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3"/>
    <p:sldId id="325" r:id="rId4"/>
    <p:sldId id="293" r:id="rId5"/>
    <p:sldId id="374" r:id="rId6"/>
    <p:sldId id="397" r:id="rId7"/>
    <p:sldId id="398" r:id="rId8"/>
    <p:sldId id="442" r:id="rId9"/>
    <p:sldId id="326" r:id="rId10"/>
    <p:sldId id="277" r:id="rId11"/>
    <p:sldId id="443" r:id="rId12"/>
    <p:sldId id="329" r:id="rId13"/>
    <p:sldId id="267" r:id="rId14"/>
    <p:sldId id="399" r:id="rId15"/>
    <p:sldId id="444" r:id="rId16"/>
    <p:sldId id="288" r:id="rId17"/>
    <p:sldId id="445" r:id="rId18"/>
    <p:sldId id="266" r:id="rId19"/>
    <p:sldId id="331" r:id="rId20"/>
    <p:sldId id="330" r:id="rId21"/>
    <p:sldId id="287" r:id="rId22"/>
    <p:sldId id="372" r:id="rId23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68B7"/>
    <a:srgbClr val="F2B347"/>
    <a:srgbClr val="F57E72"/>
    <a:srgbClr val="999B97"/>
    <a:srgbClr val="1D69A3"/>
    <a:srgbClr val="97CCD4"/>
    <a:srgbClr val="F4A59C"/>
    <a:srgbClr val="6D9CC1"/>
    <a:srgbClr val="F57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82" autoAdjust="0"/>
  </p:normalViewPr>
  <p:slideViewPr>
    <p:cSldViewPr showGuides="1">
      <p:cViewPr varScale="1">
        <p:scale>
          <a:sx n="138" d="100"/>
          <a:sy n="138" d="100"/>
        </p:scale>
        <p:origin x="834" y="114"/>
      </p:cViewPr>
      <p:guideLst>
        <p:guide orient="horz" pos="14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6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443230" y="6296660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 i="1"/>
              <a:t>中职北方智扬（北京）教育科技有限公司</a:t>
            </a:r>
            <a:endParaRPr lang="zh-CN" altLang="en-US" sz="1400" b="1" i="1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7712710" y="4738370"/>
            <a:ext cx="1431290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北方国际教育集团</a:t>
            </a:r>
            <a:endParaRPr lang="zh-CN" altLang="en-US" sz="10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logo-常用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68260" y="4771708"/>
            <a:ext cx="239395" cy="2647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845849" y="14453070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452612"/>
            <a:ext cx="413906" cy="340016"/>
            <a:chOff x="121825" y="625642"/>
            <a:chExt cx="551874" cy="524379"/>
          </a:xfr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1825" y="625642"/>
              <a:ext cx="369348" cy="524379"/>
            </a:xfrm>
            <a:prstGeom prst="rect">
              <a:avLst/>
            </a:prstGeom>
            <a:solidFill>
              <a:srgbClr val="BE8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/>
            <p:cNvSpPr/>
            <p:nvPr/>
          </p:nvSpPr>
          <p:spPr>
            <a:xfrm>
              <a:off x="578071" y="625642"/>
              <a:ext cx="95628" cy="524379"/>
            </a:xfrm>
            <a:prstGeom prst="rect">
              <a:avLst/>
            </a:prstGeom>
            <a:solidFill>
              <a:srgbClr val="BE8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.xml"/><Relationship Id="rId4" Type="http://schemas.openxmlformats.org/officeDocument/2006/relationships/image" Target="../media/image3.png"/><Relationship Id="rId3" Type="http://schemas.openxmlformats.org/officeDocument/2006/relationships/tags" Target="../tags/tag14.xml"/><Relationship Id="rId2" Type="http://schemas.openxmlformats.org/officeDocument/2006/relationships/image" Target="../media/image2.png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795645" y="4732020"/>
            <a:ext cx="3168015" cy="3600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697230" y="1884680"/>
            <a:ext cx="78238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48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驱动电机控制器检查与维护</a:t>
            </a:r>
            <a:endParaRPr sz="4800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285365" y="3186688"/>
            <a:ext cx="4573568" cy="24510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 and maintenance of drive motor controller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2946544"/>
            <a:ext cx="9144000" cy="54006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0460" y="411480"/>
            <a:ext cx="1783080" cy="132270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7135495" y="4717415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" y="123825"/>
            <a:ext cx="522605" cy="57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3" name="Oval 15"/>
          <p:cNvSpPr>
            <a:spLocks noChangeArrowheads="1"/>
          </p:cNvSpPr>
          <p:nvPr/>
        </p:nvSpPr>
        <p:spPr bwMode="auto">
          <a:xfrm>
            <a:off x="5637530" y="1138178"/>
            <a:ext cx="323850" cy="323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5637530" y="2998470"/>
            <a:ext cx="290830" cy="3238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79" name="Freeform 31"/>
          <p:cNvSpPr>
            <a:spLocks noEditPoints="1"/>
          </p:cNvSpPr>
          <p:nvPr/>
        </p:nvSpPr>
        <p:spPr bwMode="auto">
          <a:xfrm>
            <a:off x="5725160" y="3107690"/>
            <a:ext cx="133985" cy="127000"/>
          </a:xfrm>
          <a:custGeom>
            <a:avLst/>
            <a:gdLst>
              <a:gd name="T0" fmla="*/ 52 w 54"/>
              <a:gd name="T1" fmla="*/ 0 h 47"/>
              <a:gd name="T2" fmla="*/ 11 w 54"/>
              <a:gd name="T3" fmla="*/ 0 h 47"/>
              <a:gd name="T4" fmla="*/ 9 w 54"/>
              <a:gd name="T5" fmla="*/ 2 h 47"/>
              <a:gd name="T6" fmla="*/ 9 w 54"/>
              <a:gd name="T7" fmla="*/ 4 h 47"/>
              <a:gd name="T8" fmla="*/ 9 w 54"/>
              <a:gd name="T9" fmla="*/ 5 h 47"/>
              <a:gd name="T10" fmla="*/ 9 w 54"/>
              <a:gd name="T11" fmla="*/ 6 h 47"/>
              <a:gd name="T12" fmla="*/ 9 w 54"/>
              <a:gd name="T13" fmla="*/ 9 h 47"/>
              <a:gd name="T14" fmla="*/ 10 w 54"/>
              <a:gd name="T15" fmla="*/ 9 h 47"/>
              <a:gd name="T16" fmla="*/ 2 w 54"/>
              <a:gd name="T17" fmla="*/ 9 h 47"/>
              <a:gd name="T18" fmla="*/ 0 w 54"/>
              <a:gd name="T19" fmla="*/ 11 h 47"/>
              <a:gd name="T20" fmla="*/ 0 w 54"/>
              <a:gd name="T21" fmla="*/ 45 h 47"/>
              <a:gd name="T22" fmla="*/ 2 w 54"/>
              <a:gd name="T23" fmla="*/ 47 h 47"/>
              <a:gd name="T24" fmla="*/ 43 w 54"/>
              <a:gd name="T25" fmla="*/ 47 h 47"/>
              <a:gd name="T26" fmla="*/ 45 w 54"/>
              <a:gd name="T27" fmla="*/ 45 h 47"/>
              <a:gd name="T28" fmla="*/ 45 w 54"/>
              <a:gd name="T29" fmla="*/ 38 h 47"/>
              <a:gd name="T30" fmla="*/ 52 w 54"/>
              <a:gd name="T31" fmla="*/ 38 h 47"/>
              <a:gd name="T32" fmla="*/ 54 w 54"/>
              <a:gd name="T33" fmla="*/ 36 h 47"/>
              <a:gd name="T34" fmla="*/ 54 w 54"/>
              <a:gd name="T35" fmla="*/ 34 h 47"/>
              <a:gd name="T36" fmla="*/ 54 w 54"/>
              <a:gd name="T37" fmla="*/ 33 h 47"/>
              <a:gd name="T38" fmla="*/ 54 w 54"/>
              <a:gd name="T39" fmla="*/ 31 h 47"/>
              <a:gd name="T40" fmla="*/ 54 w 54"/>
              <a:gd name="T41" fmla="*/ 7 h 47"/>
              <a:gd name="T42" fmla="*/ 54 w 54"/>
              <a:gd name="T43" fmla="*/ 5 h 47"/>
              <a:gd name="T44" fmla="*/ 54 w 54"/>
              <a:gd name="T45" fmla="*/ 4 h 47"/>
              <a:gd name="T46" fmla="*/ 54 w 54"/>
              <a:gd name="T47" fmla="*/ 2 h 47"/>
              <a:gd name="T48" fmla="*/ 52 w 54"/>
              <a:gd name="T49" fmla="*/ 0 h 47"/>
              <a:gd name="T50" fmla="*/ 26 w 54"/>
              <a:gd name="T51" fmla="*/ 22 h 47"/>
              <a:gd name="T52" fmla="*/ 30 w 54"/>
              <a:gd name="T53" fmla="*/ 18 h 47"/>
              <a:gd name="T54" fmla="*/ 34 w 54"/>
              <a:gd name="T55" fmla="*/ 22 h 47"/>
              <a:gd name="T56" fmla="*/ 30 w 54"/>
              <a:gd name="T57" fmla="*/ 26 h 47"/>
              <a:gd name="T58" fmla="*/ 26 w 54"/>
              <a:gd name="T59" fmla="*/ 22 h 47"/>
              <a:gd name="T60" fmla="*/ 38 w 54"/>
              <a:gd name="T61" fmla="*/ 42 h 47"/>
              <a:gd name="T62" fmla="*/ 7 w 54"/>
              <a:gd name="T63" fmla="*/ 42 h 47"/>
              <a:gd name="T64" fmla="*/ 5 w 54"/>
              <a:gd name="T65" fmla="*/ 40 h 47"/>
              <a:gd name="T66" fmla="*/ 5 w 54"/>
              <a:gd name="T67" fmla="*/ 37 h 47"/>
              <a:gd name="T68" fmla="*/ 5 w 54"/>
              <a:gd name="T69" fmla="*/ 36 h 47"/>
              <a:gd name="T70" fmla="*/ 6 w 54"/>
              <a:gd name="T71" fmla="*/ 34 h 47"/>
              <a:gd name="T72" fmla="*/ 20 w 54"/>
              <a:gd name="T73" fmla="*/ 29 h 47"/>
              <a:gd name="T74" fmla="*/ 23 w 54"/>
              <a:gd name="T75" fmla="*/ 30 h 47"/>
              <a:gd name="T76" fmla="*/ 26 w 54"/>
              <a:gd name="T77" fmla="*/ 32 h 47"/>
              <a:gd name="T78" fmla="*/ 38 w 54"/>
              <a:gd name="T79" fmla="*/ 32 h 47"/>
              <a:gd name="T80" fmla="*/ 39 w 54"/>
              <a:gd name="T81" fmla="*/ 32 h 47"/>
              <a:gd name="T82" fmla="*/ 40 w 54"/>
              <a:gd name="T83" fmla="*/ 33 h 47"/>
              <a:gd name="T84" fmla="*/ 40 w 54"/>
              <a:gd name="T85" fmla="*/ 40 h 47"/>
              <a:gd name="T86" fmla="*/ 38 w 54"/>
              <a:gd name="T87" fmla="*/ 42 h 47"/>
              <a:gd name="T88" fmla="*/ 49 w 54"/>
              <a:gd name="T89" fmla="*/ 31 h 47"/>
              <a:gd name="T90" fmla="*/ 48 w 54"/>
              <a:gd name="T91" fmla="*/ 33 h 47"/>
              <a:gd name="T92" fmla="*/ 47 w 54"/>
              <a:gd name="T93" fmla="*/ 33 h 47"/>
              <a:gd name="T94" fmla="*/ 45 w 54"/>
              <a:gd name="T95" fmla="*/ 33 h 47"/>
              <a:gd name="T96" fmla="*/ 45 w 54"/>
              <a:gd name="T97" fmla="*/ 11 h 47"/>
              <a:gd name="T98" fmla="*/ 43 w 54"/>
              <a:gd name="T99" fmla="*/ 9 h 47"/>
              <a:gd name="T100" fmla="*/ 14 w 54"/>
              <a:gd name="T101" fmla="*/ 9 h 47"/>
              <a:gd name="T102" fmla="*/ 14 w 54"/>
              <a:gd name="T103" fmla="*/ 9 h 47"/>
              <a:gd name="T104" fmla="*/ 14 w 54"/>
              <a:gd name="T105" fmla="*/ 7 h 47"/>
              <a:gd name="T106" fmla="*/ 15 w 54"/>
              <a:gd name="T107" fmla="*/ 6 h 47"/>
              <a:gd name="T108" fmla="*/ 16 w 54"/>
              <a:gd name="T109" fmla="*/ 5 h 47"/>
              <a:gd name="T110" fmla="*/ 47 w 54"/>
              <a:gd name="T111" fmla="*/ 5 h 47"/>
              <a:gd name="T112" fmla="*/ 49 w 54"/>
              <a:gd name="T113" fmla="*/ 7 h 47"/>
              <a:gd name="T114" fmla="*/ 49 w 54"/>
              <a:gd name="T115" fmla="*/ 3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" h="47">
                <a:moveTo>
                  <a:pt x="52" y="0"/>
                </a:move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9" y="1"/>
                  <a:pt x="9" y="2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10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10"/>
                  <a:pt x="0" y="1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6"/>
                  <a:pt x="1" y="47"/>
                  <a:pt x="2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5" y="46"/>
                  <a:pt x="45" y="45"/>
                </a:cubicBezTo>
                <a:cubicBezTo>
                  <a:pt x="45" y="38"/>
                  <a:pt x="45" y="38"/>
                  <a:pt x="45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8"/>
                  <a:pt x="54" y="37"/>
                  <a:pt x="54" y="36"/>
                </a:cubicBezTo>
                <a:cubicBezTo>
                  <a:pt x="54" y="34"/>
                  <a:pt x="54" y="34"/>
                  <a:pt x="54" y="34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2"/>
                  <a:pt x="54" y="3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6"/>
                  <a:pt x="54" y="5"/>
                  <a:pt x="54" y="5"/>
                </a:cubicBezTo>
                <a:cubicBezTo>
                  <a:pt x="54" y="5"/>
                  <a:pt x="54" y="4"/>
                  <a:pt x="54" y="4"/>
                </a:cubicBezTo>
                <a:cubicBezTo>
                  <a:pt x="54" y="2"/>
                  <a:pt x="54" y="2"/>
                  <a:pt x="54" y="2"/>
                </a:cubicBezTo>
                <a:cubicBezTo>
                  <a:pt x="54" y="1"/>
                  <a:pt x="53" y="0"/>
                  <a:pt x="52" y="0"/>
                </a:cubicBezTo>
                <a:close/>
                <a:moveTo>
                  <a:pt x="26" y="22"/>
                </a:moveTo>
                <a:cubicBezTo>
                  <a:pt x="26" y="20"/>
                  <a:pt x="28" y="18"/>
                  <a:pt x="30" y="18"/>
                </a:cubicBezTo>
                <a:cubicBezTo>
                  <a:pt x="33" y="18"/>
                  <a:pt x="34" y="20"/>
                  <a:pt x="34" y="22"/>
                </a:cubicBezTo>
                <a:cubicBezTo>
                  <a:pt x="34" y="24"/>
                  <a:pt x="33" y="26"/>
                  <a:pt x="30" y="26"/>
                </a:cubicBezTo>
                <a:cubicBezTo>
                  <a:pt x="28" y="26"/>
                  <a:pt x="26" y="24"/>
                  <a:pt x="26" y="22"/>
                </a:cubicBezTo>
                <a:close/>
                <a:moveTo>
                  <a:pt x="38" y="42"/>
                </a:moveTo>
                <a:cubicBezTo>
                  <a:pt x="7" y="42"/>
                  <a:pt x="7" y="42"/>
                  <a:pt x="7" y="42"/>
                </a:cubicBezTo>
                <a:cubicBezTo>
                  <a:pt x="6" y="42"/>
                  <a:pt x="5" y="41"/>
                  <a:pt x="5" y="40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7"/>
                  <a:pt x="5" y="36"/>
                  <a:pt x="5" y="36"/>
                </a:cubicBezTo>
                <a:cubicBezTo>
                  <a:pt x="6" y="35"/>
                  <a:pt x="6" y="35"/>
                  <a:pt x="6" y="34"/>
                </a:cubicBezTo>
                <a:cubicBezTo>
                  <a:pt x="6" y="34"/>
                  <a:pt x="11" y="26"/>
                  <a:pt x="20" y="29"/>
                </a:cubicBezTo>
                <a:cubicBezTo>
                  <a:pt x="21" y="29"/>
                  <a:pt x="22" y="30"/>
                  <a:pt x="23" y="30"/>
                </a:cubicBezTo>
                <a:cubicBezTo>
                  <a:pt x="24" y="31"/>
                  <a:pt x="25" y="31"/>
                  <a:pt x="26" y="32"/>
                </a:cubicBezTo>
                <a:cubicBezTo>
                  <a:pt x="34" y="35"/>
                  <a:pt x="38" y="32"/>
                  <a:pt x="38" y="32"/>
                </a:cubicBezTo>
                <a:cubicBezTo>
                  <a:pt x="38" y="32"/>
                  <a:pt x="38" y="32"/>
                  <a:pt x="39" y="32"/>
                </a:cubicBezTo>
                <a:cubicBezTo>
                  <a:pt x="39" y="32"/>
                  <a:pt x="40" y="32"/>
                  <a:pt x="40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41"/>
                  <a:pt x="39" y="42"/>
                  <a:pt x="38" y="42"/>
                </a:cubicBezTo>
                <a:close/>
                <a:moveTo>
                  <a:pt x="49" y="31"/>
                </a:moveTo>
                <a:cubicBezTo>
                  <a:pt x="49" y="32"/>
                  <a:pt x="48" y="32"/>
                  <a:pt x="48" y="33"/>
                </a:cubicBezTo>
                <a:cubicBezTo>
                  <a:pt x="48" y="33"/>
                  <a:pt x="47" y="33"/>
                  <a:pt x="4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4" y="9"/>
                  <a:pt x="43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6"/>
                  <a:pt x="15" y="6"/>
                </a:cubicBezTo>
                <a:cubicBezTo>
                  <a:pt x="15" y="6"/>
                  <a:pt x="15" y="5"/>
                  <a:pt x="16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8" y="5"/>
                  <a:pt x="49" y="6"/>
                  <a:pt x="49" y="7"/>
                </a:cubicBezTo>
                <a:lnTo>
                  <a:pt x="49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680" name="Group 32"/>
          <p:cNvGrpSpPr/>
          <p:nvPr/>
        </p:nvGrpSpPr>
        <p:grpSpPr bwMode="auto">
          <a:xfrm>
            <a:off x="5734368" y="1234733"/>
            <a:ext cx="133350" cy="107983"/>
            <a:chOff x="0" y="0"/>
            <a:chExt cx="116" cy="94"/>
          </a:xfrm>
        </p:grpSpPr>
        <p:sp>
          <p:nvSpPr>
            <p:cNvPr id="27681" name="Freeform 33"/>
            <p:cNvSpPr/>
            <p:nvPr/>
          </p:nvSpPr>
          <p:spPr bwMode="auto">
            <a:xfrm>
              <a:off x="0" y="0"/>
              <a:ext cx="116" cy="47"/>
            </a:xfrm>
            <a:custGeom>
              <a:avLst/>
              <a:gdLst>
                <a:gd name="T0" fmla="*/ 47 w 49"/>
                <a:gd name="T1" fmla="*/ 0 h 20"/>
                <a:gd name="T2" fmla="*/ 49 w 49"/>
                <a:gd name="T3" fmla="*/ 1 h 20"/>
                <a:gd name="T4" fmla="*/ 49 w 49"/>
                <a:gd name="T5" fmla="*/ 1 h 20"/>
                <a:gd name="T6" fmla="*/ 48 w 49"/>
                <a:gd name="T7" fmla="*/ 3 h 20"/>
                <a:gd name="T8" fmla="*/ 25 w 49"/>
                <a:gd name="T9" fmla="*/ 20 h 20"/>
                <a:gd name="T10" fmla="*/ 23 w 49"/>
                <a:gd name="T11" fmla="*/ 20 h 20"/>
                <a:gd name="T12" fmla="*/ 1 w 49"/>
                <a:gd name="T13" fmla="*/ 3 h 20"/>
                <a:gd name="T14" fmla="*/ 0 w 49"/>
                <a:gd name="T15" fmla="*/ 1 h 20"/>
                <a:gd name="T16" fmla="*/ 0 w 49"/>
                <a:gd name="T17" fmla="*/ 1 h 20"/>
                <a:gd name="T18" fmla="*/ 1 w 49"/>
                <a:gd name="T19" fmla="*/ 0 h 20"/>
                <a:gd name="T20" fmla="*/ 47 w 49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20">
                  <a:moveTo>
                    <a:pt x="47" y="0"/>
                  </a:moveTo>
                  <a:cubicBezTo>
                    <a:pt x="48" y="0"/>
                    <a:pt x="49" y="0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2"/>
                    <a:pt x="48" y="3"/>
                    <a:pt x="48" y="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4" y="20"/>
                    <a:pt x="23" y="2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82" name="Freeform 34"/>
            <p:cNvSpPr/>
            <p:nvPr/>
          </p:nvSpPr>
          <p:spPr bwMode="auto">
            <a:xfrm>
              <a:off x="0" y="19"/>
              <a:ext cx="116" cy="75"/>
            </a:xfrm>
            <a:custGeom>
              <a:avLst/>
              <a:gdLst>
                <a:gd name="T0" fmla="*/ 23 w 49"/>
                <a:gd name="T1" fmla="*/ 17 h 32"/>
                <a:gd name="T2" fmla="*/ 25 w 49"/>
                <a:gd name="T3" fmla="*/ 17 h 32"/>
                <a:gd name="T4" fmla="*/ 48 w 49"/>
                <a:gd name="T5" fmla="*/ 0 h 32"/>
                <a:gd name="T6" fmla="*/ 49 w 49"/>
                <a:gd name="T7" fmla="*/ 1 h 32"/>
                <a:gd name="T8" fmla="*/ 49 w 49"/>
                <a:gd name="T9" fmla="*/ 30 h 32"/>
                <a:gd name="T10" fmla="*/ 47 w 49"/>
                <a:gd name="T11" fmla="*/ 32 h 32"/>
                <a:gd name="T12" fmla="*/ 1 w 49"/>
                <a:gd name="T13" fmla="*/ 32 h 32"/>
                <a:gd name="T14" fmla="*/ 0 w 49"/>
                <a:gd name="T15" fmla="*/ 30 h 32"/>
                <a:gd name="T16" fmla="*/ 0 w 49"/>
                <a:gd name="T17" fmla="*/ 1 h 32"/>
                <a:gd name="T18" fmla="*/ 1 w 49"/>
                <a:gd name="T19" fmla="*/ 0 h 32"/>
                <a:gd name="T20" fmla="*/ 23 w 49"/>
                <a:gd name="T2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32">
                  <a:moveTo>
                    <a:pt x="23" y="17"/>
                  </a:moveTo>
                  <a:cubicBezTo>
                    <a:pt x="24" y="17"/>
                    <a:pt x="25" y="17"/>
                    <a:pt x="25" y="1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9" y="0"/>
                    <a:pt x="49" y="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1"/>
                    <a:pt x="48" y="32"/>
                    <a:pt x="47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2"/>
                    <a:pt x="0" y="31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23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691" name="Rectangle 43"/>
          <p:cNvSpPr>
            <a:spLocks noChangeArrowheads="1"/>
          </p:cNvSpPr>
          <p:nvPr/>
        </p:nvSpPr>
        <p:spPr bwMode="auto">
          <a:xfrm>
            <a:off x="6153785" y="1131570"/>
            <a:ext cx="2577465" cy="155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1)检查低压线束控制电源是否能正常供电，此车的正极和负极12供电端子分别是1和6号针脚，使用万用表进行检查，可以看到电压是</a:t>
            </a:r>
            <a:r>
              <a:rPr lang="en-US" altLang="zh-CN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10.372</a:t>
            </a:r>
            <a:r>
              <a:rPr lang="zh-CN" altLang="en-US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伏，在9~14V的规定范围内，表示正常</a:t>
            </a:r>
            <a:endParaRPr lang="zh-CN" altLang="en-US" sz="14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92" name="Rectangle 44"/>
          <p:cNvSpPr>
            <a:spLocks noChangeArrowheads="1"/>
          </p:cNvSpPr>
          <p:nvPr/>
        </p:nvSpPr>
        <p:spPr bwMode="auto">
          <a:xfrm>
            <a:off x="6153785" y="3003550"/>
            <a:ext cx="2577465" cy="5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2)插回低压控制插接件，并轻微晃动检查插接是否牢固</a:t>
            </a:r>
            <a:endParaRPr lang="zh-CN" altLang="en-US" sz="14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46380" y="278130"/>
            <a:ext cx="318008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低压插接件供电电压检测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61853" y="699542"/>
            <a:ext cx="899592" cy="56017"/>
            <a:chOff x="0" y="2842590"/>
            <a:chExt cx="7054752" cy="89199"/>
          </a:xfrm>
        </p:grpSpPr>
        <p:sp>
          <p:nvSpPr>
            <p:cNvPr id="60" name="矩形 59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9948" r="30277"/>
          <a:stretch>
            <a:fillRect/>
          </a:stretch>
        </p:blipFill>
        <p:spPr>
          <a:xfrm>
            <a:off x="3420110" y="1234440"/>
            <a:ext cx="1831340" cy="31153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234440"/>
            <a:ext cx="2682875" cy="311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211495" y="2788554"/>
            <a:ext cx="2310130" cy="1060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下电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验电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驱动电机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控制器外观清洁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驱动电机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控制器外观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211195" y="1470660"/>
            <a:ext cx="48647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外观检查与清洁</a:t>
            </a:r>
            <a:endParaRPr lang="zh-CN" altLang="en-US" sz="3600" b="1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0595" y="1360170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0" y="251774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15" y="1131570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4" name="组合 6893"/>
          <p:cNvGrpSpPr/>
          <p:nvPr/>
        </p:nvGrpSpPr>
        <p:grpSpPr>
          <a:xfrm>
            <a:off x="611884" y="943596"/>
            <a:ext cx="1613399" cy="1612980"/>
            <a:chOff x="163513" y="1171575"/>
            <a:chExt cx="2795588" cy="2794000"/>
          </a:xfrm>
        </p:grpSpPr>
        <p:sp>
          <p:nvSpPr>
            <p:cNvPr id="3733" name="Freeform 3735"/>
            <p:cNvSpPr/>
            <p:nvPr/>
          </p:nvSpPr>
          <p:spPr bwMode="auto">
            <a:xfrm>
              <a:off x="163513" y="1171575"/>
              <a:ext cx="2795588" cy="2794000"/>
            </a:xfrm>
            <a:custGeom>
              <a:avLst/>
              <a:gdLst>
                <a:gd name="T0" fmla="*/ 863 w 880"/>
                <a:gd name="T1" fmla="*/ 466 h 880"/>
                <a:gd name="T2" fmla="*/ 863 w 880"/>
                <a:gd name="T3" fmla="*/ 414 h 880"/>
                <a:gd name="T4" fmla="*/ 855 w 880"/>
                <a:gd name="T5" fmla="*/ 356 h 880"/>
                <a:gd name="T6" fmla="*/ 842 w 880"/>
                <a:gd name="T7" fmla="*/ 306 h 880"/>
                <a:gd name="T8" fmla="*/ 819 w 880"/>
                <a:gd name="T9" fmla="*/ 251 h 880"/>
                <a:gd name="T10" fmla="*/ 794 w 880"/>
                <a:gd name="T11" fmla="*/ 206 h 880"/>
                <a:gd name="T12" fmla="*/ 757 w 880"/>
                <a:gd name="T13" fmla="*/ 160 h 880"/>
                <a:gd name="T14" fmla="*/ 721 w 880"/>
                <a:gd name="T15" fmla="*/ 123 h 880"/>
                <a:gd name="T16" fmla="*/ 674 w 880"/>
                <a:gd name="T17" fmla="*/ 87 h 880"/>
                <a:gd name="T18" fmla="*/ 630 w 880"/>
                <a:gd name="T19" fmla="*/ 61 h 880"/>
                <a:gd name="T20" fmla="*/ 575 w 880"/>
                <a:gd name="T21" fmla="*/ 39 h 880"/>
                <a:gd name="T22" fmla="*/ 525 w 880"/>
                <a:gd name="T23" fmla="*/ 25 h 880"/>
                <a:gd name="T24" fmla="*/ 466 w 880"/>
                <a:gd name="T25" fmla="*/ 18 h 880"/>
                <a:gd name="T26" fmla="*/ 415 w 880"/>
                <a:gd name="T27" fmla="*/ 17 h 880"/>
                <a:gd name="T28" fmla="*/ 356 w 880"/>
                <a:gd name="T29" fmla="*/ 25 h 880"/>
                <a:gd name="T30" fmla="*/ 306 w 880"/>
                <a:gd name="T31" fmla="*/ 38 h 880"/>
                <a:gd name="T32" fmla="*/ 251 w 880"/>
                <a:gd name="T33" fmla="*/ 61 h 880"/>
                <a:gd name="T34" fmla="*/ 206 w 880"/>
                <a:gd name="T35" fmla="*/ 86 h 880"/>
                <a:gd name="T36" fmla="*/ 160 w 880"/>
                <a:gd name="T37" fmla="*/ 123 h 880"/>
                <a:gd name="T38" fmla="*/ 123 w 880"/>
                <a:gd name="T39" fmla="*/ 159 h 880"/>
                <a:gd name="T40" fmla="*/ 87 w 880"/>
                <a:gd name="T41" fmla="*/ 206 h 880"/>
                <a:gd name="T42" fmla="*/ 61 w 880"/>
                <a:gd name="T43" fmla="*/ 250 h 880"/>
                <a:gd name="T44" fmla="*/ 39 w 880"/>
                <a:gd name="T45" fmla="*/ 305 h 880"/>
                <a:gd name="T46" fmla="*/ 25 w 880"/>
                <a:gd name="T47" fmla="*/ 355 h 880"/>
                <a:gd name="T48" fmla="*/ 18 w 880"/>
                <a:gd name="T49" fmla="*/ 414 h 880"/>
                <a:gd name="T50" fmla="*/ 17 w 880"/>
                <a:gd name="T51" fmla="*/ 465 h 880"/>
                <a:gd name="T52" fmla="*/ 25 w 880"/>
                <a:gd name="T53" fmla="*/ 524 h 880"/>
                <a:gd name="T54" fmla="*/ 38 w 880"/>
                <a:gd name="T55" fmla="*/ 574 h 880"/>
                <a:gd name="T56" fmla="*/ 61 w 880"/>
                <a:gd name="T57" fmla="*/ 629 h 880"/>
                <a:gd name="T58" fmla="*/ 86 w 880"/>
                <a:gd name="T59" fmla="*/ 674 h 880"/>
                <a:gd name="T60" fmla="*/ 123 w 880"/>
                <a:gd name="T61" fmla="*/ 720 h 880"/>
                <a:gd name="T62" fmla="*/ 159 w 880"/>
                <a:gd name="T63" fmla="*/ 757 h 880"/>
                <a:gd name="T64" fmla="*/ 206 w 880"/>
                <a:gd name="T65" fmla="*/ 793 h 880"/>
                <a:gd name="T66" fmla="*/ 251 w 880"/>
                <a:gd name="T67" fmla="*/ 819 h 880"/>
                <a:gd name="T68" fmla="*/ 306 w 880"/>
                <a:gd name="T69" fmla="*/ 841 h 880"/>
                <a:gd name="T70" fmla="*/ 355 w 880"/>
                <a:gd name="T71" fmla="*/ 855 h 880"/>
                <a:gd name="T72" fmla="*/ 414 w 880"/>
                <a:gd name="T73" fmla="*/ 862 h 880"/>
                <a:gd name="T74" fmla="*/ 466 w 880"/>
                <a:gd name="T75" fmla="*/ 863 h 880"/>
                <a:gd name="T76" fmla="*/ 524 w 880"/>
                <a:gd name="T77" fmla="*/ 855 h 880"/>
                <a:gd name="T78" fmla="*/ 574 w 880"/>
                <a:gd name="T79" fmla="*/ 842 h 880"/>
                <a:gd name="T80" fmla="*/ 629 w 880"/>
                <a:gd name="T81" fmla="*/ 819 h 880"/>
                <a:gd name="T82" fmla="*/ 674 w 880"/>
                <a:gd name="T83" fmla="*/ 794 h 880"/>
                <a:gd name="T84" fmla="*/ 720 w 880"/>
                <a:gd name="T85" fmla="*/ 757 h 880"/>
                <a:gd name="T86" fmla="*/ 757 w 880"/>
                <a:gd name="T87" fmla="*/ 721 h 880"/>
                <a:gd name="T88" fmla="*/ 793 w 880"/>
                <a:gd name="T89" fmla="*/ 674 h 880"/>
                <a:gd name="T90" fmla="*/ 819 w 880"/>
                <a:gd name="T91" fmla="*/ 629 h 880"/>
                <a:gd name="T92" fmla="*/ 841 w 880"/>
                <a:gd name="T93" fmla="*/ 574 h 880"/>
                <a:gd name="T94" fmla="*/ 855 w 880"/>
                <a:gd name="T95" fmla="*/ 52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0" h="880">
                  <a:moveTo>
                    <a:pt x="855" y="524"/>
                  </a:moveTo>
                  <a:cubicBezTo>
                    <a:pt x="842" y="506"/>
                    <a:pt x="846" y="480"/>
                    <a:pt x="863" y="466"/>
                  </a:cubicBezTo>
                  <a:cubicBezTo>
                    <a:pt x="863" y="465"/>
                    <a:pt x="863" y="465"/>
                    <a:pt x="863" y="465"/>
                  </a:cubicBezTo>
                  <a:cubicBezTo>
                    <a:pt x="880" y="451"/>
                    <a:pt x="880" y="428"/>
                    <a:pt x="863" y="414"/>
                  </a:cubicBezTo>
                  <a:cubicBezTo>
                    <a:pt x="863" y="414"/>
                    <a:pt x="863" y="414"/>
                    <a:pt x="863" y="414"/>
                  </a:cubicBezTo>
                  <a:cubicBezTo>
                    <a:pt x="846" y="400"/>
                    <a:pt x="842" y="374"/>
                    <a:pt x="855" y="356"/>
                  </a:cubicBezTo>
                  <a:cubicBezTo>
                    <a:pt x="855" y="355"/>
                    <a:pt x="855" y="355"/>
                    <a:pt x="855" y="355"/>
                  </a:cubicBezTo>
                  <a:cubicBezTo>
                    <a:pt x="868" y="337"/>
                    <a:pt x="862" y="315"/>
                    <a:pt x="842" y="306"/>
                  </a:cubicBezTo>
                  <a:cubicBezTo>
                    <a:pt x="841" y="305"/>
                    <a:pt x="841" y="305"/>
                    <a:pt x="841" y="305"/>
                  </a:cubicBezTo>
                  <a:cubicBezTo>
                    <a:pt x="821" y="296"/>
                    <a:pt x="811" y="272"/>
                    <a:pt x="819" y="251"/>
                  </a:cubicBezTo>
                  <a:cubicBezTo>
                    <a:pt x="819" y="250"/>
                    <a:pt x="819" y="250"/>
                    <a:pt x="819" y="250"/>
                  </a:cubicBezTo>
                  <a:cubicBezTo>
                    <a:pt x="827" y="230"/>
                    <a:pt x="815" y="210"/>
                    <a:pt x="794" y="206"/>
                  </a:cubicBezTo>
                  <a:cubicBezTo>
                    <a:pt x="793" y="206"/>
                    <a:pt x="793" y="206"/>
                    <a:pt x="793" y="206"/>
                  </a:cubicBezTo>
                  <a:cubicBezTo>
                    <a:pt x="771" y="203"/>
                    <a:pt x="755" y="182"/>
                    <a:pt x="757" y="160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59" y="137"/>
                    <a:pt x="743" y="121"/>
                    <a:pt x="721" y="123"/>
                  </a:cubicBezTo>
                  <a:cubicBezTo>
                    <a:pt x="720" y="123"/>
                    <a:pt x="720" y="123"/>
                    <a:pt x="720" y="123"/>
                  </a:cubicBezTo>
                  <a:cubicBezTo>
                    <a:pt x="698" y="125"/>
                    <a:pt x="678" y="109"/>
                    <a:pt x="674" y="87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70" y="65"/>
                    <a:pt x="650" y="53"/>
                    <a:pt x="630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08" y="69"/>
                    <a:pt x="584" y="59"/>
                    <a:pt x="575" y="39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65" y="18"/>
                    <a:pt x="543" y="12"/>
                    <a:pt x="525" y="25"/>
                  </a:cubicBezTo>
                  <a:cubicBezTo>
                    <a:pt x="524" y="25"/>
                    <a:pt x="524" y="25"/>
                    <a:pt x="524" y="25"/>
                  </a:cubicBezTo>
                  <a:cubicBezTo>
                    <a:pt x="506" y="38"/>
                    <a:pt x="480" y="34"/>
                    <a:pt x="466" y="18"/>
                  </a:cubicBezTo>
                  <a:cubicBezTo>
                    <a:pt x="466" y="17"/>
                    <a:pt x="466" y="17"/>
                    <a:pt x="466" y="17"/>
                  </a:cubicBezTo>
                  <a:cubicBezTo>
                    <a:pt x="452" y="0"/>
                    <a:pt x="429" y="0"/>
                    <a:pt x="415" y="17"/>
                  </a:cubicBezTo>
                  <a:cubicBezTo>
                    <a:pt x="414" y="18"/>
                    <a:pt x="414" y="18"/>
                    <a:pt x="414" y="18"/>
                  </a:cubicBezTo>
                  <a:cubicBezTo>
                    <a:pt x="400" y="35"/>
                    <a:pt x="374" y="38"/>
                    <a:pt x="356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37" y="12"/>
                    <a:pt x="315" y="18"/>
                    <a:pt x="306" y="38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296" y="59"/>
                    <a:pt x="272" y="69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30" y="53"/>
                    <a:pt x="210" y="65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3" y="109"/>
                    <a:pt x="182" y="125"/>
                    <a:pt x="160" y="123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37" y="121"/>
                    <a:pt x="121" y="137"/>
                    <a:pt x="123" y="159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5" y="182"/>
                    <a:pt x="109" y="203"/>
                    <a:pt x="87" y="206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65" y="210"/>
                    <a:pt x="53" y="230"/>
                    <a:pt x="61" y="250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9" y="272"/>
                    <a:pt x="59" y="296"/>
                    <a:pt x="39" y="305"/>
                  </a:cubicBezTo>
                  <a:cubicBezTo>
                    <a:pt x="38" y="306"/>
                    <a:pt x="38" y="306"/>
                    <a:pt x="38" y="306"/>
                  </a:cubicBezTo>
                  <a:cubicBezTo>
                    <a:pt x="18" y="315"/>
                    <a:pt x="12" y="337"/>
                    <a:pt x="25" y="355"/>
                  </a:cubicBezTo>
                  <a:cubicBezTo>
                    <a:pt x="25" y="356"/>
                    <a:pt x="25" y="356"/>
                    <a:pt x="25" y="356"/>
                  </a:cubicBezTo>
                  <a:cubicBezTo>
                    <a:pt x="38" y="374"/>
                    <a:pt x="35" y="400"/>
                    <a:pt x="18" y="414"/>
                  </a:cubicBezTo>
                  <a:cubicBezTo>
                    <a:pt x="17" y="414"/>
                    <a:pt x="17" y="414"/>
                    <a:pt x="17" y="414"/>
                  </a:cubicBezTo>
                  <a:cubicBezTo>
                    <a:pt x="0" y="429"/>
                    <a:pt x="0" y="451"/>
                    <a:pt x="17" y="465"/>
                  </a:cubicBezTo>
                  <a:cubicBezTo>
                    <a:pt x="18" y="466"/>
                    <a:pt x="18" y="466"/>
                    <a:pt x="18" y="466"/>
                  </a:cubicBezTo>
                  <a:cubicBezTo>
                    <a:pt x="35" y="480"/>
                    <a:pt x="38" y="506"/>
                    <a:pt x="25" y="524"/>
                  </a:cubicBezTo>
                  <a:cubicBezTo>
                    <a:pt x="25" y="525"/>
                    <a:pt x="25" y="525"/>
                    <a:pt x="25" y="525"/>
                  </a:cubicBezTo>
                  <a:cubicBezTo>
                    <a:pt x="12" y="543"/>
                    <a:pt x="18" y="565"/>
                    <a:pt x="38" y="574"/>
                  </a:cubicBezTo>
                  <a:cubicBezTo>
                    <a:pt x="39" y="575"/>
                    <a:pt x="39" y="575"/>
                    <a:pt x="39" y="575"/>
                  </a:cubicBezTo>
                  <a:cubicBezTo>
                    <a:pt x="59" y="584"/>
                    <a:pt x="69" y="608"/>
                    <a:pt x="61" y="629"/>
                  </a:cubicBezTo>
                  <a:cubicBezTo>
                    <a:pt x="61" y="629"/>
                    <a:pt x="61" y="629"/>
                    <a:pt x="61" y="629"/>
                  </a:cubicBezTo>
                  <a:cubicBezTo>
                    <a:pt x="53" y="650"/>
                    <a:pt x="65" y="670"/>
                    <a:pt x="86" y="674"/>
                  </a:cubicBezTo>
                  <a:cubicBezTo>
                    <a:pt x="87" y="674"/>
                    <a:pt x="87" y="674"/>
                    <a:pt x="87" y="674"/>
                  </a:cubicBezTo>
                  <a:cubicBezTo>
                    <a:pt x="109" y="677"/>
                    <a:pt x="125" y="698"/>
                    <a:pt x="123" y="720"/>
                  </a:cubicBezTo>
                  <a:cubicBezTo>
                    <a:pt x="123" y="721"/>
                    <a:pt x="123" y="721"/>
                    <a:pt x="123" y="721"/>
                  </a:cubicBezTo>
                  <a:cubicBezTo>
                    <a:pt x="121" y="743"/>
                    <a:pt x="137" y="759"/>
                    <a:pt x="159" y="757"/>
                  </a:cubicBezTo>
                  <a:cubicBezTo>
                    <a:pt x="160" y="757"/>
                    <a:pt x="160" y="757"/>
                    <a:pt x="160" y="757"/>
                  </a:cubicBezTo>
                  <a:cubicBezTo>
                    <a:pt x="182" y="755"/>
                    <a:pt x="203" y="771"/>
                    <a:pt x="206" y="793"/>
                  </a:cubicBezTo>
                  <a:cubicBezTo>
                    <a:pt x="206" y="794"/>
                    <a:pt x="206" y="794"/>
                    <a:pt x="206" y="794"/>
                  </a:cubicBezTo>
                  <a:cubicBezTo>
                    <a:pt x="210" y="815"/>
                    <a:pt x="230" y="827"/>
                    <a:pt x="251" y="819"/>
                  </a:cubicBezTo>
                  <a:cubicBezTo>
                    <a:pt x="251" y="819"/>
                    <a:pt x="251" y="819"/>
                    <a:pt x="251" y="819"/>
                  </a:cubicBezTo>
                  <a:cubicBezTo>
                    <a:pt x="272" y="811"/>
                    <a:pt x="296" y="821"/>
                    <a:pt x="306" y="841"/>
                  </a:cubicBezTo>
                  <a:cubicBezTo>
                    <a:pt x="306" y="842"/>
                    <a:pt x="306" y="842"/>
                    <a:pt x="306" y="842"/>
                  </a:cubicBezTo>
                  <a:cubicBezTo>
                    <a:pt x="315" y="862"/>
                    <a:pt x="337" y="868"/>
                    <a:pt x="355" y="855"/>
                  </a:cubicBezTo>
                  <a:cubicBezTo>
                    <a:pt x="356" y="855"/>
                    <a:pt x="356" y="855"/>
                    <a:pt x="356" y="855"/>
                  </a:cubicBezTo>
                  <a:cubicBezTo>
                    <a:pt x="374" y="842"/>
                    <a:pt x="400" y="845"/>
                    <a:pt x="414" y="862"/>
                  </a:cubicBezTo>
                  <a:cubicBezTo>
                    <a:pt x="415" y="863"/>
                    <a:pt x="415" y="863"/>
                    <a:pt x="415" y="863"/>
                  </a:cubicBezTo>
                  <a:cubicBezTo>
                    <a:pt x="429" y="880"/>
                    <a:pt x="452" y="880"/>
                    <a:pt x="466" y="863"/>
                  </a:cubicBezTo>
                  <a:cubicBezTo>
                    <a:pt x="466" y="862"/>
                    <a:pt x="466" y="862"/>
                    <a:pt x="466" y="862"/>
                  </a:cubicBezTo>
                  <a:cubicBezTo>
                    <a:pt x="480" y="845"/>
                    <a:pt x="506" y="842"/>
                    <a:pt x="524" y="855"/>
                  </a:cubicBezTo>
                  <a:cubicBezTo>
                    <a:pt x="525" y="855"/>
                    <a:pt x="525" y="855"/>
                    <a:pt x="525" y="855"/>
                  </a:cubicBezTo>
                  <a:cubicBezTo>
                    <a:pt x="543" y="868"/>
                    <a:pt x="565" y="862"/>
                    <a:pt x="574" y="842"/>
                  </a:cubicBezTo>
                  <a:cubicBezTo>
                    <a:pt x="575" y="841"/>
                    <a:pt x="575" y="841"/>
                    <a:pt x="575" y="841"/>
                  </a:cubicBezTo>
                  <a:cubicBezTo>
                    <a:pt x="584" y="821"/>
                    <a:pt x="608" y="811"/>
                    <a:pt x="629" y="819"/>
                  </a:cubicBezTo>
                  <a:cubicBezTo>
                    <a:pt x="630" y="819"/>
                    <a:pt x="630" y="819"/>
                    <a:pt x="630" y="819"/>
                  </a:cubicBezTo>
                  <a:cubicBezTo>
                    <a:pt x="650" y="827"/>
                    <a:pt x="670" y="815"/>
                    <a:pt x="674" y="794"/>
                  </a:cubicBezTo>
                  <a:cubicBezTo>
                    <a:pt x="674" y="793"/>
                    <a:pt x="674" y="793"/>
                    <a:pt x="674" y="793"/>
                  </a:cubicBezTo>
                  <a:cubicBezTo>
                    <a:pt x="678" y="771"/>
                    <a:pt x="698" y="755"/>
                    <a:pt x="720" y="757"/>
                  </a:cubicBezTo>
                  <a:cubicBezTo>
                    <a:pt x="721" y="757"/>
                    <a:pt x="721" y="757"/>
                    <a:pt x="721" y="757"/>
                  </a:cubicBezTo>
                  <a:cubicBezTo>
                    <a:pt x="743" y="759"/>
                    <a:pt x="759" y="743"/>
                    <a:pt x="757" y="721"/>
                  </a:cubicBezTo>
                  <a:cubicBezTo>
                    <a:pt x="757" y="720"/>
                    <a:pt x="757" y="720"/>
                    <a:pt x="757" y="720"/>
                  </a:cubicBezTo>
                  <a:cubicBezTo>
                    <a:pt x="755" y="698"/>
                    <a:pt x="771" y="677"/>
                    <a:pt x="793" y="674"/>
                  </a:cubicBezTo>
                  <a:cubicBezTo>
                    <a:pt x="794" y="674"/>
                    <a:pt x="794" y="674"/>
                    <a:pt x="794" y="674"/>
                  </a:cubicBezTo>
                  <a:cubicBezTo>
                    <a:pt x="815" y="670"/>
                    <a:pt x="827" y="650"/>
                    <a:pt x="819" y="629"/>
                  </a:cubicBezTo>
                  <a:cubicBezTo>
                    <a:pt x="819" y="629"/>
                    <a:pt x="819" y="629"/>
                    <a:pt x="819" y="629"/>
                  </a:cubicBezTo>
                  <a:cubicBezTo>
                    <a:pt x="811" y="608"/>
                    <a:pt x="821" y="584"/>
                    <a:pt x="841" y="574"/>
                  </a:cubicBezTo>
                  <a:cubicBezTo>
                    <a:pt x="842" y="574"/>
                    <a:pt x="842" y="574"/>
                    <a:pt x="842" y="574"/>
                  </a:cubicBezTo>
                  <a:cubicBezTo>
                    <a:pt x="862" y="565"/>
                    <a:pt x="868" y="543"/>
                    <a:pt x="855" y="525"/>
                  </a:cubicBezTo>
                  <a:lnTo>
                    <a:pt x="855" y="524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4" name="Oval 3736"/>
            <p:cNvSpPr>
              <a:spLocks noChangeArrowheads="1"/>
            </p:cNvSpPr>
            <p:nvPr/>
          </p:nvSpPr>
          <p:spPr bwMode="auto">
            <a:xfrm>
              <a:off x="474663" y="1482725"/>
              <a:ext cx="2173288" cy="2171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5" name="Freeform 3737"/>
            <p:cNvSpPr/>
            <p:nvPr/>
          </p:nvSpPr>
          <p:spPr bwMode="auto">
            <a:xfrm>
              <a:off x="608013" y="1711325"/>
              <a:ext cx="1906588" cy="1781175"/>
            </a:xfrm>
            <a:custGeom>
              <a:avLst/>
              <a:gdLst>
                <a:gd name="T0" fmla="*/ 580 w 600"/>
                <a:gd name="T1" fmla="*/ 303 h 561"/>
                <a:gd name="T2" fmla="*/ 535 w 600"/>
                <a:gd name="T3" fmla="*/ 267 h 561"/>
                <a:gd name="T4" fmla="*/ 545 w 600"/>
                <a:gd name="T5" fmla="*/ 206 h 561"/>
                <a:gd name="T6" fmla="*/ 554 w 600"/>
                <a:gd name="T7" fmla="*/ 105 h 561"/>
                <a:gd name="T8" fmla="*/ 524 w 600"/>
                <a:gd name="T9" fmla="*/ 94 h 561"/>
                <a:gd name="T10" fmla="*/ 456 w 600"/>
                <a:gd name="T11" fmla="*/ 91 h 561"/>
                <a:gd name="T12" fmla="*/ 445 w 600"/>
                <a:gd name="T13" fmla="*/ 82 h 561"/>
                <a:gd name="T14" fmla="*/ 370 w 600"/>
                <a:gd name="T15" fmla="*/ 58 h 561"/>
                <a:gd name="T16" fmla="*/ 374 w 600"/>
                <a:gd name="T17" fmla="*/ 118 h 561"/>
                <a:gd name="T18" fmla="*/ 447 w 600"/>
                <a:gd name="T19" fmla="*/ 120 h 561"/>
                <a:gd name="T20" fmla="*/ 512 w 600"/>
                <a:gd name="T21" fmla="*/ 183 h 561"/>
                <a:gd name="T22" fmla="*/ 517 w 600"/>
                <a:gd name="T23" fmla="*/ 195 h 561"/>
                <a:gd name="T24" fmla="*/ 489 w 600"/>
                <a:gd name="T25" fmla="*/ 246 h 561"/>
                <a:gd name="T26" fmla="*/ 508 w 600"/>
                <a:gd name="T27" fmla="*/ 267 h 561"/>
                <a:gd name="T28" fmla="*/ 510 w 600"/>
                <a:gd name="T29" fmla="*/ 358 h 561"/>
                <a:gd name="T30" fmla="*/ 504 w 600"/>
                <a:gd name="T31" fmla="*/ 370 h 561"/>
                <a:gd name="T32" fmla="*/ 448 w 600"/>
                <a:gd name="T33" fmla="*/ 386 h 561"/>
                <a:gd name="T34" fmla="*/ 447 w 600"/>
                <a:gd name="T35" fmla="*/ 414 h 561"/>
                <a:gd name="T36" fmla="*/ 384 w 600"/>
                <a:gd name="T37" fmla="*/ 479 h 561"/>
                <a:gd name="T38" fmla="*/ 371 w 600"/>
                <a:gd name="T39" fmla="*/ 484 h 561"/>
                <a:gd name="T40" fmla="*/ 320 w 600"/>
                <a:gd name="T41" fmla="*/ 456 h 561"/>
                <a:gd name="T42" fmla="*/ 280 w 600"/>
                <a:gd name="T43" fmla="*/ 456 h 561"/>
                <a:gd name="T44" fmla="*/ 229 w 600"/>
                <a:gd name="T45" fmla="*/ 484 h 561"/>
                <a:gd name="T46" fmla="*/ 215 w 600"/>
                <a:gd name="T47" fmla="*/ 479 h 561"/>
                <a:gd name="T48" fmla="*/ 153 w 600"/>
                <a:gd name="T49" fmla="*/ 414 h 561"/>
                <a:gd name="T50" fmla="*/ 152 w 600"/>
                <a:gd name="T51" fmla="*/ 386 h 561"/>
                <a:gd name="T52" fmla="*/ 96 w 600"/>
                <a:gd name="T53" fmla="*/ 370 h 561"/>
                <a:gd name="T54" fmla="*/ 90 w 600"/>
                <a:gd name="T55" fmla="*/ 357 h 561"/>
                <a:gd name="T56" fmla="*/ 92 w 600"/>
                <a:gd name="T57" fmla="*/ 267 h 561"/>
                <a:gd name="T58" fmla="*/ 111 w 600"/>
                <a:gd name="T59" fmla="*/ 246 h 561"/>
                <a:gd name="T60" fmla="*/ 83 w 600"/>
                <a:gd name="T61" fmla="*/ 196 h 561"/>
                <a:gd name="T62" fmla="*/ 88 w 600"/>
                <a:gd name="T63" fmla="*/ 182 h 561"/>
                <a:gd name="T64" fmla="*/ 154 w 600"/>
                <a:gd name="T65" fmla="*/ 120 h 561"/>
                <a:gd name="T66" fmla="*/ 226 w 600"/>
                <a:gd name="T67" fmla="*/ 118 h 561"/>
                <a:gd name="T68" fmla="*/ 230 w 600"/>
                <a:gd name="T69" fmla="*/ 58 h 561"/>
                <a:gd name="T70" fmla="*/ 155 w 600"/>
                <a:gd name="T71" fmla="*/ 82 h 561"/>
                <a:gd name="T72" fmla="*/ 144 w 600"/>
                <a:gd name="T73" fmla="*/ 92 h 561"/>
                <a:gd name="T74" fmla="*/ 76 w 600"/>
                <a:gd name="T75" fmla="*/ 94 h 561"/>
                <a:gd name="T76" fmla="*/ 46 w 600"/>
                <a:gd name="T77" fmla="*/ 105 h 561"/>
                <a:gd name="T78" fmla="*/ 55 w 600"/>
                <a:gd name="T79" fmla="*/ 206 h 561"/>
                <a:gd name="T80" fmla="*/ 65 w 600"/>
                <a:gd name="T81" fmla="*/ 267 h 561"/>
                <a:gd name="T82" fmla="*/ 20 w 600"/>
                <a:gd name="T83" fmla="*/ 303 h 561"/>
                <a:gd name="T84" fmla="*/ 7 w 600"/>
                <a:gd name="T85" fmla="*/ 332 h 561"/>
                <a:gd name="T86" fmla="*/ 84 w 600"/>
                <a:gd name="T87" fmla="*/ 397 h 561"/>
                <a:gd name="T88" fmla="*/ 159 w 600"/>
                <a:gd name="T89" fmla="*/ 455 h 561"/>
                <a:gd name="T90" fmla="*/ 171 w 600"/>
                <a:gd name="T91" fmla="*/ 464 h 561"/>
                <a:gd name="T92" fmla="*/ 192 w 600"/>
                <a:gd name="T93" fmla="*/ 528 h 561"/>
                <a:gd name="T94" fmla="*/ 210 w 600"/>
                <a:gd name="T95" fmla="*/ 554 h 561"/>
                <a:gd name="T96" fmla="*/ 313 w 600"/>
                <a:gd name="T97" fmla="*/ 502 h 561"/>
                <a:gd name="T98" fmla="*/ 328 w 600"/>
                <a:gd name="T99" fmla="*/ 500 h 561"/>
                <a:gd name="T100" fmla="*/ 422 w 600"/>
                <a:gd name="T101" fmla="*/ 488 h 561"/>
                <a:gd name="T102" fmla="*/ 521 w 600"/>
                <a:gd name="T103" fmla="*/ 470 h 561"/>
                <a:gd name="T104" fmla="*/ 524 w 600"/>
                <a:gd name="T105" fmla="*/ 439 h 561"/>
                <a:gd name="T106" fmla="*/ 510 w 600"/>
                <a:gd name="T107" fmla="*/ 373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0" h="561">
                  <a:moveTo>
                    <a:pt x="542" y="337"/>
                  </a:moveTo>
                  <a:cubicBezTo>
                    <a:pt x="533" y="341"/>
                    <a:pt x="523" y="350"/>
                    <a:pt x="517" y="358"/>
                  </a:cubicBezTo>
                  <a:cubicBezTo>
                    <a:pt x="523" y="344"/>
                    <a:pt x="527" y="330"/>
                    <a:pt x="530" y="315"/>
                  </a:cubicBezTo>
                  <a:cubicBezTo>
                    <a:pt x="539" y="316"/>
                    <a:pt x="562" y="318"/>
                    <a:pt x="580" y="303"/>
                  </a:cubicBezTo>
                  <a:cubicBezTo>
                    <a:pt x="598" y="288"/>
                    <a:pt x="600" y="254"/>
                    <a:pt x="600" y="254"/>
                  </a:cubicBezTo>
                  <a:cubicBezTo>
                    <a:pt x="600" y="254"/>
                    <a:pt x="579" y="251"/>
                    <a:pt x="552" y="272"/>
                  </a:cubicBezTo>
                  <a:cubicBezTo>
                    <a:pt x="544" y="278"/>
                    <a:pt x="537" y="290"/>
                    <a:pt x="533" y="299"/>
                  </a:cubicBezTo>
                  <a:cubicBezTo>
                    <a:pt x="534" y="289"/>
                    <a:pt x="535" y="278"/>
                    <a:pt x="535" y="267"/>
                  </a:cubicBezTo>
                  <a:cubicBezTo>
                    <a:pt x="535" y="262"/>
                    <a:pt x="535" y="258"/>
                    <a:pt x="535" y="253"/>
                  </a:cubicBezTo>
                  <a:cubicBezTo>
                    <a:pt x="543" y="253"/>
                    <a:pt x="566" y="249"/>
                    <a:pt x="580" y="230"/>
                  </a:cubicBezTo>
                  <a:cubicBezTo>
                    <a:pt x="594" y="210"/>
                    <a:pt x="587" y="177"/>
                    <a:pt x="587" y="177"/>
                  </a:cubicBezTo>
                  <a:cubicBezTo>
                    <a:pt x="587" y="177"/>
                    <a:pt x="565" y="179"/>
                    <a:pt x="545" y="206"/>
                  </a:cubicBezTo>
                  <a:cubicBezTo>
                    <a:pt x="539" y="215"/>
                    <a:pt x="535" y="227"/>
                    <a:pt x="533" y="238"/>
                  </a:cubicBezTo>
                  <a:cubicBezTo>
                    <a:pt x="531" y="222"/>
                    <a:pt x="528" y="207"/>
                    <a:pt x="523" y="193"/>
                  </a:cubicBezTo>
                  <a:cubicBezTo>
                    <a:pt x="531" y="190"/>
                    <a:pt x="552" y="180"/>
                    <a:pt x="561" y="158"/>
                  </a:cubicBezTo>
                  <a:cubicBezTo>
                    <a:pt x="569" y="136"/>
                    <a:pt x="554" y="105"/>
                    <a:pt x="554" y="105"/>
                  </a:cubicBezTo>
                  <a:cubicBezTo>
                    <a:pt x="554" y="105"/>
                    <a:pt x="534" y="113"/>
                    <a:pt x="521" y="145"/>
                  </a:cubicBezTo>
                  <a:cubicBezTo>
                    <a:pt x="517" y="155"/>
                    <a:pt x="517" y="168"/>
                    <a:pt x="518" y="178"/>
                  </a:cubicBezTo>
                  <a:cubicBezTo>
                    <a:pt x="512" y="164"/>
                    <a:pt x="505" y="150"/>
                    <a:pt x="496" y="138"/>
                  </a:cubicBezTo>
                  <a:cubicBezTo>
                    <a:pt x="503" y="133"/>
                    <a:pt x="521" y="118"/>
                    <a:pt x="524" y="94"/>
                  </a:cubicBezTo>
                  <a:cubicBezTo>
                    <a:pt x="526" y="71"/>
                    <a:pt x="503" y="45"/>
                    <a:pt x="503" y="45"/>
                  </a:cubicBezTo>
                  <a:cubicBezTo>
                    <a:pt x="503" y="45"/>
                    <a:pt x="486" y="58"/>
                    <a:pt x="482" y="92"/>
                  </a:cubicBezTo>
                  <a:cubicBezTo>
                    <a:pt x="480" y="102"/>
                    <a:pt x="484" y="115"/>
                    <a:pt x="487" y="125"/>
                  </a:cubicBezTo>
                  <a:cubicBezTo>
                    <a:pt x="478" y="113"/>
                    <a:pt x="468" y="102"/>
                    <a:pt x="456" y="91"/>
                  </a:cubicBezTo>
                  <a:cubicBezTo>
                    <a:pt x="462" y="85"/>
                    <a:pt x="475" y="66"/>
                    <a:pt x="471" y="42"/>
                  </a:cubicBezTo>
                  <a:cubicBezTo>
                    <a:pt x="468" y="19"/>
                    <a:pt x="439" y="0"/>
                    <a:pt x="439" y="0"/>
                  </a:cubicBezTo>
                  <a:cubicBezTo>
                    <a:pt x="439" y="0"/>
                    <a:pt x="425" y="17"/>
                    <a:pt x="430" y="50"/>
                  </a:cubicBezTo>
                  <a:cubicBezTo>
                    <a:pt x="432" y="61"/>
                    <a:pt x="439" y="73"/>
                    <a:pt x="445" y="82"/>
                  </a:cubicBezTo>
                  <a:cubicBezTo>
                    <a:pt x="434" y="74"/>
                    <a:pt x="424" y="67"/>
                    <a:pt x="412" y="61"/>
                  </a:cubicBezTo>
                  <a:cubicBezTo>
                    <a:pt x="411" y="53"/>
                    <a:pt x="407" y="37"/>
                    <a:pt x="392" y="27"/>
                  </a:cubicBezTo>
                  <a:cubicBezTo>
                    <a:pt x="376" y="16"/>
                    <a:pt x="350" y="21"/>
                    <a:pt x="350" y="21"/>
                  </a:cubicBezTo>
                  <a:cubicBezTo>
                    <a:pt x="350" y="21"/>
                    <a:pt x="355" y="47"/>
                    <a:pt x="370" y="58"/>
                  </a:cubicBezTo>
                  <a:cubicBezTo>
                    <a:pt x="384" y="68"/>
                    <a:pt x="400" y="67"/>
                    <a:pt x="408" y="66"/>
                  </a:cubicBezTo>
                  <a:cubicBezTo>
                    <a:pt x="420" y="72"/>
                    <a:pt x="431" y="79"/>
                    <a:pt x="441" y="87"/>
                  </a:cubicBezTo>
                  <a:cubicBezTo>
                    <a:pt x="430" y="83"/>
                    <a:pt x="415" y="79"/>
                    <a:pt x="403" y="87"/>
                  </a:cubicBezTo>
                  <a:cubicBezTo>
                    <a:pt x="383" y="100"/>
                    <a:pt x="374" y="118"/>
                    <a:pt x="374" y="118"/>
                  </a:cubicBezTo>
                  <a:cubicBezTo>
                    <a:pt x="374" y="118"/>
                    <a:pt x="398" y="125"/>
                    <a:pt x="418" y="119"/>
                  </a:cubicBezTo>
                  <a:cubicBezTo>
                    <a:pt x="438" y="113"/>
                    <a:pt x="448" y="102"/>
                    <a:pt x="452" y="97"/>
                  </a:cubicBezTo>
                  <a:cubicBezTo>
                    <a:pt x="463" y="107"/>
                    <a:pt x="474" y="118"/>
                    <a:pt x="483" y="130"/>
                  </a:cubicBezTo>
                  <a:cubicBezTo>
                    <a:pt x="474" y="123"/>
                    <a:pt x="460" y="115"/>
                    <a:pt x="447" y="120"/>
                  </a:cubicBezTo>
                  <a:cubicBezTo>
                    <a:pt x="423" y="127"/>
                    <a:pt x="410" y="143"/>
                    <a:pt x="410" y="143"/>
                  </a:cubicBezTo>
                  <a:cubicBezTo>
                    <a:pt x="410" y="143"/>
                    <a:pt x="432" y="155"/>
                    <a:pt x="453" y="154"/>
                  </a:cubicBezTo>
                  <a:cubicBezTo>
                    <a:pt x="474" y="154"/>
                    <a:pt x="486" y="145"/>
                    <a:pt x="491" y="142"/>
                  </a:cubicBezTo>
                  <a:cubicBezTo>
                    <a:pt x="500" y="154"/>
                    <a:pt x="507" y="168"/>
                    <a:pt x="512" y="183"/>
                  </a:cubicBezTo>
                  <a:cubicBezTo>
                    <a:pt x="506" y="173"/>
                    <a:pt x="494" y="162"/>
                    <a:pt x="480" y="163"/>
                  </a:cubicBezTo>
                  <a:cubicBezTo>
                    <a:pt x="455" y="164"/>
                    <a:pt x="439" y="176"/>
                    <a:pt x="439" y="176"/>
                  </a:cubicBezTo>
                  <a:cubicBezTo>
                    <a:pt x="439" y="176"/>
                    <a:pt x="456" y="193"/>
                    <a:pt x="477" y="198"/>
                  </a:cubicBezTo>
                  <a:cubicBezTo>
                    <a:pt x="497" y="203"/>
                    <a:pt x="512" y="198"/>
                    <a:pt x="517" y="195"/>
                  </a:cubicBezTo>
                  <a:cubicBezTo>
                    <a:pt x="522" y="210"/>
                    <a:pt x="525" y="225"/>
                    <a:pt x="527" y="241"/>
                  </a:cubicBezTo>
                  <a:cubicBezTo>
                    <a:pt x="523" y="230"/>
                    <a:pt x="515" y="216"/>
                    <a:pt x="501" y="213"/>
                  </a:cubicBezTo>
                  <a:cubicBezTo>
                    <a:pt x="477" y="208"/>
                    <a:pt x="458" y="215"/>
                    <a:pt x="458" y="215"/>
                  </a:cubicBezTo>
                  <a:cubicBezTo>
                    <a:pt x="458" y="215"/>
                    <a:pt x="470" y="236"/>
                    <a:pt x="489" y="246"/>
                  </a:cubicBezTo>
                  <a:cubicBezTo>
                    <a:pt x="507" y="256"/>
                    <a:pt x="522" y="255"/>
                    <a:pt x="528" y="254"/>
                  </a:cubicBezTo>
                  <a:cubicBezTo>
                    <a:pt x="528" y="258"/>
                    <a:pt x="529" y="263"/>
                    <a:pt x="529" y="267"/>
                  </a:cubicBezTo>
                  <a:cubicBezTo>
                    <a:pt x="529" y="278"/>
                    <a:pt x="528" y="290"/>
                    <a:pt x="526" y="301"/>
                  </a:cubicBezTo>
                  <a:cubicBezTo>
                    <a:pt x="525" y="289"/>
                    <a:pt x="521" y="273"/>
                    <a:pt x="508" y="267"/>
                  </a:cubicBezTo>
                  <a:cubicBezTo>
                    <a:pt x="486" y="256"/>
                    <a:pt x="466" y="257"/>
                    <a:pt x="466" y="257"/>
                  </a:cubicBezTo>
                  <a:cubicBezTo>
                    <a:pt x="466" y="257"/>
                    <a:pt x="472" y="281"/>
                    <a:pt x="488" y="296"/>
                  </a:cubicBezTo>
                  <a:cubicBezTo>
                    <a:pt x="503" y="310"/>
                    <a:pt x="518" y="313"/>
                    <a:pt x="524" y="314"/>
                  </a:cubicBezTo>
                  <a:cubicBezTo>
                    <a:pt x="521" y="329"/>
                    <a:pt x="516" y="344"/>
                    <a:pt x="510" y="358"/>
                  </a:cubicBezTo>
                  <a:cubicBezTo>
                    <a:pt x="511" y="347"/>
                    <a:pt x="512" y="330"/>
                    <a:pt x="501" y="321"/>
                  </a:cubicBezTo>
                  <a:cubicBezTo>
                    <a:pt x="483" y="304"/>
                    <a:pt x="463" y="301"/>
                    <a:pt x="463" y="301"/>
                  </a:cubicBezTo>
                  <a:cubicBezTo>
                    <a:pt x="463" y="301"/>
                    <a:pt x="463" y="325"/>
                    <a:pt x="474" y="343"/>
                  </a:cubicBezTo>
                  <a:cubicBezTo>
                    <a:pt x="485" y="361"/>
                    <a:pt x="498" y="368"/>
                    <a:pt x="504" y="370"/>
                  </a:cubicBezTo>
                  <a:cubicBezTo>
                    <a:pt x="497" y="384"/>
                    <a:pt x="489" y="397"/>
                    <a:pt x="479" y="409"/>
                  </a:cubicBezTo>
                  <a:cubicBezTo>
                    <a:pt x="484" y="398"/>
                    <a:pt x="488" y="383"/>
                    <a:pt x="480" y="371"/>
                  </a:cubicBezTo>
                  <a:cubicBezTo>
                    <a:pt x="467" y="350"/>
                    <a:pt x="448" y="342"/>
                    <a:pt x="448" y="342"/>
                  </a:cubicBezTo>
                  <a:cubicBezTo>
                    <a:pt x="448" y="342"/>
                    <a:pt x="442" y="366"/>
                    <a:pt x="448" y="386"/>
                  </a:cubicBezTo>
                  <a:cubicBezTo>
                    <a:pt x="454" y="406"/>
                    <a:pt x="465" y="416"/>
                    <a:pt x="470" y="420"/>
                  </a:cubicBezTo>
                  <a:cubicBezTo>
                    <a:pt x="467" y="423"/>
                    <a:pt x="465" y="426"/>
                    <a:pt x="462" y="429"/>
                  </a:cubicBezTo>
                  <a:cubicBezTo>
                    <a:pt x="454" y="437"/>
                    <a:pt x="445" y="444"/>
                    <a:pt x="436" y="451"/>
                  </a:cubicBezTo>
                  <a:cubicBezTo>
                    <a:pt x="443" y="441"/>
                    <a:pt x="451" y="428"/>
                    <a:pt x="447" y="414"/>
                  </a:cubicBezTo>
                  <a:cubicBezTo>
                    <a:pt x="439" y="391"/>
                    <a:pt x="424" y="378"/>
                    <a:pt x="424" y="378"/>
                  </a:cubicBezTo>
                  <a:cubicBezTo>
                    <a:pt x="424" y="378"/>
                    <a:pt x="412" y="399"/>
                    <a:pt x="412" y="420"/>
                  </a:cubicBezTo>
                  <a:cubicBezTo>
                    <a:pt x="413" y="441"/>
                    <a:pt x="421" y="454"/>
                    <a:pt x="425" y="458"/>
                  </a:cubicBezTo>
                  <a:cubicBezTo>
                    <a:pt x="412" y="467"/>
                    <a:pt x="399" y="474"/>
                    <a:pt x="384" y="479"/>
                  </a:cubicBezTo>
                  <a:cubicBezTo>
                    <a:pt x="394" y="472"/>
                    <a:pt x="405" y="461"/>
                    <a:pt x="404" y="447"/>
                  </a:cubicBezTo>
                  <a:cubicBezTo>
                    <a:pt x="402" y="423"/>
                    <a:pt x="391" y="406"/>
                    <a:pt x="391" y="406"/>
                  </a:cubicBezTo>
                  <a:cubicBezTo>
                    <a:pt x="391" y="406"/>
                    <a:pt x="374" y="424"/>
                    <a:pt x="369" y="444"/>
                  </a:cubicBezTo>
                  <a:cubicBezTo>
                    <a:pt x="364" y="464"/>
                    <a:pt x="369" y="479"/>
                    <a:pt x="371" y="484"/>
                  </a:cubicBezTo>
                  <a:cubicBezTo>
                    <a:pt x="357" y="489"/>
                    <a:pt x="342" y="492"/>
                    <a:pt x="327" y="494"/>
                  </a:cubicBezTo>
                  <a:cubicBezTo>
                    <a:pt x="338" y="490"/>
                    <a:pt x="351" y="482"/>
                    <a:pt x="354" y="468"/>
                  </a:cubicBezTo>
                  <a:cubicBezTo>
                    <a:pt x="359" y="444"/>
                    <a:pt x="352" y="425"/>
                    <a:pt x="352" y="425"/>
                  </a:cubicBezTo>
                  <a:cubicBezTo>
                    <a:pt x="352" y="425"/>
                    <a:pt x="330" y="437"/>
                    <a:pt x="320" y="456"/>
                  </a:cubicBezTo>
                  <a:cubicBezTo>
                    <a:pt x="311" y="474"/>
                    <a:pt x="311" y="489"/>
                    <a:pt x="312" y="495"/>
                  </a:cubicBezTo>
                  <a:cubicBezTo>
                    <a:pt x="308" y="495"/>
                    <a:pt x="304" y="496"/>
                    <a:pt x="300" y="496"/>
                  </a:cubicBezTo>
                  <a:cubicBezTo>
                    <a:pt x="296" y="496"/>
                    <a:pt x="292" y="495"/>
                    <a:pt x="288" y="495"/>
                  </a:cubicBezTo>
                  <a:cubicBezTo>
                    <a:pt x="289" y="489"/>
                    <a:pt x="289" y="474"/>
                    <a:pt x="280" y="456"/>
                  </a:cubicBezTo>
                  <a:cubicBezTo>
                    <a:pt x="270" y="437"/>
                    <a:pt x="248" y="425"/>
                    <a:pt x="248" y="425"/>
                  </a:cubicBezTo>
                  <a:cubicBezTo>
                    <a:pt x="248" y="425"/>
                    <a:pt x="241" y="444"/>
                    <a:pt x="246" y="468"/>
                  </a:cubicBezTo>
                  <a:cubicBezTo>
                    <a:pt x="249" y="481"/>
                    <a:pt x="262" y="489"/>
                    <a:pt x="273" y="494"/>
                  </a:cubicBezTo>
                  <a:cubicBezTo>
                    <a:pt x="258" y="492"/>
                    <a:pt x="243" y="489"/>
                    <a:pt x="229" y="484"/>
                  </a:cubicBezTo>
                  <a:cubicBezTo>
                    <a:pt x="232" y="478"/>
                    <a:pt x="236" y="464"/>
                    <a:pt x="231" y="444"/>
                  </a:cubicBezTo>
                  <a:cubicBezTo>
                    <a:pt x="227" y="424"/>
                    <a:pt x="209" y="406"/>
                    <a:pt x="209" y="406"/>
                  </a:cubicBezTo>
                  <a:cubicBezTo>
                    <a:pt x="209" y="406"/>
                    <a:pt x="198" y="423"/>
                    <a:pt x="196" y="447"/>
                  </a:cubicBezTo>
                  <a:cubicBezTo>
                    <a:pt x="196" y="461"/>
                    <a:pt x="206" y="472"/>
                    <a:pt x="215" y="479"/>
                  </a:cubicBezTo>
                  <a:cubicBezTo>
                    <a:pt x="201" y="474"/>
                    <a:pt x="188" y="467"/>
                    <a:pt x="175" y="458"/>
                  </a:cubicBezTo>
                  <a:cubicBezTo>
                    <a:pt x="179" y="453"/>
                    <a:pt x="187" y="441"/>
                    <a:pt x="188" y="420"/>
                  </a:cubicBezTo>
                  <a:cubicBezTo>
                    <a:pt x="189" y="399"/>
                    <a:pt x="176" y="378"/>
                    <a:pt x="176" y="378"/>
                  </a:cubicBezTo>
                  <a:cubicBezTo>
                    <a:pt x="176" y="378"/>
                    <a:pt x="161" y="391"/>
                    <a:pt x="153" y="414"/>
                  </a:cubicBezTo>
                  <a:cubicBezTo>
                    <a:pt x="149" y="427"/>
                    <a:pt x="156" y="441"/>
                    <a:pt x="164" y="450"/>
                  </a:cubicBezTo>
                  <a:cubicBezTo>
                    <a:pt x="155" y="444"/>
                    <a:pt x="146" y="436"/>
                    <a:pt x="139" y="429"/>
                  </a:cubicBezTo>
                  <a:cubicBezTo>
                    <a:pt x="136" y="426"/>
                    <a:pt x="133" y="423"/>
                    <a:pt x="130" y="420"/>
                  </a:cubicBezTo>
                  <a:cubicBezTo>
                    <a:pt x="135" y="416"/>
                    <a:pt x="146" y="406"/>
                    <a:pt x="152" y="386"/>
                  </a:cubicBezTo>
                  <a:cubicBezTo>
                    <a:pt x="158" y="366"/>
                    <a:pt x="152" y="342"/>
                    <a:pt x="152" y="342"/>
                  </a:cubicBezTo>
                  <a:cubicBezTo>
                    <a:pt x="152" y="342"/>
                    <a:pt x="134" y="350"/>
                    <a:pt x="120" y="371"/>
                  </a:cubicBezTo>
                  <a:cubicBezTo>
                    <a:pt x="112" y="383"/>
                    <a:pt x="116" y="398"/>
                    <a:pt x="121" y="408"/>
                  </a:cubicBezTo>
                  <a:cubicBezTo>
                    <a:pt x="111" y="397"/>
                    <a:pt x="103" y="384"/>
                    <a:pt x="96" y="370"/>
                  </a:cubicBezTo>
                  <a:cubicBezTo>
                    <a:pt x="102" y="368"/>
                    <a:pt x="116" y="361"/>
                    <a:pt x="126" y="343"/>
                  </a:cubicBezTo>
                  <a:cubicBezTo>
                    <a:pt x="137" y="325"/>
                    <a:pt x="138" y="301"/>
                    <a:pt x="138" y="301"/>
                  </a:cubicBezTo>
                  <a:cubicBezTo>
                    <a:pt x="138" y="301"/>
                    <a:pt x="118" y="304"/>
                    <a:pt x="99" y="321"/>
                  </a:cubicBezTo>
                  <a:cubicBezTo>
                    <a:pt x="89" y="330"/>
                    <a:pt x="89" y="346"/>
                    <a:pt x="90" y="357"/>
                  </a:cubicBezTo>
                  <a:cubicBezTo>
                    <a:pt x="84" y="344"/>
                    <a:pt x="80" y="329"/>
                    <a:pt x="76" y="314"/>
                  </a:cubicBezTo>
                  <a:cubicBezTo>
                    <a:pt x="83" y="313"/>
                    <a:pt x="97" y="310"/>
                    <a:pt x="113" y="296"/>
                  </a:cubicBezTo>
                  <a:cubicBezTo>
                    <a:pt x="128" y="281"/>
                    <a:pt x="134" y="257"/>
                    <a:pt x="134" y="257"/>
                  </a:cubicBezTo>
                  <a:cubicBezTo>
                    <a:pt x="134" y="257"/>
                    <a:pt x="114" y="256"/>
                    <a:pt x="92" y="267"/>
                  </a:cubicBezTo>
                  <a:cubicBezTo>
                    <a:pt x="80" y="273"/>
                    <a:pt x="75" y="288"/>
                    <a:pt x="74" y="300"/>
                  </a:cubicBezTo>
                  <a:cubicBezTo>
                    <a:pt x="73" y="289"/>
                    <a:pt x="72" y="278"/>
                    <a:pt x="72" y="267"/>
                  </a:cubicBezTo>
                  <a:cubicBezTo>
                    <a:pt x="72" y="263"/>
                    <a:pt x="72" y="258"/>
                    <a:pt x="72" y="254"/>
                  </a:cubicBezTo>
                  <a:cubicBezTo>
                    <a:pt x="78" y="255"/>
                    <a:pt x="93" y="256"/>
                    <a:pt x="111" y="246"/>
                  </a:cubicBezTo>
                  <a:cubicBezTo>
                    <a:pt x="130" y="236"/>
                    <a:pt x="143" y="215"/>
                    <a:pt x="143" y="215"/>
                  </a:cubicBezTo>
                  <a:cubicBezTo>
                    <a:pt x="143" y="215"/>
                    <a:pt x="123" y="208"/>
                    <a:pt x="100" y="213"/>
                  </a:cubicBezTo>
                  <a:cubicBezTo>
                    <a:pt x="86" y="216"/>
                    <a:pt x="78" y="229"/>
                    <a:pt x="73" y="240"/>
                  </a:cubicBezTo>
                  <a:cubicBezTo>
                    <a:pt x="75" y="225"/>
                    <a:pt x="78" y="210"/>
                    <a:pt x="83" y="196"/>
                  </a:cubicBezTo>
                  <a:cubicBezTo>
                    <a:pt x="89" y="198"/>
                    <a:pt x="103" y="203"/>
                    <a:pt x="123" y="198"/>
                  </a:cubicBezTo>
                  <a:cubicBezTo>
                    <a:pt x="144" y="193"/>
                    <a:pt x="161" y="176"/>
                    <a:pt x="161" y="176"/>
                  </a:cubicBezTo>
                  <a:cubicBezTo>
                    <a:pt x="161" y="176"/>
                    <a:pt x="145" y="164"/>
                    <a:pt x="120" y="163"/>
                  </a:cubicBezTo>
                  <a:cubicBezTo>
                    <a:pt x="106" y="162"/>
                    <a:pt x="95" y="173"/>
                    <a:pt x="88" y="182"/>
                  </a:cubicBezTo>
                  <a:cubicBezTo>
                    <a:pt x="94" y="168"/>
                    <a:pt x="101" y="154"/>
                    <a:pt x="109" y="142"/>
                  </a:cubicBezTo>
                  <a:cubicBezTo>
                    <a:pt x="114" y="146"/>
                    <a:pt x="127" y="154"/>
                    <a:pt x="147" y="154"/>
                  </a:cubicBezTo>
                  <a:cubicBezTo>
                    <a:pt x="168" y="155"/>
                    <a:pt x="190" y="143"/>
                    <a:pt x="190" y="143"/>
                  </a:cubicBezTo>
                  <a:cubicBezTo>
                    <a:pt x="190" y="143"/>
                    <a:pt x="177" y="127"/>
                    <a:pt x="154" y="120"/>
                  </a:cubicBezTo>
                  <a:cubicBezTo>
                    <a:pt x="140" y="115"/>
                    <a:pt x="127" y="123"/>
                    <a:pt x="118" y="130"/>
                  </a:cubicBezTo>
                  <a:cubicBezTo>
                    <a:pt x="127" y="118"/>
                    <a:pt x="137" y="107"/>
                    <a:pt x="148" y="97"/>
                  </a:cubicBezTo>
                  <a:cubicBezTo>
                    <a:pt x="152" y="102"/>
                    <a:pt x="162" y="113"/>
                    <a:pt x="182" y="119"/>
                  </a:cubicBezTo>
                  <a:cubicBezTo>
                    <a:pt x="202" y="125"/>
                    <a:pt x="226" y="118"/>
                    <a:pt x="226" y="118"/>
                  </a:cubicBezTo>
                  <a:cubicBezTo>
                    <a:pt x="226" y="118"/>
                    <a:pt x="217" y="100"/>
                    <a:pt x="197" y="87"/>
                  </a:cubicBezTo>
                  <a:cubicBezTo>
                    <a:pt x="185" y="79"/>
                    <a:pt x="170" y="82"/>
                    <a:pt x="160" y="87"/>
                  </a:cubicBezTo>
                  <a:cubicBezTo>
                    <a:pt x="170" y="79"/>
                    <a:pt x="181" y="72"/>
                    <a:pt x="192" y="66"/>
                  </a:cubicBezTo>
                  <a:cubicBezTo>
                    <a:pt x="200" y="67"/>
                    <a:pt x="216" y="68"/>
                    <a:pt x="230" y="58"/>
                  </a:cubicBezTo>
                  <a:cubicBezTo>
                    <a:pt x="246" y="47"/>
                    <a:pt x="250" y="21"/>
                    <a:pt x="250" y="21"/>
                  </a:cubicBezTo>
                  <a:cubicBezTo>
                    <a:pt x="250" y="21"/>
                    <a:pt x="224" y="16"/>
                    <a:pt x="208" y="27"/>
                  </a:cubicBezTo>
                  <a:cubicBezTo>
                    <a:pt x="193" y="37"/>
                    <a:pt x="189" y="53"/>
                    <a:pt x="188" y="61"/>
                  </a:cubicBezTo>
                  <a:cubicBezTo>
                    <a:pt x="176" y="67"/>
                    <a:pt x="166" y="74"/>
                    <a:pt x="155" y="82"/>
                  </a:cubicBezTo>
                  <a:cubicBezTo>
                    <a:pt x="161" y="74"/>
                    <a:pt x="169" y="61"/>
                    <a:pt x="170" y="50"/>
                  </a:cubicBezTo>
                  <a:cubicBezTo>
                    <a:pt x="175" y="17"/>
                    <a:pt x="161" y="0"/>
                    <a:pt x="161" y="0"/>
                  </a:cubicBezTo>
                  <a:cubicBezTo>
                    <a:pt x="161" y="0"/>
                    <a:pt x="132" y="19"/>
                    <a:pt x="129" y="42"/>
                  </a:cubicBezTo>
                  <a:cubicBezTo>
                    <a:pt x="125" y="66"/>
                    <a:pt x="139" y="85"/>
                    <a:pt x="144" y="92"/>
                  </a:cubicBezTo>
                  <a:cubicBezTo>
                    <a:pt x="133" y="102"/>
                    <a:pt x="122" y="113"/>
                    <a:pt x="113" y="126"/>
                  </a:cubicBezTo>
                  <a:cubicBezTo>
                    <a:pt x="116" y="116"/>
                    <a:pt x="120" y="103"/>
                    <a:pt x="118" y="92"/>
                  </a:cubicBezTo>
                  <a:cubicBezTo>
                    <a:pt x="114" y="58"/>
                    <a:pt x="97" y="45"/>
                    <a:pt x="97" y="45"/>
                  </a:cubicBezTo>
                  <a:cubicBezTo>
                    <a:pt x="97" y="45"/>
                    <a:pt x="74" y="71"/>
                    <a:pt x="76" y="94"/>
                  </a:cubicBezTo>
                  <a:cubicBezTo>
                    <a:pt x="79" y="118"/>
                    <a:pt x="97" y="133"/>
                    <a:pt x="104" y="138"/>
                  </a:cubicBezTo>
                  <a:cubicBezTo>
                    <a:pt x="96" y="151"/>
                    <a:pt x="88" y="164"/>
                    <a:pt x="82" y="179"/>
                  </a:cubicBezTo>
                  <a:cubicBezTo>
                    <a:pt x="83" y="168"/>
                    <a:pt x="83" y="155"/>
                    <a:pt x="79" y="145"/>
                  </a:cubicBezTo>
                  <a:cubicBezTo>
                    <a:pt x="67" y="113"/>
                    <a:pt x="46" y="105"/>
                    <a:pt x="46" y="105"/>
                  </a:cubicBezTo>
                  <a:cubicBezTo>
                    <a:pt x="46" y="105"/>
                    <a:pt x="31" y="136"/>
                    <a:pt x="39" y="158"/>
                  </a:cubicBezTo>
                  <a:cubicBezTo>
                    <a:pt x="48" y="180"/>
                    <a:pt x="69" y="190"/>
                    <a:pt x="77" y="193"/>
                  </a:cubicBezTo>
                  <a:cubicBezTo>
                    <a:pt x="72" y="208"/>
                    <a:pt x="69" y="223"/>
                    <a:pt x="67" y="238"/>
                  </a:cubicBezTo>
                  <a:cubicBezTo>
                    <a:pt x="65" y="228"/>
                    <a:pt x="62" y="215"/>
                    <a:pt x="55" y="206"/>
                  </a:cubicBezTo>
                  <a:cubicBezTo>
                    <a:pt x="35" y="179"/>
                    <a:pt x="13" y="177"/>
                    <a:pt x="13" y="177"/>
                  </a:cubicBezTo>
                  <a:cubicBezTo>
                    <a:pt x="13" y="177"/>
                    <a:pt x="6" y="210"/>
                    <a:pt x="20" y="230"/>
                  </a:cubicBezTo>
                  <a:cubicBezTo>
                    <a:pt x="34" y="249"/>
                    <a:pt x="57" y="253"/>
                    <a:pt x="66" y="253"/>
                  </a:cubicBezTo>
                  <a:cubicBezTo>
                    <a:pt x="65" y="258"/>
                    <a:pt x="65" y="262"/>
                    <a:pt x="65" y="267"/>
                  </a:cubicBezTo>
                  <a:cubicBezTo>
                    <a:pt x="65" y="278"/>
                    <a:pt x="66" y="289"/>
                    <a:pt x="68" y="300"/>
                  </a:cubicBezTo>
                  <a:cubicBezTo>
                    <a:pt x="63" y="290"/>
                    <a:pt x="56" y="278"/>
                    <a:pt x="48" y="272"/>
                  </a:cubicBezTo>
                  <a:cubicBezTo>
                    <a:pt x="21" y="251"/>
                    <a:pt x="0" y="254"/>
                    <a:pt x="0" y="254"/>
                  </a:cubicBezTo>
                  <a:cubicBezTo>
                    <a:pt x="0" y="254"/>
                    <a:pt x="2" y="288"/>
                    <a:pt x="20" y="303"/>
                  </a:cubicBezTo>
                  <a:cubicBezTo>
                    <a:pt x="38" y="318"/>
                    <a:pt x="62" y="316"/>
                    <a:pt x="70" y="315"/>
                  </a:cubicBezTo>
                  <a:cubicBezTo>
                    <a:pt x="73" y="330"/>
                    <a:pt x="78" y="345"/>
                    <a:pt x="84" y="358"/>
                  </a:cubicBezTo>
                  <a:cubicBezTo>
                    <a:pt x="77" y="351"/>
                    <a:pt x="68" y="341"/>
                    <a:pt x="58" y="337"/>
                  </a:cubicBezTo>
                  <a:cubicBezTo>
                    <a:pt x="26" y="324"/>
                    <a:pt x="7" y="332"/>
                    <a:pt x="7" y="332"/>
                  </a:cubicBezTo>
                  <a:cubicBezTo>
                    <a:pt x="7" y="332"/>
                    <a:pt x="17" y="365"/>
                    <a:pt x="39" y="375"/>
                  </a:cubicBezTo>
                  <a:cubicBezTo>
                    <a:pt x="61" y="384"/>
                    <a:pt x="83" y="376"/>
                    <a:pt x="90" y="373"/>
                  </a:cubicBezTo>
                  <a:cubicBezTo>
                    <a:pt x="97" y="387"/>
                    <a:pt x="106" y="400"/>
                    <a:pt x="115" y="412"/>
                  </a:cubicBezTo>
                  <a:cubicBezTo>
                    <a:pt x="107" y="406"/>
                    <a:pt x="95" y="399"/>
                    <a:pt x="84" y="397"/>
                  </a:cubicBezTo>
                  <a:cubicBezTo>
                    <a:pt x="50" y="393"/>
                    <a:pt x="34" y="406"/>
                    <a:pt x="34" y="406"/>
                  </a:cubicBezTo>
                  <a:cubicBezTo>
                    <a:pt x="34" y="406"/>
                    <a:pt x="52" y="435"/>
                    <a:pt x="76" y="439"/>
                  </a:cubicBezTo>
                  <a:cubicBezTo>
                    <a:pt x="99" y="443"/>
                    <a:pt x="118" y="429"/>
                    <a:pt x="125" y="423"/>
                  </a:cubicBezTo>
                  <a:cubicBezTo>
                    <a:pt x="135" y="435"/>
                    <a:pt x="147" y="445"/>
                    <a:pt x="159" y="455"/>
                  </a:cubicBezTo>
                  <a:cubicBezTo>
                    <a:pt x="149" y="451"/>
                    <a:pt x="136" y="448"/>
                    <a:pt x="125" y="449"/>
                  </a:cubicBezTo>
                  <a:cubicBezTo>
                    <a:pt x="91" y="453"/>
                    <a:pt x="79" y="470"/>
                    <a:pt x="79" y="470"/>
                  </a:cubicBezTo>
                  <a:cubicBezTo>
                    <a:pt x="79" y="470"/>
                    <a:pt x="104" y="493"/>
                    <a:pt x="128" y="491"/>
                  </a:cubicBezTo>
                  <a:cubicBezTo>
                    <a:pt x="152" y="489"/>
                    <a:pt x="167" y="471"/>
                    <a:pt x="171" y="464"/>
                  </a:cubicBezTo>
                  <a:cubicBezTo>
                    <a:pt x="184" y="472"/>
                    <a:pt x="198" y="479"/>
                    <a:pt x="213" y="485"/>
                  </a:cubicBezTo>
                  <a:cubicBezTo>
                    <a:pt x="202" y="484"/>
                    <a:pt x="188" y="484"/>
                    <a:pt x="178" y="488"/>
                  </a:cubicBezTo>
                  <a:cubicBezTo>
                    <a:pt x="147" y="501"/>
                    <a:pt x="139" y="521"/>
                    <a:pt x="139" y="521"/>
                  </a:cubicBezTo>
                  <a:cubicBezTo>
                    <a:pt x="139" y="521"/>
                    <a:pt x="170" y="537"/>
                    <a:pt x="192" y="528"/>
                  </a:cubicBezTo>
                  <a:cubicBezTo>
                    <a:pt x="214" y="520"/>
                    <a:pt x="224" y="498"/>
                    <a:pt x="227" y="490"/>
                  </a:cubicBezTo>
                  <a:cubicBezTo>
                    <a:pt x="241" y="495"/>
                    <a:pt x="257" y="498"/>
                    <a:pt x="272" y="500"/>
                  </a:cubicBezTo>
                  <a:cubicBezTo>
                    <a:pt x="262" y="502"/>
                    <a:pt x="249" y="506"/>
                    <a:pt x="240" y="512"/>
                  </a:cubicBezTo>
                  <a:cubicBezTo>
                    <a:pt x="212" y="533"/>
                    <a:pt x="210" y="554"/>
                    <a:pt x="210" y="554"/>
                  </a:cubicBezTo>
                  <a:cubicBezTo>
                    <a:pt x="210" y="554"/>
                    <a:pt x="244" y="561"/>
                    <a:pt x="263" y="547"/>
                  </a:cubicBezTo>
                  <a:cubicBezTo>
                    <a:pt x="282" y="533"/>
                    <a:pt x="286" y="510"/>
                    <a:pt x="287" y="502"/>
                  </a:cubicBezTo>
                  <a:cubicBezTo>
                    <a:pt x="291" y="502"/>
                    <a:pt x="296" y="502"/>
                    <a:pt x="300" y="502"/>
                  </a:cubicBezTo>
                  <a:cubicBezTo>
                    <a:pt x="304" y="502"/>
                    <a:pt x="309" y="502"/>
                    <a:pt x="313" y="502"/>
                  </a:cubicBezTo>
                  <a:cubicBezTo>
                    <a:pt x="314" y="510"/>
                    <a:pt x="318" y="533"/>
                    <a:pt x="337" y="547"/>
                  </a:cubicBezTo>
                  <a:cubicBezTo>
                    <a:pt x="356" y="561"/>
                    <a:pt x="390" y="554"/>
                    <a:pt x="390" y="554"/>
                  </a:cubicBezTo>
                  <a:cubicBezTo>
                    <a:pt x="390" y="554"/>
                    <a:pt x="388" y="533"/>
                    <a:pt x="360" y="512"/>
                  </a:cubicBezTo>
                  <a:cubicBezTo>
                    <a:pt x="352" y="506"/>
                    <a:pt x="338" y="502"/>
                    <a:pt x="328" y="500"/>
                  </a:cubicBezTo>
                  <a:cubicBezTo>
                    <a:pt x="343" y="498"/>
                    <a:pt x="359" y="495"/>
                    <a:pt x="373" y="490"/>
                  </a:cubicBezTo>
                  <a:cubicBezTo>
                    <a:pt x="376" y="498"/>
                    <a:pt x="386" y="520"/>
                    <a:pt x="408" y="528"/>
                  </a:cubicBezTo>
                  <a:cubicBezTo>
                    <a:pt x="430" y="537"/>
                    <a:pt x="461" y="521"/>
                    <a:pt x="461" y="521"/>
                  </a:cubicBezTo>
                  <a:cubicBezTo>
                    <a:pt x="461" y="521"/>
                    <a:pt x="454" y="501"/>
                    <a:pt x="422" y="488"/>
                  </a:cubicBezTo>
                  <a:cubicBezTo>
                    <a:pt x="412" y="484"/>
                    <a:pt x="398" y="484"/>
                    <a:pt x="388" y="485"/>
                  </a:cubicBezTo>
                  <a:cubicBezTo>
                    <a:pt x="402" y="479"/>
                    <a:pt x="416" y="472"/>
                    <a:pt x="429" y="464"/>
                  </a:cubicBezTo>
                  <a:cubicBezTo>
                    <a:pt x="434" y="471"/>
                    <a:pt x="449" y="489"/>
                    <a:pt x="472" y="491"/>
                  </a:cubicBezTo>
                  <a:cubicBezTo>
                    <a:pt x="496" y="493"/>
                    <a:pt x="521" y="470"/>
                    <a:pt x="521" y="470"/>
                  </a:cubicBezTo>
                  <a:cubicBezTo>
                    <a:pt x="521" y="470"/>
                    <a:pt x="509" y="453"/>
                    <a:pt x="475" y="449"/>
                  </a:cubicBezTo>
                  <a:cubicBezTo>
                    <a:pt x="464" y="448"/>
                    <a:pt x="451" y="451"/>
                    <a:pt x="441" y="455"/>
                  </a:cubicBezTo>
                  <a:cubicBezTo>
                    <a:pt x="454" y="445"/>
                    <a:pt x="465" y="435"/>
                    <a:pt x="475" y="424"/>
                  </a:cubicBezTo>
                  <a:cubicBezTo>
                    <a:pt x="482" y="429"/>
                    <a:pt x="501" y="443"/>
                    <a:pt x="524" y="439"/>
                  </a:cubicBezTo>
                  <a:cubicBezTo>
                    <a:pt x="548" y="435"/>
                    <a:pt x="566" y="406"/>
                    <a:pt x="566" y="406"/>
                  </a:cubicBezTo>
                  <a:cubicBezTo>
                    <a:pt x="566" y="406"/>
                    <a:pt x="550" y="393"/>
                    <a:pt x="516" y="397"/>
                  </a:cubicBezTo>
                  <a:cubicBezTo>
                    <a:pt x="505" y="399"/>
                    <a:pt x="494" y="406"/>
                    <a:pt x="485" y="411"/>
                  </a:cubicBezTo>
                  <a:cubicBezTo>
                    <a:pt x="495" y="399"/>
                    <a:pt x="503" y="386"/>
                    <a:pt x="510" y="373"/>
                  </a:cubicBezTo>
                  <a:cubicBezTo>
                    <a:pt x="518" y="376"/>
                    <a:pt x="540" y="384"/>
                    <a:pt x="561" y="375"/>
                  </a:cubicBezTo>
                  <a:cubicBezTo>
                    <a:pt x="583" y="365"/>
                    <a:pt x="593" y="332"/>
                    <a:pt x="593" y="332"/>
                  </a:cubicBezTo>
                  <a:cubicBezTo>
                    <a:pt x="593" y="332"/>
                    <a:pt x="574" y="324"/>
                    <a:pt x="542" y="33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6" name="Freeform 3738"/>
            <p:cNvSpPr>
              <a:spLocks noEditPoints="1"/>
            </p:cNvSpPr>
            <p:nvPr/>
          </p:nvSpPr>
          <p:spPr bwMode="auto">
            <a:xfrm>
              <a:off x="661988" y="1631950"/>
              <a:ext cx="1798638" cy="2092325"/>
            </a:xfrm>
            <a:custGeom>
              <a:avLst/>
              <a:gdLst>
                <a:gd name="T0" fmla="*/ 491 w 566"/>
                <a:gd name="T1" fmla="*/ 0 h 659"/>
                <a:gd name="T2" fmla="*/ 491 w 566"/>
                <a:gd name="T3" fmla="*/ 27 h 659"/>
                <a:gd name="T4" fmla="*/ 479 w 566"/>
                <a:gd name="T5" fmla="*/ 38 h 659"/>
                <a:gd name="T6" fmla="*/ 450 w 566"/>
                <a:gd name="T7" fmla="*/ 38 h 659"/>
                <a:gd name="T8" fmla="*/ 450 w 566"/>
                <a:gd name="T9" fmla="*/ 0 h 659"/>
                <a:gd name="T10" fmla="*/ 115 w 566"/>
                <a:gd name="T11" fmla="*/ 0 h 659"/>
                <a:gd name="T12" fmla="*/ 115 w 566"/>
                <a:gd name="T13" fmla="*/ 38 h 659"/>
                <a:gd name="T14" fmla="*/ 87 w 566"/>
                <a:gd name="T15" fmla="*/ 38 h 659"/>
                <a:gd name="T16" fmla="*/ 75 w 566"/>
                <a:gd name="T17" fmla="*/ 27 h 659"/>
                <a:gd name="T18" fmla="*/ 75 w 566"/>
                <a:gd name="T19" fmla="*/ 0 h 659"/>
                <a:gd name="T20" fmla="*/ 0 w 566"/>
                <a:gd name="T21" fmla="*/ 0 h 659"/>
                <a:gd name="T22" fmla="*/ 0 w 566"/>
                <a:gd name="T23" fmla="*/ 64 h 659"/>
                <a:gd name="T24" fmla="*/ 75 w 566"/>
                <a:gd name="T25" fmla="*/ 245 h 659"/>
                <a:gd name="T26" fmla="*/ 155 w 566"/>
                <a:gd name="T27" fmla="*/ 275 h 659"/>
                <a:gd name="T28" fmla="*/ 255 w 566"/>
                <a:gd name="T29" fmla="*/ 332 h 659"/>
                <a:gd name="T30" fmla="*/ 255 w 566"/>
                <a:gd name="T31" fmla="*/ 391 h 659"/>
                <a:gd name="T32" fmla="*/ 238 w 566"/>
                <a:gd name="T33" fmla="*/ 414 h 659"/>
                <a:gd name="T34" fmla="*/ 238 w 566"/>
                <a:gd name="T35" fmla="*/ 430 h 659"/>
                <a:gd name="T36" fmla="*/ 255 w 566"/>
                <a:gd name="T37" fmla="*/ 452 h 659"/>
                <a:gd name="T38" fmla="*/ 255 w 566"/>
                <a:gd name="T39" fmla="*/ 499 h 659"/>
                <a:gd name="T40" fmla="*/ 238 w 566"/>
                <a:gd name="T41" fmla="*/ 522 h 659"/>
                <a:gd name="T42" fmla="*/ 238 w 566"/>
                <a:gd name="T43" fmla="*/ 538 h 659"/>
                <a:gd name="T44" fmla="*/ 255 w 566"/>
                <a:gd name="T45" fmla="*/ 560 h 659"/>
                <a:gd name="T46" fmla="*/ 255 w 566"/>
                <a:gd name="T47" fmla="*/ 571 h 659"/>
                <a:gd name="T48" fmla="*/ 221 w 566"/>
                <a:gd name="T49" fmla="*/ 622 h 659"/>
                <a:gd name="T50" fmla="*/ 165 w 566"/>
                <a:gd name="T51" fmla="*/ 659 h 659"/>
                <a:gd name="T52" fmla="*/ 399 w 566"/>
                <a:gd name="T53" fmla="*/ 659 h 659"/>
                <a:gd name="T54" fmla="*/ 367 w 566"/>
                <a:gd name="T55" fmla="*/ 628 h 659"/>
                <a:gd name="T56" fmla="*/ 310 w 566"/>
                <a:gd name="T57" fmla="*/ 571 h 659"/>
                <a:gd name="T58" fmla="*/ 310 w 566"/>
                <a:gd name="T59" fmla="*/ 560 h 659"/>
                <a:gd name="T60" fmla="*/ 327 w 566"/>
                <a:gd name="T61" fmla="*/ 538 h 659"/>
                <a:gd name="T62" fmla="*/ 327 w 566"/>
                <a:gd name="T63" fmla="*/ 522 h 659"/>
                <a:gd name="T64" fmla="*/ 310 w 566"/>
                <a:gd name="T65" fmla="*/ 499 h 659"/>
                <a:gd name="T66" fmla="*/ 310 w 566"/>
                <a:gd name="T67" fmla="*/ 452 h 659"/>
                <a:gd name="T68" fmla="*/ 327 w 566"/>
                <a:gd name="T69" fmla="*/ 430 h 659"/>
                <a:gd name="T70" fmla="*/ 327 w 566"/>
                <a:gd name="T71" fmla="*/ 414 h 659"/>
                <a:gd name="T72" fmla="*/ 310 w 566"/>
                <a:gd name="T73" fmla="*/ 391 h 659"/>
                <a:gd name="T74" fmla="*/ 310 w 566"/>
                <a:gd name="T75" fmla="*/ 332 h 659"/>
                <a:gd name="T76" fmla="*/ 410 w 566"/>
                <a:gd name="T77" fmla="*/ 275 h 659"/>
                <a:gd name="T78" fmla="*/ 491 w 566"/>
                <a:gd name="T79" fmla="*/ 245 h 659"/>
                <a:gd name="T80" fmla="*/ 566 w 566"/>
                <a:gd name="T81" fmla="*/ 64 h 659"/>
                <a:gd name="T82" fmla="*/ 566 w 566"/>
                <a:gd name="T83" fmla="*/ 0 h 659"/>
                <a:gd name="T84" fmla="*/ 491 w 566"/>
                <a:gd name="T85" fmla="*/ 0 h 659"/>
                <a:gd name="T86" fmla="*/ 50 w 566"/>
                <a:gd name="T87" fmla="*/ 173 h 659"/>
                <a:gd name="T88" fmla="*/ 27 w 566"/>
                <a:gd name="T89" fmla="*/ 28 h 659"/>
                <a:gd name="T90" fmla="*/ 49 w 566"/>
                <a:gd name="T91" fmla="*/ 28 h 659"/>
                <a:gd name="T92" fmla="*/ 77 w 566"/>
                <a:gd name="T93" fmla="*/ 67 h 659"/>
                <a:gd name="T94" fmla="*/ 115 w 566"/>
                <a:gd name="T95" fmla="*/ 67 h 659"/>
                <a:gd name="T96" fmla="*/ 115 w 566"/>
                <a:gd name="T97" fmla="*/ 167 h 659"/>
                <a:gd name="T98" fmla="*/ 133 w 566"/>
                <a:gd name="T99" fmla="*/ 243 h 659"/>
                <a:gd name="T100" fmla="*/ 50 w 566"/>
                <a:gd name="T101" fmla="*/ 173 h 659"/>
                <a:gd name="T102" fmla="*/ 516 w 566"/>
                <a:gd name="T103" fmla="*/ 173 h 659"/>
                <a:gd name="T104" fmla="*/ 431 w 566"/>
                <a:gd name="T105" fmla="*/ 243 h 659"/>
                <a:gd name="T106" fmla="*/ 450 w 566"/>
                <a:gd name="T107" fmla="*/ 167 h 659"/>
                <a:gd name="T108" fmla="*/ 450 w 566"/>
                <a:gd name="T109" fmla="*/ 67 h 659"/>
                <a:gd name="T110" fmla="*/ 489 w 566"/>
                <a:gd name="T111" fmla="*/ 67 h 659"/>
                <a:gd name="T112" fmla="*/ 517 w 566"/>
                <a:gd name="T113" fmla="*/ 28 h 659"/>
                <a:gd name="T114" fmla="*/ 539 w 566"/>
                <a:gd name="T115" fmla="*/ 28 h 659"/>
                <a:gd name="T116" fmla="*/ 516 w 566"/>
                <a:gd name="T117" fmla="*/ 17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" h="659">
                  <a:moveTo>
                    <a:pt x="491" y="0"/>
                  </a:moveTo>
                  <a:cubicBezTo>
                    <a:pt x="491" y="0"/>
                    <a:pt x="491" y="18"/>
                    <a:pt x="491" y="27"/>
                  </a:cubicBezTo>
                  <a:cubicBezTo>
                    <a:pt x="491" y="36"/>
                    <a:pt x="485" y="38"/>
                    <a:pt x="479" y="38"/>
                  </a:cubicBezTo>
                  <a:cubicBezTo>
                    <a:pt x="474" y="38"/>
                    <a:pt x="455" y="38"/>
                    <a:pt x="450" y="38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08" y="38"/>
                    <a:pt x="92" y="38"/>
                    <a:pt x="87" y="38"/>
                  </a:cubicBezTo>
                  <a:cubicBezTo>
                    <a:pt x="81" y="38"/>
                    <a:pt x="75" y="36"/>
                    <a:pt x="75" y="27"/>
                  </a:cubicBezTo>
                  <a:cubicBezTo>
                    <a:pt x="75" y="18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44"/>
                    <a:pt x="0" y="64"/>
                  </a:cubicBezTo>
                  <a:cubicBezTo>
                    <a:pt x="0" y="130"/>
                    <a:pt x="16" y="204"/>
                    <a:pt x="75" y="245"/>
                  </a:cubicBezTo>
                  <a:cubicBezTo>
                    <a:pt x="105" y="266"/>
                    <a:pt x="134" y="273"/>
                    <a:pt x="155" y="275"/>
                  </a:cubicBezTo>
                  <a:cubicBezTo>
                    <a:pt x="180" y="304"/>
                    <a:pt x="215" y="325"/>
                    <a:pt x="255" y="332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45" y="394"/>
                    <a:pt x="238" y="403"/>
                    <a:pt x="238" y="414"/>
                  </a:cubicBezTo>
                  <a:cubicBezTo>
                    <a:pt x="238" y="430"/>
                    <a:pt x="238" y="430"/>
                    <a:pt x="238" y="430"/>
                  </a:cubicBezTo>
                  <a:cubicBezTo>
                    <a:pt x="238" y="440"/>
                    <a:pt x="245" y="449"/>
                    <a:pt x="255" y="452"/>
                  </a:cubicBezTo>
                  <a:cubicBezTo>
                    <a:pt x="255" y="499"/>
                    <a:pt x="255" y="499"/>
                    <a:pt x="255" y="499"/>
                  </a:cubicBezTo>
                  <a:cubicBezTo>
                    <a:pt x="245" y="502"/>
                    <a:pt x="238" y="511"/>
                    <a:pt x="238" y="522"/>
                  </a:cubicBezTo>
                  <a:cubicBezTo>
                    <a:pt x="238" y="538"/>
                    <a:pt x="238" y="538"/>
                    <a:pt x="238" y="538"/>
                  </a:cubicBezTo>
                  <a:cubicBezTo>
                    <a:pt x="238" y="548"/>
                    <a:pt x="245" y="557"/>
                    <a:pt x="255" y="560"/>
                  </a:cubicBezTo>
                  <a:cubicBezTo>
                    <a:pt x="255" y="571"/>
                    <a:pt x="255" y="571"/>
                    <a:pt x="255" y="571"/>
                  </a:cubicBezTo>
                  <a:cubicBezTo>
                    <a:pt x="255" y="600"/>
                    <a:pt x="231" y="616"/>
                    <a:pt x="221" y="622"/>
                  </a:cubicBezTo>
                  <a:cubicBezTo>
                    <a:pt x="201" y="634"/>
                    <a:pt x="165" y="621"/>
                    <a:pt x="165" y="659"/>
                  </a:cubicBezTo>
                  <a:cubicBezTo>
                    <a:pt x="399" y="659"/>
                    <a:pt x="399" y="659"/>
                    <a:pt x="399" y="659"/>
                  </a:cubicBezTo>
                  <a:cubicBezTo>
                    <a:pt x="399" y="659"/>
                    <a:pt x="399" y="632"/>
                    <a:pt x="367" y="628"/>
                  </a:cubicBezTo>
                  <a:cubicBezTo>
                    <a:pt x="340" y="625"/>
                    <a:pt x="310" y="606"/>
                    <a:pt x="310" y="571"/>
                  </a:cubicBezTo>
                  <a:cubicBezTo>
                    <a:pt x="310" y="560"/>
                    <a:pt x="310" y="560"/>
                    <a:pt x="310" y="560"/>
                  </a:cubicBezTo>
                  <a:cubicBezTo>
                    <a:pt x="320" y="557"/>
                    <a:pt x="327" y="548"/>
                    <a:pt x="327" y="538"/>
                  </a:cubicBezTo>
                  <a:cubicBezTo>
                    <a:pt x="327" y="522"/>
                    <a:pt x="327" y="522"/>
                    <a:pt x="327" y="522"/>
                  </a:cubicBezTo>
                  <a:cubicBezTo>
                    <a:pt x="327" y="511"/>
                    <a:pt x="320" y="502"/>
                    <a:pt x="310" y="499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20" y="449"/>
                    <a:pt x="327" y="440"/>
                    <a:pt x="327" y="430"/>
                  </a:cubicBezTo>
                  <a:cubicBezTo>
                    <a:pt x="327" y="414"/>
                    <a:pt x="327" y="414"/>
                    <a:pt x="327" y="414"/>
                  </a:cubicBezTo>
                  <a:cubicBezTo>
                    <a:pt x="327" y="403"/>
                    <a:pt x="320" y="394"/>
                    <a:pt x="310" y="39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50" y="325"/>
                    <a:pt x="385" y="304"/>
                    <a:pt x="410" y="275"/>
                  </a:cubicBezTo>
                  <a:cubicBezTo>
                    <a:pt x="430" y="273"/>
                    <a:pt x="460" y="266"/>
                    <a:pt x="491" y="245"/>
                  </a:cubicBezTo>
                  <a:cubicBezTo>
                    <a:pt x="550" y="204"/>
                    <a:pt x="566" y="130"/>
                    <a:pt x="566" y="64"/>
                  </a:cubicBezTo>
                  <a:cubicBezTo>
                    <a:pt x="566" y="44"/>
                    <a:pt x="566" y="0"/>
                    <a:pt x="566" y="0"/>
                  </a:cubicBezTo>
                  <a:lnTo>
                    <a:pt x="491" y="0"/>
                  </a:lnTo>
                  <a:close/>
                  <a:moveTo>
                    <a:pt x="50" y="173"/>
                  </a:moveTo>
                  <a:cubicBezTo>
                    <a:pt x="19" y="119"/>
                    <a:pt x="27" y="28"/>
                    <a:pt x="27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56"/>
                    <a:pt x="64" y="67"/>
                    <a:pt x="77" y="67"/>
                  </a:cubicBezTo>
                  <a:cubicBezTo>
                    <a:pt x="87" y="67"/>
                    <a:pt x="108" y="67"/>
                    <a:pt x="115" y="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94"/>
                    <a:pt x="122" y="220"/>
                    <a:pt x="133" y="243"/>
                  </a:cubicBezTo>
                  <a:cubicBezTo>
                    <a:pt x="111" y="237"/>
                    <a:pt x="76" y="219"/>
                    <a:pt x="50" y="173"/>
                  </a:cubicBezTo>
                  <a:close/>
                  <a:moveTo>
                    <a:pt x="516" y="173"/>
                  </a:moveTo>
                  <a:cubicBezTo>
                    <a:pt x="489" y="220"/>
                    <a:pt x="454" y="238"/>
                    <a:pt x="431" y="243"/>
                  </a:cubicBezTo>
                  <a:cubicBezTo>
                    <a:pt x="443" y="220"/>
                    <a:pt x="450" y="194"/>
                    <a:pt x="450" y="167"/>
                  </a:cubicBezTo>
                  <a:cubicBezTo>
                    <a:pt x="450" y="67"/>
                    <a:pt x="450" y="67"/>
                    <a:pt x="450" y="67"/>
                  </a:cubicBezTo>
                  <a:cubicBezTo>
                    <a:pt x="456" y="67"/>
                    <a:pt x="478" y="67"/>
                    <a:pt x="489" y="67"/>
                  </a:cubicBezTo>
                  <a:cubicBezTo>
                    <a:pt x="502" y="67"/>
                    <a:pt x="517" y="56"/>
                    <a:pt x="517" y="28"/>
                  </a:cubicBezTo>
                  <a:cubicBezTo>
                    <a:pt x="539" y="28"/>
                    <a:pt x="539" y="28"/>
                    <a:pt x="539" y="28"/>
                  </a:cubicBezTo>
                  <a:cubicBezTo>
                    <a:pt x="539" y="28"/>
                    <a:pt x="547" y="119"/>
                    <a:pt x="516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890" name="组合 6889"/>
            <p:cNvGrpSpPr/>
            <p:nvPr/>
          </p:nvGrpSpPr>
          <p:grpSpPr>
            <a:xfrm>
              <a:off x="1090613" y="2070100"/>
              <a:ext cx="941388" cy="647700"/>
              <a:chOff x="1090613" y="2070100"/>
              <a:chExt cx="941388" cy="647700"/>
            </a:xfrm>
          </p:grpSpPr>
          <p:sp>
            <p:nvSpPr>
              <p:cNvPr id="3737" name="Freeform 3739"/>
              <p:cNvSpPr/>
              <p:nvPr/>
            </p:nvSpPr>
            <p:spPr bwMode="auto">
              <a:xfrm>
                <a:off x="1835151" y="2092325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10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1" y="24"/>
                      <a:pt x="16" y="16"/>
                      <a:pt x="10" y="9"/>
                    </a:cubicBezTo>
                    <a:cubicBezTo>
                      <a:pt x="10" y="9"/>
                      <a:pt x="19" y="18"/>
                      <a:pt x="24" y="28"/>
                    </a:cubicBezTo>
                    <a:cubicBezTo>
                      <a:pt x="25" y="25"/>
                      <a:pt x="29" y="3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8" name="Freeform 3740"/>
              <p:cNvSpPr/>
              <p:nvPr/>
            </p:nvSpPr>
            <p:spPr bwMode="auto">
              <a:xfrm>
                <a:off x="1822451" y="2190750"/>
                <a:ext cx="95250" cy="88900"/>
              </a:xfrm>
              <a:custGeom>
                <a:avLst/>
                <a:gdLst>
                  <a:gd name="T0" fmla="*/ 24 w 30"/>
                  <a:gd name="T1" fmla="*/ 28 h 28"/>
                  <a:gd name="T2" fmla="*/ 10 w 30"/>
                  <a:gd name="T3" fmla="*/ 9 h 28"/>
                  <a:gd name="T4" fmla="*/ 25 w 30"/>
                  <a:gd name="T5" fmla="*/ 28 h 28"/>
                  <a:gd name="T6" fmla="*/ 3 w 30"/>
                  <a:gd name="T7" fmla="*/ 0 h 28"/>
                  <a:gd name="T8" fmla="*/ 24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4" y="28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20" y="18"/>
                      <a:pt x="25" y="28"/>
                    </a:cubicBezTo>
                    <a:cubicBezTo>
                      <a:pt x="25" y="25"/>
                      <a:pt x="30" y="2"/>
                      <a:pt x="3" y="0"/>
                    </a:cubicBezTo>
                    <a:cubicBezTo>
                      <a:pt x="3" y="0"/>
                      <a:pt x="0" y="26"/>
                      <a:pt x="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9" name="Freeform 3741"/>
              <p:cNvSpPr/>
              <p:nvPr/>
            </p:nvSpPr>
            <p:spPr bwMode="auto">
              <a:xfrm>
                <a:off x="1803401" y="2270125"/>
                <a:ext cx="92075" cy="85725"/>
              </a:xfrm>
              <a:custGeom>
                <a:avLst/>
                <a:gdLst>
                  <a:gd name="T0" fmla="*/ 23 w 29"/>
                  <a:gd name="T1" fmla="*/ 27 h 27"/>
                  <a:gd name="T2" fmla="*/ 10 w 29"/>
                  <a:gd name="T3" fmla="*/ 9 h 27"/>
                  <a:gd name="T4" fmla="*/ 24 w 29"/>
                  <a:gd name="T5" fmla="*/ 27 h 27"/>
                  <a:gd name="T6" fmla="*/ 2 w 29"/>
                  <a:gd name="T7" fmla="*/ 0 h 27"/>
                  <a:gd name="T8" fmla="*/ 23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23" y="27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19" y="17"/>
                      <a:pt x="24" y="27"/>
                    </a:cubicBezTo>
                    <a:cubicBezTo>
                      <a:pt x="25" y="24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0" name="Freeform 3742"/>
              <p:cNvSpPr/>
              <p:nvPr/>
            </p:nvSpPr>
            <p:spPr bwMode="auto">
              <a:xfrm>
                <a:off x="1755776" y="2333625"/>
                <a:ext cx="107950" cy="101600"/>
              </a:xfrm>
              <a:custGeom>
                <a:avLst/>
                <a:gdLst>
                  <a:gd name="T0" fmla="*/ 21 w 34"/>
                  <a:gd name="T1" fmla="*/ 32 h 32"/>
                  <a:gd name="T2" fmla="*/ 14 w 34"/>
                  <a:gd name="T3" fmla="*/ 11 h 32"/>
                  <a:gd name="T4" fmla="*/ 23 w 34"/>
                  <a:gd name="T5" fmla="*/ 32 h 32"/>
                  <a:gd name="T6" fmla="*/ 9 w 34"/>
                  <a:gd name="T7" fmla="*/ 0 h 32"/>
                  <a:gd name="T8" fmla="*/ 21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1" y="32"/>
                    </a:moveTo>
                    <a:cubicBezTo>
                      <a:pt x="20" y="27"/>
                      <a:pt x="18" y="19"/>
                      <a:pt x="14" y="11"/>
                    </a:cubicBezTo>
                    <a:cubicBezTo>
                      <a:pt x="14" y="11"/>
                      <a:pt x="20" y="21"/>
                      <a:pt x="23" y="32"/>
                    </a:cubicBezTo>
                    <a:cubicBezTo>
                      <a:pt x="24" y="30"/>
                      <a:pt x="34" y="9"/>
                      <a:pt x="9" y="0"/>
                    </a:cubicBezTo>
                    <a:cubicBezTo>
                      <a:pt x="9" y="0"/>
                      <a:pt x="0" y="24"/>
                      <a:pt x="2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1" name="Freeform 3743"/>
              <p:cNvSpPr/>
              <p:nvPr/>
            </p:nvSpPr>
            <p:spPr bwMode="auto">
              <a:xfrm>
                <a:off x="1685926" y="2387600"/>
                <a:ext cx="120650" cy="111125"/>
              </a:xfrm>
              <a:custGeom>
                <a:avLst/>
                <a:gdLst>
                  <a:gd name="T0" fmla="*/ 19 w 38"/>
                  <a:gd name="T1" fmla="*/ 34 h 35"/>
                  <a:gd name="T2" fmla="*/ 17 w 38"/>
                  <a:gd name="T3" fmla="*/ 12 h 35"/>
                  <a:gd name="T4" fmla="*/ 21 w 38"/>
                  <a:gd name="T5" fmla="*/ 35 h 35"/>
                  <a:gd name="T6" fmla="*/ 15 w 38"/>
                  <a:gd name="T7" fmla="*/ 0 h 35"/>
                  <a:gd name="T8" fmla="*/ 19 w 38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19" y="34"/>
                    </a:moveTo>
                    <a:cubicBezTo>
                      <a:pt x="20" y="30"/>
                      <a:pt x="20" y="21"/>
                      <a:pt x="17" y="12"/>
                    </a:cubicBezTo>
                    <a:cubicBezTo>
                      <a:pt x="17" y="12"/>
                      <a:pt x="21" y="24"/>
                      <a:pt x="21" y="35"/>
                    </a:cubicBezTo>
                    <a:cubicBezTo>
                      <a:pt x="23" y="33"/>
                      <a:pt x="38" y="16"/>
                      <a:pt x="15" y="0"/>
                    </a:cubicBezTo>
                    <a:cubicBezTo>
                      <a:pt x="15" y="0"/>
                      <a:pt x="0" y="21"/>
                      <a:pt x="19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2" name="Freeform 3744"/>
              <p:cNvSpPr/>
              <p:nvPr/>
            </p:nvSpPr>
            <p:spPr bwMode="auto">
              <a:xfrm>
                <a:off x="1600201" y="2422525"/>
                <a:ext cx="117475" cy="111125"/>
              </a:xfrm>
              <a:custGeom>
                <a:avLst/>
                <a:gdLst>
                  <a:gd name="T0" fmla="*/ 19 w 37"/>
                  <a:gd name="T1" fmla="*/ 12 h 35"/>
                  <a:gd name="T2" fmla="*/ 15 w 37"/>
                  <a:gd name="T3" fmla="*/ 35 h 35"/>
                  <a:gd name="T4" fmla="*/ 21 w 37"/>
                  <a:gd name="T5" fmla="*/ 0 h 35"/>
                  <a:gd name="T6" fmla="*/ 14 w 37"/>
                  <a:gd name="T7" fmla="*/ 34 h 35"/>
                  <a:gd name="T8" fmla="*/ 19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19" y="12"/>
                    </a:moveTo>
                    <a:cubicBezTo>
                      <a:pt x="19" y="12"/>
                      <a:pt x="19" y="24"/>
                      <a:pt x="15" y="35"/>
                    </a:cubicBezTo>
                    <a:cubicBezTo>
                      <a:pt x="17" y="34"/>
                      <a:pt x="37" y="22"/>
                      <a:pt x="21" y="0"/>
                    </a:cubicBezTo>
                    <a:cubicBezTo>
                      <a:pt x="21" y="0"/>
                      <a:pt x="0" y="16"/>
                      <a:pt x="14" y="34"/>
                    </a:cubicBezTo>
                    <a:cubicBezTo>
                      <a:pt x="16" y="30"/>
                      <a:pt x="19" y="21"/>
                      <a:pt x="19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3" name="Freeform 3745"/>
              <p:cNvSpPr/>
              <p:nvPr/>
            </p:nvSpPr>
            <p:spPr bwMode="auto">
              <a:xfrm>
                <a:off x="1682751" y="2530475"/>
                <a:ext cx="111125" cy="117475"/>
              </a:xfrm>
              <a:custGeom>
                <a:avLst/>
                <a:gdLst>
                  <a:gd name="T0" fmla="*/ 1 w 35"/>
                  <a:gd name="T1" fmla="*/ 13 h 37"/>
                  <a:gd name="T2" fmla="*/ 23 w 35"/>
                  <a:gd name="T3" fmla="*/ 19 h 37"/>
                  <a:gd name="T4" fmla="*/ 0 w 35"/>
                  <a:gd name="T5" fmla="*/ 14 h 37"/>
                  <a:gd name="T6" fmla="*/ 35 w 35"/>
                  <a:gd name="T7" fmla="*/ 21 h 37"/>
                  <a:gd name="T8" fmla="*/ 1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1" y="13"/>
                    </a:moveTo>
                    <a:cubicBezTo>
                      <a:pt x="6" y="15"/>
                      <a:pt x="14" y="18"/>
                      <a:pt x="23" y="19"/>
                    </a:cubicBezTo>
                    <a:cubicBezTo>
                      <a:pt x="23" y="19"/>
                      <a:pt x="11" y="18"/>
                      <a:pt x="0" y="14"/>
                    </a:cubicBezTo>
                    <a:cubicBezTo>
                      <a:pt x="2" y="17"/>
                      <a:pt x="13" y="37"/>
                      <a:pt x="35" y="21"/>
                    </a:cubicBezTo>
                    <a:cubicBezTo>
                      <a:pt x="35" y="21"/>
                      <a:pt x="2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4" name="Freeform 3746"/>
              <p:cNvSpPr/>
              <p:nvPr/>
            </p:nvSpPr>
            <p:spPr bwMode="auto">
              <a:xfrm>
                <a:off x="1787526" y="2466975"/>
                <a:ext cx="111125" cy="120650"/>
              </a:xfrm>
              <a:custGeom>
                <a:avLst/>
                <a:gdLst>
                  <a:gd name="T0" fmla="*/ 1 w 35"/>
                  <a:gd name="T1" fmla="*/ 20 h 38"/>
                  <a:gd name="T2" fmla="*/ 23 w 35"/>
                  <a:gd name="T3" fmla="*/ 17 h 38"/>
                  <a:gd name="T4" fmla="*/ 0 w 35"/>
                  <a:gd name="T5" fmla="*/ 21 h 38"/>
                  <a:gd name="T6" fmla="*/ 35 w 35"/>
                  <a:gd name="T7" fmla="*/ 15 h 38"/>
                  <a:gd name="T8" fmla="*/ 1 w 3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" y="20"/>
                    </a:moveTo>
                    <a:cubicBezTo>
                      <a:pt x="6" y="20"/>
                      <a:pt x="14" y="20"/>
                      <a:pt x="23" y="17"/>
                    </a:cubicBezTo>
                    <a:cubicBezTo>
                      <a:pt x="23" y="17"/>
                      <a:pt x="11" y="21"/>
                      <a:pt x="0" y="21"/>
                    </a:cubicBezTo>
                    <a:cubicBezTo>
                      <a:pt x="2" y="23"/>
                      <a:pt x="20" y="38"/>
                      <a:pt x="35" y="15"/>
                    </a:cubicBezTo>
                    <a:cubicBezTo>
                      <a:pt x="35" y="15"/>
                      <a:pt x="13" y="0"/>
                      <a:pt x="1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5" name="Freeform 3747"/>
              <p:cNvSpPr/>
              <p:nvPr/>
            </p:nvSpPr>
            <p:spPr bwMode="auto">
              <a:xfrm>
                <a:off x="1866901" y="2390775"/>
                <a:ext cx="98425" cy="104775"/>
              </a:xfrm>
              <a:custGeom>
                <a:avLst/>
                <a:gdLst>
                  <a:gd name="T0" fmla="*/ 0 w 31"/>
                  <a:gd name="T1" fmla="*/ 23 h 33"/>
                  <a:gd name="T2" fmla="*/ 21 w 31"/>
                  <a:gd name="T3" fmla="*/ 13 h 33"/>
                  <a:gd name="T4" fmla="*/ 0 w 31"/>
                  <a:gd name="T5" fmla="*/ 24 h 33"/>
                  <a:gd name="T6" fmla="*/ 31 w 31"/>
                  <a:gd name="T7" fmla="*/ 7 h 33"/>
                  <a:gd name="T8" fmla="*/ 0 w 31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0" y="23"/>
                    </a:moveTo>
                    <a:cubicBezTo>
                      <a:pt x="5" y="21"/>
                      <a:pt x="13" y="18"/>
                      <a:pt x="21" y="13"/>
                    </a:cubicBezTo>
                    <a:cubicBezTo>
                      <a:pt x="21" y="13"/>
                      <a:pt x="11" y="20"/>
                      <a:pt x="0" y="24"/>
                    </a:cubicBezTo>
                    <a:cubicBezTo>
                      <a:pt x="3" y="25"/>
                      <a:pt x="24" y="33"/>
                      <a:pt x="31" y="7"/>
                    </a:cubicBezTo>
                    <a:cubicBezTo>
                      <a:pt x="31" y="7"/>
                      <a:pt x="5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6" name="Freeform 3748"/>
              <p:cNvSpPr/>
              <p:nvPr/>
            </p:nvSpPr>
            <p:spPr bwMode="auto">
              <a:xfrm>
                <a:off x="1920876" y="2286000"/>
                <a:ext cx="88900" cy="95250"/>
              </a:xfrm>
              <a:custGeom>
                <a:avLst/>
                <a:gdLst>
                  <a:gd name="T0" fmla="*/ 0 w 28"/>
                  <a:gd name="T1" fmla="*/ 23 h 30"/>
                  <a:gd name="T2" fmla="*/ 19 w 28"/>
                  <a:gd name="T3" fmla="*/ 10 h 30"/>
                  <a:gd name="T4" fmla="*/ 0 w 28"/>
                  <a:gd name="T5" fmla="*/ 24 h 30"/>
                  <a:gd name="T6" fmla="*/ 28 w 28"/>
                  <a:gd name="T7" fmla="*/ 3 h 30"/>
                  <a:gd name="T8" fmla="*/ 0 w 28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23"/>
                    </a:moveTo>
                    <a:cubicBezTo>
                      <a:pt x="4" y="21"/>
                      <a:pt x="12" y="17"/>
                      <a:pt x="19" y="10"/>
                    </a:cubicBezTo>
                    <a:cubicBezTo>
                      <a:pt x="19" y="10"/>
                      <a:pt x="10" y="19"/>
                      <a:pt x="0" y="24"/>
                    </a:cubicBezTo>
                    <a:cubicBezTo>
                      <a:pt x="3" y="25"/>
                      <a:pt x="25" y="30"/>
                      <a:pt x="28" y="3"/>
                    </a:cubicBezTo>
                    <a:cubicBezTo>
                      <a:pt x="28" y="3"/>
                      <a:pt x="2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7" name="Freeform 3749"/>
              <p:cNvSpPr/>
              <p:nvPr/>
            </p:nvSpPr>
            <p:spPr bwMode="auto">
              <a:xfrm>
                <a:off x="1936751" y="2181225"/>
                <a:ext cx="95250" cy="88900"/>
              </a:xfrm>
              <a:custGeom>
                <a:avLst/>
                <a:gdLst>
                  <a:gd name="T0" fmla="*/ 4 w 30"/>
                  <a:gd name="T1" fmla="*/ 27 h 28"/>
                  <a:gd name="T2" fmla="*/ 19 w 30"/>
                  <a:gd name="T3" fmla="*/ 9 h 28"/>
                  <a:gd name="T4" fmla="*/ 5 w 30"/>
                  <a:gd name="T5" fmla="*/ 28 h 28"/>
                  <a:gd name="T6" fmla="*/ 26 w 30"/>
                  <a:gd name="T7" fmla="*/ 0 h 28"/>
                  <a:gd name="T8" fmla="*/ 4 w 30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4" y="27"/>
                    </a:moveTo>
                    <a:cubicBezTo>
                      <a:pt x="8" y="24"/>
                      <a:pt x="14" y="18"/>
                      <a:pt x="19" y="9"/>
                    </a:cubicBezTo>
                    <a:cubicBezTo>
                      <a:pt x="19" y="9"/>
                      <a:pt x="13" y="20"/>
                      <a:pt x="5" y="28"/>
                    </a:cubicBezTo>
                    <a:cubicBezTo>
                      <a:pt x="8" y="28"/>
                      <a:pt x="30" y="27"/>
                      <a:pt x="26" y="0"/>
                    </a:cubicBezTo>
                    <a:cubicBezTo>
                      <a:pt x="26" y="0"/>
                      <a:pt x="0" y="4"/>
                      <a:pt x="4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8" name="Freeform 3750"/>
              <p:cNvSpPr/>
              <p:nvPr/>
            </p:nvSpPr>
            <p:spPr bwMode="auto">
              <a:xfrm>
                <a:off x="1920876" y="2070100"/>
                <a:ext cx="104775" cy="95250"/>
              </a:xfrm>
              <a:custGeom>
                <a:avLst/>
                <a:gdLst>
                  <a:gd name="T0" fmla="*/ 20 w 33"/>
                  <a:gd name="T1" fmla="*/ 10 h 30"/>
                  <a:gd name="T2" fmla="*/ 8 w 33"/>
                  <a:gd name="T3" fmla="*/ 30 h 30"/>
                  <a:gd name="T4" fmla="*/ 25 w 33"/>
                  <a:gd name="T5" fmla="*/ 0 h 30"/>
                  <a:gd name="T6" fmla="*/ 7 w 33"/>
                  <a:gd name="T7" fmla="*/ 29 h 30"/>
                  <a:gd name="T8" fmla="*/ 20 w 33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0" y="10"/>
                    </a:moveTo>
                    <a:cubicBezTo>
                      <a:pt x="20" y="10"/>
                      <a:pt x="15" y="22"/>
                      <a:pt x="8" y="30"/>
                    </a:cubicBezTo>
                    <a:cubicBezTo>
                      <a:pt x="11" y="30"/>
                      <a:pt x="33" y="26"/>
                      <a:pt x="25" y="0"/>
                    </a:cubicBezTo>
                    <a:cubicBezTo>
                      <a:pt x="25" y="0"/>
                      <a:pt x="0" y="7"/>
                      <a:pt x="7" y="29"/>
                    </a:cubicBezTo>
                    <a:cubicBezTo>
                      <a:pt x="10" y="26"/>
                      <a:pt x="16" y="19"/>
                      <a:pt x="2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9" name="Freeform 3751"/>
              <p:cNvSpPr>
                <a:spLocks noEditPoints="1"/>
              </p:cNvSpPr>
              <p:nvPr/>
            </p:nvSpPr>
            <p:spPr bwMode="auto">
              <a:xfrm>
                <a:off x="1182688" y="2136775"/>
                <a:ext cx="757238" cy="581025"/>
              </a:xfrm>
              <a:custGeom>
                <a:avLst/>
                <a:gdLst>
                  <a:gd name="T0" fmla="*/ 139 w 238"/>
                  <a:gd name="T1" fmla="*/ 134 h 183"/>
                  <a:gd name="T2" fmla="*/ 205 w 238"/>
                  <a:gd name="T3" fmla="*/ 103 h 183"/>
                  <a:gd name="T4" fmla="*/ 236 w 238"/>
                  <a:gd name="T5" fmla="*/ 2 h 183"/>
                  <a:gd name="T6" fmla="*/ 234 w 238"/>
                  <a:gd name="T7" fmla="*/ 1 h 183"/>
                  <a:gd name="T8" fmla="*/ 232 w 238"/>
                  <a:gd name="T9" fmla="*/ 3 h 183"/>
                  <a:gd name="T10" fmla="*/ 202 w 238"/>
                  <a:gd name="T11" fmla="*/ 100 h 183"/>
                  <a:gd name="T12" fmla="*/ 126 w 238"/>
                  <a:gd name="T13" fmla="*/ 131 h 183"/>
                  <a:gd name="T14" fmla="*/ 122 w 238"/>
                  <a:gd name="T15" fmla="*/ 131 h 183"/>
                  <a:gd name="T16" fmla="*/ 119 w 238"/>
                  <a:gd name="T17" fmla="*/ 131 h 183"/>
                  <a:gd name="T18" fmla="*/ 116 w 238"/>
                  <a:gd name="T19" fmla="*/ 131 h 183"/>
                  <a:gd name="T20" fmla="*/ 113 w 238"/>
                  <a:gd name="T21" fmla="*/ 131 h 183"/>
                  <a:gd name="T22" fmla="*/ 36 w 238"/>
                  <a:gd name="T23" fmla="*/ 100 h 183"/>
                  <a:gd name="T24" fmla="*/ 6 w 238"/>
                  <a:gd name="T25" fmla="*/ 3 h 183"/>
                  <a:gd name="T26" fmla="*/ 5 w 238"/>
                  <a:gd name="T27" fmla="*/ 1 h 183"/>
                  <a:gd name="T28" fmla="*/ 2 w 238"/>
                  <a:gd name="T29" fmla="*/ 2 h 183"/>
                  <a:gd name="T30" fmla="*/ 33 w 238"/>
                  <a:gd name="T31" fmla="*/ 103 h 183"/>
                  <a:gd name="T32" fmla="*/ 99 w 238"/>
                  <a:gd name="T33" fmla="*/ 134 h 183"/>
                  <a:gd name="T34" fmla="*/ 85 w 238"/>
                  <a:gd name="T35" fmla="*/ 142 h 183"/>
                  <a:gd name="T36" fmla="*/ 86 w 238"/>
                  <a:gd name="T37" fmla="*/ 151 h 183"/>
                  <a:gd name="T38" fmla="*/ 94 w 238"/>
                  <a:gd name="T39" fmla="*/ 155 h 183"/>
                  <a:gd name="T40" fmla="*/ 115 w 238"/>
                  <a:gd name="T41" fmla="*/ 142 h 183"/>
                  <a:gd name="T42" fmla="*/ 115 w 238"/>
                  <a:gd name="T43" fmla="*/ 171 h 183"/>
                  <a:gd name="T44" fmla="*/ 113 w 238"/>
                  <a:gd name="T45" fmla="*/ 177 h 183"/>
                  <a:gd name="T46" fmla="*/ 104 w 238"/>
                  <a:gd name="T47" fmla="*/ 179 h 183"/>
                  <a:gd name="T48" fmla="*/ 101 w 238"/>
                  <a:gd name="T49" fmla="*/ 181 h 183"/>
                  <a:gd name="T50" fmla="*/ 103 w 238"/>
                  <a:gd name="T51" fmla="*/ 183 h 183"/>
                  <a:gd name="T52" fmla="*/ 105 w 238"/>
                  <a:gd name="T53" fmla="*/ 183 h 183"/>
                  <a:gd name="T54" fmla="*/ 115 w 238"/>
                  <a:gd name="T55" fmla="*/ 180 h 183"/>
                  <a:gd name="T56" fmla="*/ 119 w 238"/>
                  <a:gd name="T57" fmla="*/ 171 h 183"/>
                  <a:gd name="T58" fmla="*/ 119 w 238"/>
                  <a:gd name="T59" fmla="*/ 137 h 183"/>
                  <a:gd name="T60" fmla="*/ 119 w 238"/>
                  <a:gd name="T61" fmla="*/ 137 h 183"/>
                  <a:gd name="T62" fmla="*/ 119 w 238"/>
                  <a:gd name="T63" fmla="*/ 137 h 183"/>
                  <a:gd name="T64" fmla="*/ 119 w 238"/>
                  <a:gd name="T65" fmla="*/ 171 h 183"/>
                  <a:gd name="T66" fmla="*/ 123 w 238"/>
                  <a:gd name="T67" fmla="*/ 180 h 183"/>
                  <a:gd name="T68" fmla="*/ 134 w 238"/>
                  <a:gd name="T69" fmla="*/ 183 h 183"/>
                  <a:gd name="T70" fmla="*/ 135 w 238"/>
                  <a:gd name="T71" fmla="*/ 183 h 183"/>
                  <a:gd name="T72" fmla="*/ 137 w 238"/>
                  <a:gd name="T73" fmla="*/ 181 h 183"/>
                  <a:gd name="T74" fmla="*/ 135 w 238"/>
                  <a:gd name="T75" fmla="*/ 179 h 183"/>
                  <a:gd name="T76" fmla="*/ 126 w 238"/>
                  <a:gd name="T77" fmla="*/ 177 h 183"/>
                  <a:gd name="T78" fmla="*/ 123 w 238"/>
                  <a:gd name="T79" fmla="*/ 171 h 183"/>
                  <a:gd name="T80" fmla="*/ 123 w 238"/>
                  <a:gd name="T81" fmla="*/ 142 h 183"/>
                  <a:gd name="T82" fmla="*/ 144 w 238"/>
                  <a:gd name="T83" fmla="*/ 155 h 183"/>
                  <a:gd name="T84" fmla="*/ 144 w 238"/>
                  <a:gd name="T85" fmla="*/ 155 h 183"/>
                  <a:gd name="T86" fmla="*/ 152 w 238"/>
                  <a:gd name="T87" fmla="*/ 151 h 183"/>
                  <a:gd name="T88" fmla="*/ 153 w 238"/>
                  <a:gd name="T89" fmla="*/ 142 h 183"/>
                  <a:gd name="T90" fmla="*/ 139 w 238"/>
                  <a:gd name="T91" fmla="*/ 134 h 183"/>
                  <a:gd name="T92" fmla="*/ 94 w 238"/>
                  <a:gd name="T93" fmla="*/ 151 h 183"/>
                  <a:gd name="T94" fmla="*/ 90 w 238"/>
                  <a:gd name="T95" fmla="*/ 149 h 183"/>
                  <a:gd name="T96" fmla="*/ 89 w 238"/>
                  <a:gd name="T97" fmla="*/ 144 h 183"/>
                  <a:gd name="T98" fmla="*/ 112 w 238"/>
                  <a:gd name="T99" fmla="*/ 135 h 183"/>
                  <a:gd name="T100" fmla="*/ 115 w 238"/>
                  <a:gd name="T101" fmla="*/ 135 h 183"/>
                  <a:gd name="T102" fmla="*/ 115 w 238"/>
                  <a:gd name="T103" fmla="*/ 136 h 183"/>
                  <a:gd name="T104" fmla="*/ 94 w 238"/>
                  <a:gd name="T105" fmla="*/ 151 h 183"/>
                  <a:gd name="T106" fmla="*/ 148 w 238"/>
                  <a:gd name="T107" fmla="*/ 149 h 183"/>
                  <a:gd name="T108" fmla="*/ 144 w 238"/>
                  <a:gd name="T109" fmla="*/ 151 h 183"/>
                  <a:gd name="T110" fmla="*/ 144 w 238"/>
                  <a:gd name="T111" fmla="*/ 151 h 183"/>
                  <a:gd name="T112" fmla="*/ 123 w 238"/>
                  <a:gd name="T113" fmla="*/ 136 h 183"/>
                  <a:gd name="T114" fmla="*/ 123 w 238"/>
                  <a:gd name="T115" fmla="*/ 135 h 183"/>
                  <a:gd name="T116" fmla="*/ 126 w 238"/>
                  <a:gd name="T117" fmla="*/ 135 h 183"/>
                  <a:gd name="T118" fmla="*/ 149 w 238"/>
                  <a:gd name="T119" fmla="*/ 144 h 183"/>
                  <a:gd name="T120" fmla="*/ 148 w 238"/>
                  <a:gd name="T121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" h="183">
                    <a:moveTo>
                      <a:pt x="139" y="134"/>
                    </a:moveTo>
                    <a:cubicBezTo>
                      <a:pt x="157" y="131"/>
                      <a:pt x="184" y="124"/>
                      <a:pt x="205" y="103"/>
                    </a:cubicBezTo>
                    <a:cubicBezTo>
                      <a:pt x="228" y="80"/>
                      <a:pt x="238" y="46"/>
                      <a:pt x="236" y="2"/>
                    </a:cubicBezTo>
                    <a:cubicBezTo>
                      <a:pt x="236" y="1"/>
                      <a:pt x="235" y="0"/>
                      <a:pt x="234" y="1"/>
                    </a:cubicBezTo>
                    <a:cubicBezTo>
                      <a:pt x="233" y="1"/>
                      <a:pt x="232" y="2"/>
                      <a:pt x="232" y="3"/>
                    </a:cubicBezTo>
                    <a:cubicBezTo>
                      <a:pt x="234" y="45"/>
                      <a:pt x="224" y="78"/>
                      <a:pt x="202" y="100"/>
                    </a:cubicBezTo>
                    <a:cubicBezTo>
                      <a:pt x="176" y="126"/>
                      <a:pt x="140" y="130"/>
                      <a:pt x="126" y="131"/>
                    </a:cubicBezTo>
                    <a:cubicBezTo>
                      <a:pt x="124" y="131"/>
                      <a:pt x="123" y="131"/>
                      <a:pt x="122" y="131"/>
                    </a:cubicBezTo>
                    <a:cubicBezTo>
                      <a:pt x="121" y="131"/>
                      <a:pt x="120" y="131"/>
                      <a:pt x="119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5" y="131"/>
                      <a:pt x="114" y="131"/>
                      <a:pt x="113" y="131"/>
                    </a:cubicBezTo>
                    <a:cubicBezTo>
                      <a:pt x="98" y="130"/>
                      <a:pt x="62" y="126"/>
                      <a:pt x="36" y="100"/>
                    </a:cubicBezTo>
                    <a:cubicBezTo>
                      <a:pt x="14" y="78"/>
                      <a:pt x="4" y="45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0" y="46"/>
                      <a:pt x="10" y="80"/>
                      <a:pt x="33" y="103"/>
                    </a:cubicBezTo>
                    <a:cubicBezTo>
                      <a:pt x="54" y="124"/>
                      <a:pt x="81" y="131"/>
                      <a:pt x="99" y="134"/>
                    </a:cubicBezTo>
                    <a:cubicBezTo>
                      <a:pt x="93" y="136"/>
                      <a:pt x="87" y="138"/>
                      <a:pt x="85" y="142"/>
                    </a:cubicBezTo>
                    <a:cubicBezTo>
                      <a:pt x="84" y="144"/>
                      <a:pt x="84" y="147"/>
                      <a:pt x="86" y="151"/>
                    </a:cubicBezTo>
                    <a:cubicBezTo>
                      <a:pt x="89" y="154"/>
                      <a:pt x="91" y="155"/>
                      <a:pt x="94" y="155"/>
                    </a:cubicBezTo>
                    <a:cubicBezTo>
                      <a:pt x="102" y="155"/>
                      <a:pt x="109" y="148"/>
                      <a:pt x="115" y="142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15" y="174"/>
                      <a:pt x="114" y="176"/>
                      <a:pt x="113" y="177"/>
                    </a:cubicBezTo>
                    <a:cubicBezTo>
                      <a:pt x="109" y="180"/>
                      <a:pt x="104" y="179"/>
                      <a:pt x="104" y="179"/>
                    </a:cubicBezTo>
                    <a:cubicBezTo>
                      <a:pt x="102" y="179"/>
                      <a:pt x="101" y="180"/>
                      <a:pt x="101" y="181"/>
                    </a:cubicBezTo>
                    <a:cubicBezTo>
                      <a:pt x="101" y="182"/>
                      <a:pt x="102" y="183"/>
                      <a:pt x="103" y="183"/>
                    </a:cubicBezTo>
                    <a:cubicBezTo>
                      <a:pt x="103" y="183"/>
                      <a:pt x="104" y="183"/>
                      <a:pt x="105" y="183"/>
                    </a:cubicBezTo>
                    <a:cubicBezTo>
                      <a:pt x="107" y="183"/>
                      <a:pt x="112" y="183"/>
                      <a:pt x="115" y="180"/>
                    </a:cubicBezTo>
                    <a:cubicBezTo>
                      <a:pt x="118" y="178"/>
                      <a:pt x="119" y="175"/>
                      <a:pt x="119" y="171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71"/>
                      <a:pt x="119" y="171"/>
                      <a:pt x="119" y="171"/>
                    </a:cubicBezTo>
                    <a:cubicBezTo>
                      <a:pt x="119" y="175"/>
                      <a:pt x="121" y="178"/>
                      <a:pt x="123" y="180"/>
                    </a:cubicBezTo>
                    <a:cubicBezTo>
                      <a:pt x="126" y="183"/>
                      <a:pt x="131" y="183"/>
                      <a:pt x="134" y="183"/>
                    </a:cubicBezTo>
                    <a:cubicBezTo>
                      <a:pt x="134" y="183"/>
                      <a:pt x="135" y="183"/>
                      <a:pt x="135" y="183"/>
                    </a:cubicBezTo>
                    <a:cubicBezTo>
                      <a:pt x="136" y="183"/>
                      <a:pt x="137" y="182"/>
                      <a:pt x="137" y="181"/>
                    </a:cubicBezTo>
                    <a:cubicBezTo>
                      <a:pt x="137" y="180"/>
                      <a:pt x="136" y="179"/>
                      <a:pt x="135" y="179"/>
                    </a:cubicBezTo>
                    <a:cubicBezTo>
                      <a:pt x="135" y="179"/>
                      <a:pt x="129" y="180"/>
                      <a:pt x="126" y="177"/>
                    </a:cubicBezTo>
                    <a:cubicBezTo>
                      <a:pt x="124" y="176"/>
                      <a:pt x="123" y="174"/>
                      <a:pt x="123" y="171"/>
                    </a:cubicBezTo>
                    <a:cubicBezTo>
                      <a:pt x="123" y="142"/>
                      <a:pt x="123" y="142"/>
                      <a:pt x="123" y="142"/>
                    </a:cubicBezTo>
                    <a:cubicBezTo>
                      <a:pt x="129" y="148"/>
                      <a:pt x="137" y="155"/>
                      <a:pt x="144" y="155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47" y="155"/>
                      <a:pt x="150" y="154"/>
                      <a:pt x="152" y="151"/>
                    </a:cubicBezTo>
                    <a:cubicBezTo>
                      <a:pt x="154" y="147"/>
                      <a:pt x="154" y="144"/>
                      <a:pt x="153" y="142"/>
                    </a:cubicBezTo>
                    <a:cubicBezTo>
                      <a:pt x="151" y="138"/>
                      <a:pt x="145" y="136"/>
                      <a:pt x="139" y="134"/>
                    </a:cubicBezTo>
                    <a:close/>
                    <a:moveTo>
                      <a:pt x="94" y="151"/>
                    </a:moveTo>
                    <a:cubicBezTo>
                      <a:pt x="93" y="151"/>
                      <a:pt x="91" y="151"/>
                      <a:pt x="90" y="149"/>
                    </a:cubicBezTo>
                    <a:cubicBezTo>
                      <a:pt x="88" y="147"/>
                      <a:pt x="89" y="145"/>
                      <a:pt x="89" y="144"/>
                    </a:cubicBezTo>
                    <a:cubicBezTo>
                      <a:pt x="91" y="140"/>
                      <a:pt x="104" y="136"/>
                      <a:pt x="112" y="135"/>
                    </a:cubicBezTo>
                    <a:cubicBezTo>
                      <a:pt x="113" y="135"/>
                      <a:pt x="114" y="135"/>
                      <a:pt x="115" y="135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0" y="142"/>
                      <a:pt x="101" y="151"/>
                      <a:pt x="94" y="151"/>
                    </a:cubicBezTo>
                    <a:close/>
                    <a:moveTo>
                      <a:pt x="148" y="149"/>
                    </a:moveTo>
                    <a:cubicBezTo>
                      <a:pt x="147" y="151"/>
                      <a:pt x="146" y="151"/>
                      <a:pt x="144" y="151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37" y="151"/>
                      <a:pt x="128" y="142"/>
                      <a:pt x="123" y="136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4" y="135"/>
                      <a:pt x="125" y="135"/>
                      <a:pt x="126" y="135"/>
                    </a:cubicBezTo>
                    <a:cubicBezTo>
                      <a:pt x="135" y="136"/>
                      <a:pt x="147" y="140"/>
                      <a:pt x="149" y="144"/>
                    </a:cubicBezTo>
                    <a:cubicBezTo>
                      <a:pt x="150" y="145"/>
                      <a:pt x="150" y="147"/>
                      <a:pt x="148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0" name="Freeform 3752"/>
              <p:cNvSpPr/>
              <p:nvPr/>
            </p:nvSpPr>
            <p:spPr bwMode="auto">
              <a:xfrm>
                <a:off x="1195388" y="2092325"/>
                <a:ext cx="92075" cy="88900"/>
              </a:xfrm>
              <a:custGeom>
                <a:avLst/>
                <a:gdLst>
                  <a:gd name="T0" fmla="*/ 19 w 29"/>
                  <a:gd name="T1" fmla="*/ 9 h 28"/>
                  <a:gd name="T2" fmla="*/ 6 w 29"/>
                  <a:gd name="T3" fmla="*/ 28 h 28"/>
                  <a:gd name="T4" fmla="*/ 27 w 29"/>
                  <a:gd name="T5" fmla="*/ 0 h 28"/>
                  <a:gd name="T6" fmla="*/ 5 w 29"/>
                  <a:gd name="T7" fmla="*/ 28 h 28"/>
                  <a:gd name="T8" fmla="*/ 19 w 29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19" y="9"/>
                    </a:moveTo>
                    <a:cubicBezTo>
                      <a:pt x="13" y="16"/>
                      <a:pt x="8" y="24"/>
                      <a:pt x="6" y="28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3"/>
                      <a:pt x="4" y="25"/>
                      <a:pt x="5" y="28"/>
                    </a:cubicBezTo>
                    <a:cubicBezTo>
                      <a:pt x="10" y="18"/>
                      <a:pt x="19" y="9"/>
                      <a:pt x="1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1" name="Freeform 3753"/>
              <p:cNvSpPr/>
              <p:nvPr/>
            </p:nvSpPr>
            <p:spPr bwMode="auto">
              <a:xfrm>
                <a:off x="1204913" y="2190750"/>
                <a:ext cx="95250" cy="88900"/>
              </a:xfrm>
              <a:custGeom>
                <a:avLst/>
                <a:gdLst>
                  <a:gd name="T0" fmla="*/ 5 w 30"/>
                  <a:gd name="T1" fmla="*/ 28 h 28"/>
                  <a:gd name="T2" fmla="*/ 20 w 30"/>
                  <a:gd name="T3" fmla="*/ 9 h 28"/>
                  <a:gd name="T4" fmla="*/ 7 w 30"/>
                  <a:gd name="T5" fmla="*/ 28 h 28"/>
                  <a:gd name="T6" fmla="*/ 27 w 30"/>
                  <a:gd name="T7" fmla="*/ 0 h 28"/>
                  <a:gd name="T8" fmla="*/ 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11" y="18"/>
                      <a:pt x="20" y="9"/>
                      <a:pt x="20" y="9"/>
                    </a:cubicBezTo>
                    <a:cubicBezTo>
                      <a:pt x="13" y="16"/>
                      <a:pt x="9" y="23"/>
                      <a:pt x="7" y="28"/>
                    </a:cubicBezTo>
                    <a:cubicBezTo>
                      <a:pt x="30" y="26"/>
                      <a:pt x="27" y="0"/>
                      <a:pt x="27" y="0"/>
                    </a:cubicBezTo>
                    <a:cubicBezTo>
                      <a:pt x="0" y="2"/>
                      <a:pt x="5" y="25"/>
                      <a:pt x="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2" name="Freeform 3754"/>
              <p:cNvSpPr/>
              <p:nvPr/>
            </p:nvSpPr>
            <p:spPr bwMode="auto">
              <a:xfrm>
                <a:off x="1227138" y="2270125"/>
                <a:ext cx="93663" cy="85725"/>
              </a:xfrm>
              <a:custGeom>
                <a:avLst/>
                <a:gdLst>
                  <a:gd name="T0" fmla="*/ 5 w 29"/>
                  <a:gd name="T1" fmla="*/ 27 h 27"/>
                  <a:gd name="T2" fmla="*/ 19 w 29"/>
                  <a:gd name="T3" fmla="*/ 9 h 27"/>
                  <a:gd name="T4" fmla="*/ 6 w 29"/>
                  <a:gd name="T5" fmla="*/ 27 h 27"/>
                  <a:gd name="T6" fmla="*/ 27 w 29"/>
                  <a:gd name="T7" fmla="*/ 0 h 27"/>
                  <a:gd name="T8" fmla="*/ 5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5" y="27"/>
                    </a:moveTo>
                    <a:cubicBezTo>
                      <a:pt x="10" y="17"/>
                      <a:pt x="19" y="9"/>
                      <a:pt x="19" y="9"/>
                    </a:cubicBezTo>
                    <a:cubicBezTo>
                      <a:pt x="13" y="16"/>
                      <a:pt x="8" y="23"/>
                      <a:pt x="6" y="27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2"/>
                      <a:pt x="4" y="24"/>
                      <a:pt x="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3" name="Freeform 3755"/>
              <p:cNvSpPr/>
              <p:nvPr/>
            </p:nvSpPr>
            <p:spPr bwMode="auto">
              <a:xfrm>
                <a:off x="1258888" y="2333625"/>
                <a:ext cx="112713" cy="101600"/>
              </a:xfrm>
              <a:custGeom>
                <a:avLst/>
                <a:gdLst>
                  <a:gd name="T0" fmla="*/ 12 w 35"/>
                  <a:gd name="T1" fmla="*/ 32 h 32"/>
                  <a:gd name="T2" fmla="*/ 20 w 35"/>
                  <a:gd name="T3" fmla="*/ 11 h 32"/>
                  <a:gd name="T4" fmla="*/ 13 w 35"/>
                  <a:gd name="T5" fmla="*/ 32 h 32"/>
                  <a:gd name="T6" fmla="*/ 25 w 35"/>
                  <a:gd name="T7" fmla="*/ 0 h 32"/>
                  <a:gd name="T8" fmla="*/ 12 w 3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cubicBezTo>
                      <a:pt x="14" y="21"/>
                      <a:pt x="20" y="11"/>
                      <a:pt x="20" y="11"/>
                    </a:cubicBezTo>
                    <a:cubicBezTo>
                      <a:pt x="16" y="19"/>
                      <a:pt x="14" y="27"/>
                      <a:pt x="13" y="32"/>
                    </a:cubicBezTo>
                    <a:cubicBezTo>
                      <a:pt x="35" y="24"/>
                      <a:pt x="25" y="0"/>
                      <a:pt x="25" y="0"/>
                    </a:cubicBezTo>
                    <a:cubicBezTo>
                      <a:pt x="0" y="9"/>
                      <a:pt x="10" y="30"/>
                      <a:pt x="12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4" name="Freeform 3756"/>
              <p:cNvSpPr/>
              <p:nvPr/>
            </p:nvSpPr>
            <p:spPr bwMode="auto">
              <a:xfrm>
                <a:off x="1320801" y="2387600"/>
                <a:ext cx="117475" cy="111125"/>
              </a:xfrm>
              <a:custGeom>
                <a:avLst/>
                <a:gdLst>
                  <a:gd name="T0" fmla="*/ 20 w 37"/>
                  <a:gd name="T1" fmla="*/ 12 h 35"/>
                  <a:gd name="T2" fmla="*/ 18 w 37"/>
                  <a:gd name="T3" fmla="*/ 34 h 35"/>
                  <a:gd name="T4" fmla="*/ 22 w 37"/>
                  <a:gd name="T5" fmla="*/ 0 h 35"/>
                  <a:gd name="T6" fmla="*/ 17 w 37"/>
                  <a:gd name="T7" fmla="*/ 35 h 35"/>
                  <a:gd name="T8" fmla="*/ 20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0" y="12"/>
                    </a:moveTo>
                    <a:cubicBezTo>
                      <a:pt x="17" y="21"/>
                      <a:pt x="17" y="30"/>
                      <a:pt x="18" y="34"/>
                    </a:cubicBezTo>
                    <a:cubicBezTo>
                      <a:pt x="37" y="21"/>
                      <a:pt x="22" y="0"/>
                      <a:pt x="22" y="0"/>
                    </a:cubicBezTo>
                    <a:cubicBezTo>
                      <a:pt x="0" y="16"/>
                      <a:pt x="15" y="33"/>
                      <a:pt x="17" y="35"/>
                    </a:cubicBezTo>
                    <a:cubicBezTo>
                      <a:pt x="16" y="24"/>
                      <a:pt x="20" y="12"/>
                      <a:pt x="2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5" name="Freeform 3757"/>
              <p:cNvSpPr/>
              <p:nvPr/>
            </p:nvSpPr>
            <p:spPr bwMode="auto">
              <a:xfrm>
                <a:off x="1406526" y="2422525"/>
                <a:ext cx="117475" cy="111125"/>
              </a:xfrm>
              <a:custGeom>
                <a:avLst/>
                <a:gdLst>
                  <a:gd name="T0" fmla="*/ 22 w 37"/>
                  <a:gd name="T1" fmla="*/ 35 h 35"/>
                  <a:gd name="T2" fmla="*/ 18 w 37"/>
                  <a:gd name="T3" fmla="*/ 12 h 35"/>
                  <a:gd name="T4" fmla="*/ 23 w 37"/>
                  <a:gd name="T5" fmla="*/ 34 h 35"/>
                  <a:gd name="T6" fmla="*/ 16 w 37"/>
                  <a:gd name="T7" fmla="*/ 0 h 35"/>
                  <a:gd name="T8" fmla="*/ 22 w 37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2" y="35"/>
                    </a:moveTo>
                    <a:cubicBezTo>
                      <a:pt x="18" y="24"/>
                      <a:pt x="18" y="12"/>
                      <a:pt x="18" y="12"/>
                    </a:cubicBezTo>
                    <a:cubicBezTo>
                      <a:pt x="19" y="21"/>
                      <a:pt x="21" y="30"/>
                      <a:pt x="23" y="34"/>
                    </a:cubicBezTo>
                    <a:cubicBezTo>
                      <a:pt x="37" y="16"/>
                      <a:pt x="16" y="0"/>
                      <a:pt x="16" y="0"/>
                    </a:cubicBezTo>
                    <a:cubicBezTo>
                      <a:pt x="0" y="22"/>
                      <a:pt x="20" y="34"/>
                      <a:pt x="2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6" name="Freeform 3758"/>
              <p:cNvSpPr/>
              <p:nvPr/>
            </p:nvSpPr>
            <p:spPr bwMode="auto">
              <a:xfrm>
                <a:off x="1330326" y="2530475"/>
                <a:ext cx="111125" cy="117475"/>
              </a:xfrm>
              <a:custGeom>
                <a:avLst/>
                <a:gdLst>
                  <a:gd name="T0" fmla="*/ 34 w 35"/>
                  <a:gd name="T1" fmla="*/ 13 h 37"/>
                  <a:gd name="T2" fmla="*/ 0 w 35"/>
                  <a:gd name="T3" fmla="*/ 21 h 37"/>
                  <a:gd name="T4" fmla="*/ 35 w 35"/>
                  <a:gd name="T5" fmla="*/ 14 h 37"/>
                  <a:gd name="T6" fmla="*/ 12 w 35"/>
                  <a:gd name="T7" fmla="*/ 19 h 37"/>
                  <a:gd name="T8" fmla="*/ 34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4" y="13"/>
                    </a:moveTo>
                    <a:cubicBezTo>
                      <a:pt x="16" y="0"/>
                      <a:pt x="0" y="21"/>
                      <a:pt x="0" y="21"/>
                    </a:cubicBezTo>
                    <a:cubicBezTo>
                      <a:pt x="22" y="37"/>
                      <a:pt x="33" y="17"/>
                      <a:pt x="35" y="14"/>
                    </a:cubicBezTo>
                    <a:cubicBezTo>
                      <a:pt x="24" y="18"/>
                      <a:pt x="12" y="19"/>
                      <a:pt x="12" y="19"/>
                    </a:cubicBezTo>
                    <a:cubicBezTo>
                      <a:pt x="21" y="18"/>
                      <a:pt x="29" y="15"/>
                      <a:pt x="3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7" name="Freeform 3759"/>
              <p:cNvSpPr/>
              <p:nvPr/>
            </p:nvSpPr>
            <p:spPr bwMode="auto">
              <a:xfrm>
                <a:off x="1223963" y="2466975"/>
                <a:ext cx="112713" cy="120650"/>
              </a:xfrm>
              <a:custGeom>
                <a:avLst/>
                <a:gdLst>
                  <a:gd name="T0" fmla="*/ 12 w 35"/>
                  <a:gd name="T1" fmla="*/ 17 h 38"/>
                  <a:gd name="T2" fmla="*/ 35 w 35"/>
                  <a:gd name="T3" fmla="*/ 20 h 38"/>
                  <a:gd name="T4" fmla="*/ 0 w 35"/>
                  <a:gd name="T5" fmla="*/ 15 h 38"/>
                  <a:gd name="T6" fmla="*/ 35 w 35"/>
                  <a:gd name="T7" fmla="*/ 21 h 38"/>
                  <a:gd name="T8" fmla="*/ 12 w 35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2" y="17"/>
                    </a:moveTo>
                    <a:cubicBezTo>
                      <a:pt x="21" y="20"/>
                      <a:pt x="30" y="20"/>
                      <a:pt x="35" y="20"/>
                    </a:cubicBezTo>
                    <a:cubicBezTo>
                      <a:pt x="22" y="0"/>
                      <a:pt x="0" y="15"/>
                      <a:pt x="0" y="15"/>
                    </a:cubicBezTo>
                    <a:cubicBezTo>
                      <a:pt x="15" y="38"/>
                      <a:pt x="33" y="23"/>
                      <a:pt x="35" y="21"/>
                    </a:cubicBezTo>
                    <a:cubicBezTo>
                      <a:pt x="24" y="21"/>
                      <a:pt x="12" y="17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8" name="Freeform 3760"/>
              <p:cNvSpPr/>
              <p:nvPr/>
            </p:nvSpPr>
            <p:spPr bwMode="auto">
              <a:xfrm>
                <a:off x="1157288" y="2390775"/>
                <a:ext cx="98425" cy="104775"/>
              </a:xfrm>
              <a:custGeom>
                <a:avLst/>
                <a:gdLst>
                  <a:gd name="T0" fmla="*/ 31 w 31"/>
                  <a:gd name="T1" fmla="*/ 24 h 33"/>
                  <a:gd name="T2" fmla="*/ 10 w 31"/>
                  <a:gd name="T3" fmla="*/ 13 h 33"/>
                  <a:gd name="T4" fmla="*/ 31 w 31"/>
                  <a:gd name="T5" fmla="*/ 23 h 33"/>
                  <a:gd name="T6" fmla="*/ 0 w 31"/>
                  <a:gd name="T7" fmla="*/ 7 h 33"/>
                  <a:gd name="T8" fmla="*/ 31 w 31"/>
                  <a:gd name="T9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31" y="24"/>
                    </a:moveTo>
                    <a:cubicBezTo>
                      <a:pt x="20" y="20"/>
                      <a:pt x="10" y="13"/>
                      <a:pt x="10" y="13"/>
                    </a:cubicBezTo>
                    <a:cubicBezTo>
                      <a:pt x="18" y="18"/>
                      <a:pt x="26" y="21"/>
                      <a:pt x="31" y="23"/>
                    </a:cubicBezTo>
                    <a:cubicBezTo>
                      <a:pt x="26" y="0"/>
                      <a:pt x="0" y="7"/>
                      <a:pt x="0" y="7"/>
                    </a:cubicBezTo>
                    <a:cubicBezTo>
                      <a:pt x="7" y="33"/>
                      <a:pt x="28" y="25"/>
                      <a:pt x="3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9" name="Freeform 3761"/>
              <p:cNvSpPr/>
              <p:nvPr/>
            </p:nvSpPr>
            <p:spPr bwMode="auto">
              <a:xfrm>
                <a:off x="1112838" y="2286000"/>
                <a:ext cx="88900" cy="95250"/>
              </a:xfrm>
              <a:custGeom>
                <a:avLst/>
                <a:gdLst>
                  <a:gd name="T0" fmla="*/ 28 w 28"/>
                  <a:gd name="T1" fmla="*/ 24 h 30"/>
                  <a:gd name="T2" fmla="*/ 10 w 28"/>
                  <a:gd name="T3" fmla="*/ 10 h 30"/>
                  <a:gd name="T4" fmla="*/ 28 w 28"/>
                  <a:gd name="T5" fmla="*/ 23 h 30"/>
                  <a:gd name="T6" fmla="*/ 0 w 28"/>
                  <a:gd name="T7" fmla="*/ 3 h 30"/>
                  <a:gd name="T8" fmla="*/ 28 w 28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24"/>
                    </a:moveTo>
                    <a:cubicBezTo>
                      <a:pt x="18" y="19"/>
                      <a:pt x="10" y="10"/>
                      <a:pt x="10" y="10"/>
                    </a:cubicBezTo>
                    <a:cubicBezTo>
                      <a:pt x="16" y="17"/>
                      <a:pt x="24" y="21"/>
                      <a:pt x="28" y="23"/>
                    </a:cubicBezTo>
                    <a:cubicBezTo>
                      <a:pt x="26" y="0"/>
                      <a:pt x="0" y="3"/>
                      <a:pt x="0" y="3"/>
                    </a:cubicBezTo>
                    <a:cubicBezTo>
                      <a:pt x="3" y="30"/>
                      <a:pt x="25" y="25"/>
                      <a:pt x="2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0" name="Freeform 3762"/>
              <p:cNvSpPr/>
              <p:nvPr/>
            </p:nvSpPr>
            <p:spPr bwMode="auto">
              <a:xfrm>
                <a:off x="1090613" y="2181225"/>
                <a:ext cx="95250" cy="88900"/>
              </a:xfrm>
              <a:custGeom>
                <a:avLst/>
                <a:gdLst>
                  <a:gd name="T0" fmla="*/ 25 w 30"/>
                  <a:gd name="T1" fmla="*/ 28 h 28"/>
                  <a:gd name="T2" fmla="*/ 11 w 30"/>
                  <a:gd name="T3" fmla="*/ 9 h 28"/>
                  <a:gd name="T4" fmla="*/ 26 w 30"/>
                  <a:gd name="T5" fmla="*/ 27 h 28"/>
                  <a:gd name="T6" fmla="*/ 4 w 30"/>
                  <a:gd name="T7" fmla="*/ 0 h 28"/>
                  <a:gd name="T8" fmla="*/ 2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5" y="28"/>
                    </a:moveTo>
                    <a:cubicBezTo>
                      <a:pt x="17" y="20"/>
                      <a:pt x="11" y="9"/>
                      <a:pt x="11" y="9"/>
                    </a:cubicBezTo>
                    <a:cubicBezTo>
                      <a:pt x="16" y="18"/>
                      <a:pt x="22" y="24"/>
                      <a:pt x="26" y="27"/>
                    </a:cubicBezTo>
                    <a:cubicBezTo>
                      <a:pt x="30" y="4"/>
                      <a:pt x="4" y="0"/>
                      <a:pt x="4" y="0"/>
                    </a:cubicBezTo>
                    <a:cubicBezTo>
                      <a:pt x="0" y="27"/>
                      <a:pt x="22" y="28"/>
                      <a:pt x="2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1" name="Freeform 3763"/>
              <p:cNvSpPr/>
              <p:nvPr/>
            </p:nvSpPr>
            <p:spPr bwMode="auto">
              <a:xfrm>
                <a:off x="1096963" y="2070100"/>
                <a:ext cx="104775" cy="95250"/>
              </a:xfrm>
              <a:custGeom>
                <a:avLst/>
                <a:gdLst>
                  <a:gd name="T0" fmla="*/ 25 w 33"/>
                  <a:gd name="T1" fmla="*/ 30 h 30"/>
                  <a:gd name="T2" fmla="*/ 13 w 33"/>
                  <a:gd name="T3" fmla="*/ 10 h 30"/>
                  <a:gd name="T4" fmla="*/ 26 w 33"/>
                  <a:gd name="T5" fmla="*/ 29 h 30"/>
                  <a:gd name="T6" fmla="*/ 8 w 33"/>
                  <a:gd name="T7" fmla="*/ 0 h 30"/>
                  <a:gd name="T8" fmla="*/ 25 w 3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5" y="30"/>
                    </a:moveTo>
                    <a:cubicBezTo>
                      <a:pt x="18" y="22"/>
                      <a:pt x="13" y="10"/>
                      <a:pt x="13" y="10"/>
                    </a:cubicBezTo>
                    <a:cubicBezTo>
                      <a:pt x="17" y="19"/>
                      <a:pt x="23" y="26"/>
                      <a:pt x="26" y="29"/>
                    </a:cubicBezTo>
                    <a:cubicBezTo>
                      <a:pt x="33" y="7"/>
                      <a:pt x="8" y="0"/>
                      <a:pt x="8" y="0"/>
                    </a:cubicBezTo>
                    <a:cubicBezTo>
                      <a:pt x="0" y="26"/>
                      <a:pt x="23" y="30"/>
                      <a:pt x="25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895" name="组合 6894"/>
          <p:cNvGrpSpPr/>
          <p:nvPr/>
        </p:nvGrpSpPr>
        <p:grpSpPr>
          <a:xfrm>
            <a:off x="2915975" y="955026"/>
            <a:ext cx="1613399" cy="1612980"/>
            <a:chOff x="3786188" y="1171575"/>
            <a:chExt cx="2795588" cy="2794000"/>
          </a:xfrm>
        </p:grpSpPr>
        <p:sp>
          <p:nvSpPr>
            <p:cNvPr id="6802" name="Freeform 3764"/>
            <p:cNvSpPr/>
            <p:nvPr/>
          </p:nvSpPr>
          <p:spPr bwMode="auto">
            <a:xfrm>
              <a:off x="3786188" y="1171575"/>
              <a:ext cx="2795588" cy="2794000"/>
            </a:xfrm>
            <a:custGeom>
              <a:avLst/>
              <a:gdLst>
                <a:gd name="T0" fmla="*/ 863 w 880"/>
                <a:gd name="T1" fmla="*/ 466 h 880"/>
                <a:gd name="T2" fmla="*/ 863 w 880"/>
                <a:gd name="T3" fmla="*/ 414 h 880"/>
                <a:gd name="T4" fmla="*/ 855 w 880"/>
                <a:gd name="T5" fmla="*/ 356 h 880"/>
                <a:gd name="T6" fmla="*/ 842 w 880"/>
                <a:gd name="T7" fmla="*/ 306 h 880"/>
                <a:gd name="T8" fmla="*/ 819 w 880"/>
                <a:gd name="T9" fmla="*/ 251 h 880"/>
                <a:gd name="T10" fmla="*/ 794 w 880"/>
                <a:gd name="T11" fmla="*/ 206 h 880"/>
                <a:gd name="T12" fmla="*/ 757 w 880"/>
                <a:gd name="T13" fmla="*/ 160 h 880"/>
                <a:gd name="T14" fmla="*/ 721 w 880"/>
                <a:gd name="T15" fmla="*/ 123 h 880"/>
                <a:gd name="T16" fmla="*/ 674 w 880"/>
                <a:gd name="T17" fmla="*/ 87 h 880"/>
                <a:gd name="T18" fmla="*/ 630 w 880"/>
                <a:gd name="T19" fmla="*/ 61 h 880"/>
                <a:gd name="T20" fmla="*/ 575 w 880"/>
                <a:gd name="T21" fmla="*/ 39 h 880"/>
                <a:gd name="T22" fmla="*/ 525 w 880"/>
                <a:gd name="T23" fmla="*/ 25 h 880"/>
                <a:gd name="T24" fmla="*/ 466 w 880"/>
                <a:gd name="T25" fmla="*/ 18 h 880"/>
                <a:gd name="T26" fmla="*/ 415 w 880"/>
                <a:gd name="T27" fmla="*/ 17 h 880"/>
                <a:gd name="T28" fmla="*/ 356 w 880"/>
                <a:gd name="T29" fmla="*/ 25 h 880"/>
                <a:gd name="T30" fmla="*/ 306 w 880"/>
                <a:gd name="T31" fmla="*/ 38 h 880"/>
                <a:gd name="T32" fmla="*/ 251 w 880"/>
                <a:gd name="T33" fmla="*/ 61 h 880"/>
                <a:gd name="T34" fmla="*/ 206 w 880"/>
                <a:gd name="T35" fmla="*/ 86 h 880"/>
                <a:gd name="T36" fmla="*/ 160 w 880"/>
                <a:gd name="T37" fmla="*/ 123 h 880"/>
                <a:gd name="T38" fmla="*/ 123 w 880"/>
                <a:gd name="T39" fmla="*/ 159 h 880"/>
                <a:gd name="T40" fmla="*/ 87 w 880"/>
                <a:gd name="T41" fmla="*/ 206 h 880"/>
                <a:gd name="T42" fmla="*/ 61 w 880"/>
                <a:gd name="T43" fmla="*/ 250 h 880"/>
                <a:gd name="T44" fmla="*/ 39 w 880"/>
                <a:gd name="T45" fmla="*/ 305 h 880"/>
                <a:gd name="T46" fmla="*/ 25 w 880"/>
                <a:gd name="T47" fmla="*/ 355 h 880"/>
                <a:gd name="T48" fmla="*/ 18 w 880"/>
                <a:gd name="T49" fmla="*/ 414 h 880"/>
                <a:gd name="T50" fmla="*/ 17 w 880"/>
                <a:gd name="T51" fmla="*/ 465 h 880"/>
                <a:gd name="T52" fmla="*/ 25 w 880"/>
                <a:gd name="T53" fmla="*/ 524 h 880"/>
                <a:gd name="T54" fmla="*/ 38 w 880"/>
                <a:gd name="T55" fmla="*/ 574 h 880"/>
                <a:gd name="T56" fmla="*/ 61 w 880"/>
                <a:gd name="T57" fmla="*/ 629 h 880"/>
                <a:gd name="T58" fmla="*/ 86 w 880"/>
                <a:gd name="T59" fmla="*/ 674 h 880"/>
                <a:gd name="T60" fmla="*/ 123 w 880"/>
                <a:gd name="T61" fmla="*/ 720 h 880"/>
                <a:gd name="T62" fmla="*/ 159 w 880"/>
                <a:gd name="T63" fmla="*/ 757 h 880"/>
                <a:gd name="T64" fmla="*/ 206 w 880"/>
                <a:gd name="T65" fmla="*/ 793 h 880"/>
                <a:gd name="T66" fmla="*/ 251 w 880"/>
                <a:gd name="T67" fmla="*/ 819 h 880"/>
                <a:gd name="T68" fmla="*/ 306 w 880"/>
                <a:gd name="T69" fmla="*/ 841 h 880"/>
                <a:gd name="T70" fmla="*/ 355 w 880"/>
                <a:gd name="T71" fmla="*/ 855 h 880"/>
                <a:gd name="T72" fmla="*/ 414 w 880"/>
                <a:gd name="T73" fmla="*/ 862 h 880"/>
                <a:gd name="T74" fmla="*/ 466 w 880"/>
                <a:gd name="T75" fmla="*/ 863 h 880"/>
                <a:gd name="T76" fmla="*/ 524 w 880"/>
                <a:gd name="T77" fmla="*/ 855 h 880"/>
                <a:gd name="T78" fmla="*/ 574 w 880"/>
                <a:gd name="T79" fmla="*/ 842 h 880"/>
                <a:gd name="T80" fmla="*/ 629 w 880"/>
                <a:gd name="T81" fmla="*/ 819 h 880"/>
                <a:gd name="T82" fmla="*/ 674 w 880"/>
                <a:gd name="T83" fmla="*/ 794 h 880"/>
                <a:gd name="T84" fmla="*/ 720 w 880"/>
                <a:gd name="T85" fmla="*/ 757 h 880"/>
                <a:gd name="T86" fmla="*/ 757 w 880"/>
                <a:gd name="T87" fmla="*/ 721 h 880"/>
                <a:gd name="T88" fmla="*/ 793 w 880"/>
                <a:gd name="T89" fmla="*/ 674 h 880"/>
                <a:gd name="T90" fmla="*/ 819 w 880"/>
                <a:gd name="T91" fmla="*/ 629 h 880"/>
                <a:gd name="T92" fmla="*/ 841 w 880"/>
                <a:gd name="T93" fmla="*/ 574 h 880"/>
                <a:gd name="T94" fmla="*/ 855 w 880"/>
                <a:gd name="T95" fmla="*/ 52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0" h="880">
                  <a:moveTo>
                    <a:pt x="855" y="524"/>
                  </a:moveTo>
                  <a:cubicBezTo>
                    <a:pt x="842" y="506"/>
                    <a:pt x="846" y="480"/>
                    <a:pt x="863" y="466"/>
                  </a:cubicBezTo>
                  <a:cubicBezTo>
                    <a:pt x="863" y="465"/>
                    <a:pt x="863" y="465"/>
                    <a:pt x="863" y="465"/>
                  </a:cubicBezTo>
                  <a:cubicBezTo>
                    <a:pt x="880" y="451"/>
                    <a:pt x="880" y="428"/>
                    <a:pt x="863" y="414"/>
                  </a:cubicBezTo>
                  <a:cubicBezTo>
                    <a:pt x="863" y="414"/>
                    <a:pt x="863" y="414"/>
                    <a:pt x="863" y="414"/>
                  </a:cubicBezTo>
                  <a:cubicBezTo>
                    <a:pt x="846" y="400"/>
                    <a:pt x="842" y="374"/>
                    <a:pt x="855" y="356"/>
                  </a:cubicBezTo>
                  <a:cubicBezTo>
                    <a:pt x="855" y="355"/>
                    <a:pt x="855" y="355"/>
                    <a:pt x="855" y="355"/>
                  </a:cubicBezTo>
                  <a:cubicBezTo>
                    <a:pt x="868" y="337"/>
                    <a:pt x="862" y="315"/>
                    <a:pt x="842" y="306"/>
                  </a:cubicBezTo>
                  <a:cubicBezTo>
                    <a:pt x="841" y="305"/>
                    <a:pt x="841" y="305"/>
                    <a:pt x="841" y="305"/>
                  </a:cubicBezTo>
                  <a:cubicBezTo>
                    <a:pt x="821" y="296"/>
                    <a:pt x="811" y="272"/>
                    <a:pt x="819" y="251"/>
                  </a:cubicBezTo>
                  <a:cubicBezTo>
                    <a:pt x="819" y="250"/>
                    <a:pt x="819" y="250"/>
                    <a:pt x="819" y="250"/>
                  </a:cubicBezTo>
                  <a:cubicBezTo>
                    <a:pt x="827" y="230"/>
                    <a:pt x="816" y="210"/>
                    <a:pt x="794" y="206"/>
                  </a:cubicBezTo>
                  <a:cubicBezTo>
                    <a:pt x="793" y="206"/>
                    <a:pt x="793" y="206"/>
                    <a:pt x="793" y="206"/>
                  </a:cubicBezTo>
                  <a:cubicBezTo>
                    <a:pt x="771" y="203"/>
                    <a:pt x="755" y="182"/>
                    <a:pt x="757" y="160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59" y="137"/>
                    <a:pt x="743" y="121"/>
                    <a:pt x="721" y="123"/>
                  </a:cubicBezTo>
                  <a:cubicBezTo>
                    <a:pt x="720" y="123"/>
                    <a:pt x="720" y="123"/>
                    <a:pt x="720" y="123"/>
                  </a:cubicBezTo>
                  <a:cubicBezTo>
                    <a:pt x="699" y="125"/>
                    <a:pt x="678" y="109"/>
                    <a:pt x="674" y="87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70" y="65"/>
                    <a:pt x="650" y="53"/>
                    <a:pt x="630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08" y="69"/>
                    <a:pt x="584" y="59"/>
                    <a:pt x="575" y="39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65" y="18"/>
                    <a:pt x="543" y="12"/>
                    <a:pt x="525" y="25"/>
                  </a:cubicBezTo>
                  <a:cubicBezTo>
                    <a:pt x="524" y="25"/>
                    <a:pt x="524" y="25"/>
                    <a:pt x="524" y="25"/>
                  </a:cubicBezTo>
                  <a:cubicBezTo>
                    <a:pt x="506" y="38"/>
                    <a:pt x="480" y="34"/>
                    <a:pt x="466" y="18"/>
                  </a:cubicBezTo>
                  <a:cubicBezTo>
                    <a:pt x="466" y="17"/>
                    <a:pt x="466" y="17"/>
                    <a:pt x="466" y="17"/>
                  </a:cubicBezTo>
                  <a:cubicBezTo>
                    <a:pt x="452" y="0"/>
                    <a:pt x="429" y="0"/>
                    <a:pt x="415" y="17"/>
                  </a:cubicBezTo>
                  <a:cubicBezTo>
                    <a:pt x="414" y="18"/>
                    <a:pt x="414" y="18"/>
                    <a:pt x="414" y="18"/>
                  </a:cubicBezTo>
                  <a:cubicBezTo>
                    <a:pt x="400" y="35"/>
                    <a:pt x="374" y="38"/>
                    <a:pt x="356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37" y="12"/>
                    <a:pt x="315" y="18"/>
                    <a:pt x="306" y="38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296" y="59"/>
                    <a:pt x="272" y="69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30" y="53"/>
                    <a:pt x="210" y="65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3" y="109"/>
                    <a:pt x="182" y="125"/>
                    <a:pt x="160" y="123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37" y="121"/>
                    <a:pt x="121" y="137"/>
                    <a:pt x="123" y="159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5" y="182"/>
                    <a:pt x="109" y="203"/>
                    <a:pt x="87" y="206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65" y="210"/>
                    <a:pt x="53" y="230"/>
                    <a:pt x="61" y="250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9" y="272"/>
                    <a:pt x="59" y="296"/>
                    <a:pt x="39" y="305"/>
                  </a:cubicBezTo>
                  <a:cubicBezTo>
                    <a:pt x="38" y="306"/>
                    <a:pt x="38" y="306"/>
                    <a:pt x="38" y="306"/>
                  </a:cubicBezTo>
                  <a:cubicBezTo>
                    <a:pt x="18" y="315"/>
                    <a:pt x="12" y="337"/>
                    <a:pt x="25" y="355"/>
                  </a:cubicBezTo>
                  <a:cubicBezTo>
                    <a:pt x="25" y="356"/>
                    <a:pt x="25" y="356"/>
                    <a:pt x="25" y="356"/>
                  </a:cubicBezTo>
                  <a:cubicBezTo>
                    <a:pt x="38" y="374"/>
                    <a:pt x="35" y="400"/>
                    <a:pt x="18" y="414"/>
                  </a:cubicBezTo>
                  <a:cubicBezTo>
                    <a:pt x="17" y="414"/>
                    <a:pt x="17" y="414"/>
                    <a:pt x="17" y="414"/>
                  </a:cubicBezTo>
                  <a:cubicBezTo>
                    <a:pt x="0" y="429"/>
                    <a:pt x="0" y="451"/>
                    <a:pt x="17" y="465"/>
                  </a:cubicBezTo>
                  <a:cubicBezTo>
                    <a:pt x="18" y="466"/>
                    <a:pt x="18" y="466"/>
                    <a:pt x="18" y="466"/>
                  </a:cubicBezTo>
                  <a:cubicBezTo>
                    <a:pt x="35" y="480"/>
                    <a:pt x="38" y="506"/>
                    <a:pt x="25" y="524"/>
                  </a:cubicBezTo>
                  <a:cubicBezTo>
                    <a:pt x="25" y="525"/>
                    <a:pt x="25" y="525"/>
                    <a:pt x="25" y="525"/>
                  </a:cubicBezTo>
                  <a:cubicBezTo>
                    <a:pt x="12" y="543"/>
                    <a:pt x="18" y="565"/>
                    <a:pt x="38" y="574"/>
                  </a:cubicBezTo>
                  <a:cubicBezTo>
                    <a:pt x="39" y="575"/>
                    <a:pt x="39" y="575"/>
                    <a:pt x="39" y="575"/>
                  </a:cubicBezTo>
                  <a:cubicBezTo>
                    <a:pt x="59" y="584"/>
                    <a:pt x="69" y="608"/>
                    <a:pt x="61" y="629"/>
                  </a:cubicBezTo>
                  <a:cubicBezTo>
                    <a:pt x="61" y="629"/>
                    <a:pt x="61" y="629"/>
                    <a:pt x="61" y="629"/>
                  </a:cubicBezTo>
                  <a:cubicBezTo>
                    <a:pt x="53" y="650"/>
                    <a:pt x="65" y="670"/>
                    <a:pt x="86" y="674"/>
                  </a:cubicBezTo>
                  <a:cubicBezTo>
                    <a:pt x="87" y="674"/>
                    <a:pt x="87" y="674"/>
                    <a:pt x="87" y="674"/>
                  </a:cubicBezTo>
                  <a:cubicBezTo>
                    <a:pt x="109" y="677"/>
                    <a:pt x="125" y="698"/>
                    <a:pt x="123" y="720"/>
                  </a:cubicBezTo>
                  <a:cubicBezTo>
                    <a:pt x="123" y="721"/>
                    <a:pt x="123" y="721"/>
                    <a:pt x="123" y="721"/>
                  </a:cubicBezTo>
                  <a:cubicBezTo>
                    <a:pt x="121" y="743"/>
                    <a:pt x="137" y="759"/>
                    <a:pt x="159" y="757"/>
                  </a:cubicBezTo>
                  <a:cubicBezTo>
                    <a:pt x="160" y="757"/>
                    <a:pt x="160" y="757"/>
                    <a:pt x="160" y="757"/>
                  </a:cubicBezTo>
                  <a:cubicBezTo>
                    <a:pt x="182" y="755"/>
                    <a:pt x="203" y="771"/>
                    <a:pt x="206" y="793"/>
                  </a:cubicBezTo>
                  <a:cubicBezTo>
                    <a:pt x="207" y="794"/>
                    <a:pt x="207" y="794"/>
                    <a:pt x="207" y="794"/>
                  </a:cubicBezTo>
                  <a:cubicBezTo>
                    <a:pt x="210" y="815"/>
                    <a:pt x="230" y="827"/>
                    <a:pt x="251" y="819"/>
                  </a:cubicBezTo>
                  <a:cubicBezTo>
                    <a:pt x="251" y="819"/>
                    <a:pt x="251" y="819"/>
                    <a:pt x="251" y="819"/>
                  </a:cubicBezTo>
                  <a:cubicBezTo>
                    <a:pt x="272" y="811"/>
                    <a:pt x="296" y="821"/>
                    <a:pt x="306" y="841"/>
                  </a:cubicBezTo>
                  <a:cubicBezTo>
                    <a:pt x="306" y="842"/>
                    <a:pt x="306" y="842"/>
                    <a:pt x="306" y="842"/>
                  </a:cubicBezTo>
                  <a:cubicBezTo>
                    <a:pt x="315" y="862"/>
                    <a:pt x="337" y="868"/>
                    <a:pt x="355" y="855"/>
                  </a:cubicBezTo>
                  <a:cubicBezTo>
                    <a:pt x="356" y="855"/>
                    <a:pt x="356" y="855"/>
                    <a:pt x="356" y="855"/>
                  </a:cubicBezTo>
                  <a:cubicBezTo>
                    <a:pt x="374" y="842"/>
                    <a:pt x="400" y="845"/>
                    <a:pt x="414" y="862"/>
                  </a:cubicBezTo>
                  <a:cubicBezTo>
                    <a:pt x="415" y="863"/>
                    <a:pt x="415" y="863"/>
                    <a:pt x="415" y="863"/>
                  </a:cubicBezTo>
                  <a:cubicBezTo>
                    <a:pt x="429" y="880"/>
                    <a:pt x="452" y="880"/>
                    <a:pt x="466" y="863"/>
                  </a:cubicBezTo>
                  <a:cubicBezTo>
                    <a:pt x="466" y="862"/>
                    <a:pt x="466" y="862"/>
                    <a:pt x="466" y="862"/>
                  </a:cubicBezTo>
                  <a:cubicBezTo>
                    <a:pt x="480" y="845"/>
                    <a:pt x="506" y="842"/>
                    <a:pt x="524" y="855"/>
                  </a:cubicBezTo>
                  <a:cubicBezTo>
                    <a:pt x="525" y="855"/>
                    <a:pt x="525" y="855"/>
                    <a:pt x="525" y="855"/>
                  </a:cubicBezTo>
                  <a:cubicBezTo>
                    <a:pt x="543" y="868"/>
                    <a:pt x="565" y="862"/>
                    <a:pt x="574" y="842"/>
                  </a:cubicBezTo>
                  <a:cubicBezTo>
                    <a:pt x="575" y="841"/>
                    <a:pt x="575" y="841"/>
                    <a:pt x="575" y="841"/>
                  </a:cubicBezTo>
                  <a:cubicBezTo>
                    <a:pt x="584" y="821"/>
                    <a:pt x="608" y="811"/>
                    <a:pt x="629" y="819"/>
                  </a:cubicBezTo>
                  <a:cubicBezTo>
                    <a:pt x="630" y="819"/>
                    <a:pt x="630" y="819"/>
                    <a:pt x="630" y="819"/>
                  </a:cubicBezTo>
                  <a:cubicBezTo>
                    <a:pt x="650" y="827"/>
                    <a:pt x="670" y="815"/>
                    <a:pt x="674" y="794"/>
                  </a:cubicBezTo>
                  <a:cubicBezTo>
                    <a:pt x="674" y="793"/>
                    <a:pt x="674" y="793"/>
                    <a:pt x="674" y="793"/>
                  </a:cubicBezTo>
                  <a:cubicBezTo>
                    <a:pt x="678" y="771"/>
                    <a:pt x="699" y="755"/>
                    <a:pt x="720" y="757"/>
                  </a:cubicBezTo>
                  <a:cubicBezTo>
                    <a:pt x="721" y="757"/>
                    <a:pt x="721" y="757"/>
                    <a:pt x="721" y="757"/>
                  </a:cubicBezTo>
                  <a:cubicBezTo>
                    <a:pt x="743" y="759"/>
                    <a:pt x="759" y="743"/>
                    <a:pt x="757" y="721"/>
                  </a:cubicBezTo>
                  <a:cubicBezTo>
                    <a:pt x="757" y="720"/>
                    <a:pt x="757" y="720"/>
                    <a:pt x="757" y="720"/>
                  </a:cubicBezTo>
                  <a:cubicBezTo>
                    <a:pt x="755" y="698"/>
                    <a:pt x="771" y="677"/>
                    <a:pt x="793" y="674"/>
                  </a:cubicBezTo>
                  <a:cubicBezTo>
                    <a:pt x="794" y="674"/>
                    <a:pt x="794" y="674"/>
                    <a:pt x="794" y="674"/>
                  </a:cubicBezTo>
                  <a:cubicBezTo>
                    <a:pt x="816" y="670"/>
                    <a:pt x="827" y="650"/>
                    <a:pt x="819" y="629"/>
                  </a:cubicBezTo>
                  <a:cubicBezTo>
                    <a:pt x="819" y="629"/>
                    <a:pt x="819" y="629"/>
                    <a:pt x="819" y="629"/>
                  </a:cubicBezTo>
                  <a:cubicBezTo>
                    <a:pt x="811" y="608"/>
                    <a:pt x="821" y="584"/>
                    <a:pt x="841" y="574"/>
                  </a:cubicBezTo>
                  <a:cubicBezTo>
                    <a:pt x="842" y="574"/>
                    <a:pt x="842" y="574"/>
                    <a:pt x="842" y="574"/>
                  </a:cubicBezTo>
                  <a:cubicBezTo>
                    <a:pt x="862" y="565"/>
                    <a:pt x="868" y="543"/>
                    <a:pt x="855" y="525"/>
                  </a:cubicBezTo>
                  <a:lnTo>
                    <a:pt x="855" y="524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04" name="Oval 3765"/>
            <p:cNvSpPr>
              <a:spLocks noChangeArrowheads="1"/>
            </p:cNvSpPr>
            <p:nvPr/>
          </p:nvSpPr>
          <p:spPr bwMode="auto">
            <a:xfrm>
              <a:off x="4097338" y="1482725"/>
              <a:ext cx="2173288" cy="2171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05" name="Freeform 3766"/>
            <p:cNvSpPr/>
            <p:nvPr/>
          </p:nvSpPr>
          <p:spPr bwMode="auto">
            <a:xfrm>
              <a:off x="4230688" y="1711325"/>
              <a:ext cx="1906588" cy="1781175"/>
            </a:xfrm>
            <a:custGeom>
              <a:avLst/>
              <a:gdLst>
                <a:gd name="T0" fmla="*/ 580 w 600"/>
                <a:gd name="T1" fmla="*/ 303 h 561"/>
                <a:gd name="T2" fmla="*/ 535 w 600"/>
                <a:gd name="T3" fmla="*/ 267 h 561"/>
                <a:gd name="T4" fmla="*/ 545 w 600"/>
                <a:gd name="T5" fmla="*/ 206 h 561"/>
                <a:gd name="T6" fmla="*/ 554 w 600"/>
                <a:gd name="T7" fmla="*/ 105 h 561"/>
                <a:gd name="T8" fmla="*/ 524 w 600"/>
                <a:gd name="T9" fmla="*/ 94 h 561"/>
                <a:gd name="T10" fmla="*/ 456 w 600"/>
                <a:gd name="T11" fmla="*/ 91 h 561"/>
                <a:gd name="T12" fmla="*/ 445 w 600"/>
                <a:gd name="T13" fmla="*/ 82 h 561"/>
                <a:gd name="T14" fmla="*/ 370 w 600"/>
                <a:gd name="T15" fmla="*/ 58 h 561"/>
                <a:gd name="T16" fmla="*/ 374 w 600"/>
                <a:gd name="T17" fmla="*/ 118 h 561"/>
                <a:gd name="T18" fmla="*/ 447 w 600"/>
                <a:gd name="T19" fmla="*/ 120 h 561"/>
                <a:gd name="T20" fmla="*/ 513 w 600"/>
                <a:gd name="T21" fmla="*/ 183 h 561"/>
                <a:gd name="T22" fmla="*/ 517 w 600"/>
                <a:gd name="T23" fmla="*/ 195 h 561"/>
                <a:gd name="T24" fmla="*/ 489 w 600"/>
                <a:gd name="T25" fmla="*/ 246 h 561"/>
                <a:gd name="T26" fmla="*/ 508 w 600"/>
                <a:gd name="T27" fmla="*/ 267 h 561"/>
                <a:gd name="T28" fmla="*/ 510 w 600"/>
                <a:gd name="T29" fmla="*/ 358 h 561"/>
                <a:gd name="T30" fmla="*/ 504 w 600"/>
                <a:gd name="T31" fmla="*/ 370 h 561"/>
                <a:gd name="T32" fmla="*/ 448 w 600"/>
                <a:gd name="T33" fmla="*/ 386 h 561"/>
                <a:gd name="T34" fmla="*/ 447 w 600"/>
                <a:gd name="T35" fmla="*/ 414 h 561"/>
                <a:gd name="T36" fmla="*/ 385 w 600"/>
                <a:gd name="T37" fmla="*/ 479 h 561"/>
                <a:gd name="T38" fmla="*/ 371 w 600"/>
                <a:gd name="T39" fmla="*/ 484 h 561"/>
                <a:gd name="T40" fmla="*/ 321 w 600"/>
                <a:gd name="T41" fmla="*/ 456 h 561"/>
                <a:gd name="T42" fmla="*/ 280 w 600"/>
                <a:gd name="T43" fmla="*/ 456 h 561"/>
                <a:gd name="T44" fmla="*/ 229 w 600"/>
                <a:gd name="T45" fmla="*/ 484 h 561"/>
                <a:gd name="T46" fmla="*/ 216 w 600"/>
                <a:gd name="T47" fmla="*/ 479 h 561"/>
                <a:gd name="T48" fmla="*/ 153 w 600"/>
                <a:gd name="T49" fmla="*/ 414 h 561"/>
                <a:gd name="T50" fmla="*/ 152 w 600"/>
                <a:gd name="T51" fmla="*/ 386 h 561"/>
                <a:gd name="T52" fmla="*/ 96 w 600"/>
                <a:gd name="T53" fmla="*/ 370 h 561"/>
                <a:gd name="T54" fmla="*/ 90 w 600"/>
                <a:gd name="T55" fmla="*/ 357 h 561"/>
                <a:gd name="T56" fmla="*/ 93 w 600"/>
                <a:gd name="T57" fmla="*/ 267 h 561"/>
                <a:gd name="T58" fmla="*/ 112 w 600"/>
                <a:gd name="T59" fmla="*/ 246 h 561"/>
                <a:gd name="T60" fmla="*/ 83 w 600"/>
                <a:gd name="T61" fmla="*/ 196 h 561"/>
                <a:gd name="T62" fmla="*/ 88 w 600"/>
                <a:gd name="T63" fmla="*/ 182 h 561"/>
                <a:gd name="T64" fmla="*/ 154 w 600"/>
                <a:gd name="T65" fmla="*/ 120 h 561"/>
                <a:gd name="T66" fmla="*/ 226 w 600"/>
                <a:gd name="T67" fmla="*/ 118 h 561"/>
                <a:gd name="T68" fmla="*/ 230 w 600"/>
                <a:gd name="T69" fmla="*/ 58 h 561"/>
                <a:gd name="T70" fmla="*/ 155 w 600"/>
                <a:gd name="T71" fmla="*/ 82 h 561"/>
                <a:gd name="T72" fmla="*/ 144 w 600"/>
                <a:gd name="T73" fmla="*/ 92 h 561"/>
                <a:gd name="T74" fmla="*/ 76 w 600"/>
                <a:gd name="T75" fmla="*/ 94 h 561"/>
                <a:gd name="T76" fmla="*/ 47 w 600"/>
                <a:gd name="T77" fmla="*/ 105 h 561"/>
                <a:gd name="T78" fmla="*/ 55 w 600"/>
                <a:gd name="T79" fmla="*/ 206 h 561"/>
                <a:gd name="T80" fmla="*/ 65 w 600"/>
                <a:gd name="T81" fmla="*/ 267 h 561"/>
                <a:gd name="T82" fmla="*/ 20 w 600"/>
                <a:gd name="T83" fmla="*/ 303 h 561"/>
                <a:gd name="T84" fmla="*/ 7 w 600"/>
                <a:gd name="T85" fmla="*/ 332 h 561"/>
                <a:gd name="T86" fmla="*/ 84 w 600"/>
                <a:gd name="T87" fmla="*/ 397 h 561"/>
                <a:gd name="T88" fmla="*/ 159 w 600"/>
                <a:gd name="T89" fmla="*/ 455 h 561"/>
                <a:gd name="T90" fmla="*/ 172 w 600"/>
                <a:gd name="T91" fmla="*/ 464 h 561"/>
                <a:gd name="T92" fmla="*/ 192 w 600"/>
                <a:gd name="T93" fmla="*/ 528 h 561"/>
                <a:gd name="T94" fmla="*/ 210 w 600"/>
                <a:gd name="T95" fmla="*/ 554 h 561"/>
                <a:gd name="T96" fmla="*/ 313 w 600"/>
                <a:gd name="T97" fmla="*/ 502 h 561"/>
                <a:gd name="T98" fmla="*/ 328 w 600"/>
                <a:gd name="T99" fmla="*/ 500 h 561"/>
                <a:gd name="T100" fmla="*/ 422 w 600"/>
                <a:gd name="T101" fmla="*/ 488 h 561"/>
                <a:gd name="T102" fmla="*/ 521 w 600"/>
                <a:gd name="T103" fmla="*/ 470 h 561"/>
                <a:gd name="T104" fmla="*/ 524 w 600"/>
                <a:gd name="T105" fmla="*/ 439 h 561"/>
                <a:gd name="T106" fmla="*/ 510 w 600"/>
                <a:gd name="T107" fmla="*/ 373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0" h="561">
                  <a:moveTo>
                    <a:pt x="543" y="337"/>
                  </a:moveTo>
                  <a:cubicBezTo>
                    <a:pt x="533" y="341"/>
                    <a:pt x="524" y="350"/>
                    <a:pt x="517" y="358"/>
                  </a:cubicBezTo>
                  <a:cubicBezTo>
                    <a:pt x="523" y="344"/>
                    <a:pt x="527" y="330"/>
                    <a:pt x="530" y="315"/>
                  </a:cubicBezTo>
                  <a:cubicBezTo>
                    <a:pt x="539" y="316"/>
                    <a:pt x="562" y="318"/>
                    <a:pt x="580" y="303"/>
                  </a:cubicBezTo>
                  <a:cubicBezTo>
                    <a:pt x="599" y="288"/>
                    <a:pt x="600" y="254"/>
                    <a:pt x="600" y="254"/>
                  </a:cubicBezTo>
                  <a:cubicBezTo>
                    <a:pt x="600" y="254"/>
                    <a:pt x="579" y="251"/>
                    <a:pt x="552" y="272"/>
                  </a:cubicBezTo>
                  <a:cubicBezTo>
                    <a:pt x="544" y="278"/>
                    <a:pt x="537" y="290"/>
                    <a:pt x="533" y="299"/>
                  </a:cubicBezTo>
                  <a:cubicBezTo>
                    <a:pt x="534" y="289"/>
                    <a:pt x="535" y="278"/>
                    <a:pt x="535" y="267"/>
                  </a:cubicBezTo>
                  <a:cubicBezTo>
                    <a:pt x="535" y="262"/>
                    <a:pt x="535" y="258"/>
                    <a:pt x="535" y="253"/>
                  </a:cubicBezTo>
                  <a:cubicBezTo>
                    <a:pt x="543" y="253"/>
                    <a:pt x="566" y="249"/>
                    <a:pt x="580" y="230"/>
                  </a:cubicBezTo>
                  <a:cubicBezTo>
                    <a:pt x="594" y="210"/>
                    <a:pt x="587" y="177"/>
                    <a:pt x="587" y="177"/>
                  </a:cubicBezTo>
                  <a:cubicBezTo>
                    <a:pt x="587" y="177"/>
                    <a:pt x="566" y="179"/>
                    <a:pt x="545" y="206"/>
                  </a:cubicBezTo>
                  <a:cubicBezTo>
                    <a:pt x="539" y="215"/>
                    <a:pt x="535" y="227"/>
                    <a:pt x="533" y="238"/>
                  </a:cubicBezTo>
                  <a:cubicBezTo>
                    <a:pt x="531" y="222"/>
                    <a:pt x="528" y="207"/>
                    <a:pt x="523" y="193"/>
                  </a:cubicBezTo>
                  <a:cubicBezTo>
                    <a:pt x="531" y="190"/>
                    <a:pt x="553" y="180"/>
                    <a:pt x="561" y="158"/>
                  </a:cubicBezTo>
                  <a:cubicBezTo>
                    <a:pt x="569" y="136"/>
                    <a:pt x="554" y="105"/>
                    <a:pt x="554" y="105"/>
                  </a:cubicBezTo>
                  <a:cubicBezTo>
                    <a:pt x="554" y="105"/>
                    <a:pt x="534" y="113"/>
                    <a:pt x="521" y="145"/>
                  </a:cubicBezTo>
                  <a:cubicBezTo>
                    <a:pt x="517" y="155"/>
                    <a:pt x="517" y="168"/>
                    <a:pt x="518" y="178"/>
                  </a:cubicBezTo>
                  <a:cubicBezTo>
                    <a:pt x="512" y="164"/>
                    <a:pt x="505" y="150"/>
                    <a:pt x="496" y="138"/>
                  </a:cubicBezTo>
                  <a:cubicBezTo>
                    <a:pt x="503" y="133"/>
                    <a:pt x="521" y="118"/>
                    <a:pt x="524" y="94"/>
                  </a:cubicBezTo>
                  <a:cubicBezTo>
                    <a:pt x="526" y="71"/>
                    <a:pt x="503" y="45"/>
                    <a:pt x="503" y="45"/>
                  </a:cubicBezTo>
                  <a:cubicBezTo>
                    <a:pt x="503" y="45"/>
                    <a:pt x="486" y="58"/>
                    <a:pt x="482" y="92"/>
                  </a:cubicBezTo>
                  <a:cubicBezTo>
                    <a:pt x="480" y="102"/>
                    <a:pt x="484" y="115"/>
                    <a:pt x="487" y="125"/>
                  </a:cubicBezTo>
                  <a:cubicBezTo>
                    <a:pt x="478" y="113"/>
                    <a:pt x="468" y="102"/>
                    <a:pt x="456" y="91"/>
                  </a:cubicBezTo>
                  <a:cubicBezTo>
                    <a:pt x="462" y="85"/>
                    <a:pt x="475" y="66"/>
                    <a:pt x="472" y="42"/>
                  </a:cubicBezTo>
                  <a:cubicBezTo>
                    <a:pt x="468" y="19"/>
                    <a:pt x="439" y="0"/>
                    <a:pt x="439" y="0"/>
                  </a:cubicBezTo>
                  <a:cubicBezTo>
                    <a:pt x="439" y="0"/>
                    <a:pt x="425" y="17"/>
                    <a:pt x="430" y="50"/>
                  </a:cubicBezTo>
                  <a:cubicBezTo>
                    <a:pt x="432" y="61"/>
                    <a:pt x="439" y="73"/>
                    <a:pt x="445" y="82"/>
                  </a:cubicBezTo>
                  <a:cubicBezTo>
                    <a:pt x="435" y="74"/>
                    <a:pt x="424" y="67"/>
                    <a:pt x="412" y="61"/>
                  </a:cubicBezTo>
                  <a:cubicBezTo>
                    <a:pt x="411" y="53"/>
                    <a:pt x="407" y="37"/>
                    <a:pt x="392" y="27"/>
                  </a:cubicBezTo>
                  <a:cubicBezTo>
                    <a:pt x="376" y="16"/>
                    <a:pt x="351" y="21"/>
                    <a:pt x="351" y="21"/>
                  </a:cubicBezTo>
                  <a:cubicBezTo>
                    <a:pt x="351" y="21"/>
                    <a:pt x="355" y="47"/>
                    <a:pt x="370" y="58"/>
                  </a:cubicBezTo>
                  <a:cubicBezTo>
                    <a:pt x="384" y="68"/>
                    <a:pt x="400" y="67"/>
                    <a:pt x="408" y="66"/>
                  </a:cubicBezTo>
                  <a:cubicBezTo>
                    <a:pt x="420" y="72"/>
                    <a:pt x="431" y="79"/>
                    <a:pt x="441" y="87"/>
                  </a:cubicBezTo>
                  <a:cubicBezTo>
                    <a:pt x="430" y="83"/>
                    <a:pt x="415" y="79"/>
                    <a:pt x="404" y="87"/>
                  </a:cubicBezTo>
                  <a:cubicBezTo>
                    <a:pt x="383" y="100"/>
                    <a:pt x="374" y="118"/>
                    <a:pt x="374" y="118"/>
                  </a:cubicBezTo>
                  <a:cubicBezTo>
                    <a:pt x="374" y="118"/>
                    <a:pt x="398" y="125"/>
                    <a:pt x="419" y="119"/>
                  </a:cubicBezTo>
                  <a:cubicBezTo>
                    <a:pt x="438" y="113"/>
                    <a:pt x="448" y="102"/>
                    <a:pt x="452" y="97"/>
                  </a:cubicBezTo>
                  <a:cubicBezTo>
                    <a:pt x="464" y="107"/>
                    <a:pt x="474" y="118"/>
                    <a:pt x="483" y="130"/>
                  </a:cubicBezTo>
                  <a:cubicBezTo>
                    <a:pt x="474" y="123"/>
                    <a:pt x="460" y="115"/>
                    <a:pt x="447" y="120"/>
                  </a:cubicBezTo>
                  <a:cubicBezTo>
                    <a:pt x="424" y="127"/>
                    <a:pt x="410" y="143"/>
                    <a:pt x="410" y="143"/>
                  </a:cubicBezTo>
                  <a:cubicBezTo>
                    <a:pt x="410" y="143"/>
                    <a:pt x="432" y="155"/>
                    <a:pt x="453" y="154"/>
                  </a:cubicBezTo>
                  <a:cubicBezTo>
                    <a:pt x="474" y="154"/>
                    <a:pt x="486" y="145"/>
                    <a:pt x="491" y="142"/>
                  </a:cubicBezTo>
                  <a:cubicBezTo>
                    <a:pt x="500" y="154"/>
                    <a:pt x="507" y="168"/>
                    <a:pt x="513" y="183"/>
                  </a:cubicBezTo>
                  <a:cubicBezTo>
                    <a:pt x="506" y="173"/>
                    <a:pt x="494" y="162"/>
                    <a:pt x="480" y="163"/>
                  </a:cubicBezTo>
                  <a:cubicBezTo>
                    <a:pt x="456" y="164"/>
                    <a:pt x="439" y="176"/>
                    <a:pt x="439" y="176"/>
                  </a:cubicBezTo>
                  <a:cubicBezTo>
                    <a:pt x="439" y="176"/>
                    <a:pt x="456" y="193"/>
                    <a:pt x="477" y="198"/>
                  </a:cubicBezTo>
                  <a:cubicBezTo>
                    <a:pt x="497" y="203"/>
                    <a:pt x="512" y="198"/>
                    <a:pt x="517" y="195"/>
                  </a:cubicBezTo>
                  <a:cubicBezTo>
                    <a:pt x="522" y="210"/>
                    <a:pt x="525" y="225"/>
                    <a:pt x="527" y="241"/>
                  </a:cubicBezTo>
                  <a:cubicBezTo>
                    <a:pt x="523" y="230"/>
                    <a:pt x="515" y="216"/>
                    <a:pt x="501" y="213"/>
                  </a:cubicBezTo>
                  <a:cubicBezTo>
                    <a:pt x="477" y="208"/>
                    <a:pt x="458" y="215"/>
                    <a:pt x="458" y="215"/>
                  </a:cubicBezTo>
                  <a:cubicBezTo>
                    <a:pt x="458" y="215"/>
                    <a:pt x="470" y="236"/>
                    <a:pt x="489" y="246"/>
                  </a:cubicBezTo>
                  <a:cubicBezTo>
                    <a:pt x="507" y="256"/>
                    <a:pt x="522" y="255"/>
                    <a:pt x="528" y="254"/>
                  </a:cubicBezTo>
                  <a:cubicBezTo>
                    <a:pt x="529" y="258"/>
                    <a:pt x="529" y="263"/>
                    <a:pt x="529" y="267"/>
                  </a:cubicBezTo>
                  <a:cubicBezTo>
                    <a:pt x="529" y="278"/>
                    <a:pt x="528" y="290"/>
                    <a:pt x="526" y="301"/>
                  </a:cubicBezTo>
                  <a:cubicBezTo>
                    <a:pt x="525" y="289"/>
                    <a:pt x="521" y="273"/>
                    <a:pt x="508" y="267"/>
                  </a:cubicBezTo>
                  <a:cubicBezTo>
                    <a:pt x="486" y="256"/>
                    <a:pt x="466" y="257"/>
                    <a:pt x="466" y="257"/>
                  </a:cubicBezTo>
                  <a:cubicBezTo>
                    <a:pt x="466" y="257"/>
                    <a:pt x="472" y="281"/>
                    <a:pt x="488" y="296"/>
                  </a:cubicBezTo>
                  <a:cubicBezTo>
                    <a:pt x="503" y="310"/>
                    <a:pt x="518" y="313"/>
                    <a:pt x="524" y="314"/>
                  </a:cubicBezTo>
                  <a:cubicBezTo>
                    <a:pt x="521" y="329"/>
                    <a:pt x="516" y="344"/>
                    <a:pt x="510" y="358"/>
                  </a:cubicBezTo>
                  <a:cubicBezTo>
                    <a:pt x="512" y="347"/>
                    <a:pt x="512" y="330"/>
                    <a:pt x="501" y="321"/>
                  </a:cubicBezTo>
                  <a:cubicBezTo>
                    <a:pt x="483" y="304"/>
                    <a:pt x="463" y="301"/>
                    <a:pt x="463" y="301"/>
                  </a:cubicBezTo>
                  <a:cubicBezTo>
                    <a:pt x="463" y="301"/>
                    <a:pt x="463" y="325"/>
                    <a:pt x="474" y="343"/>
                  </a:cubicBezTo>
                  <a:cubicBezTo>
                    <a:pt x="485" y="361"/>
                    <a:pt x="498" y="368"/>
                    <a:pt x="504" y="370"/>
                  </a:cubicBezTo>
                  <a:cubicBezTo>
                    <a:pt x="497" y="384"/>
                    <a:pt x="489" y="397"/>
                    <a:pt x="479" y="409"/>
                  </a:cubicBezTo>
                  <a:cubicBezTo>
                    <a:pt x="484" y="398"/>
                    <a:pt x="488" y="383"/>
                    <a:pt x="480" y="371"/>
                  </a:cubicBezTo>
                  <a:cubicBezTo>
                    <a:pt x="467" y="350"/>
                    <a:pt x="448" y="342"/>
                    <a:pt x="448" y="342"/>
                  </a:cubicBezTo>
                  <a:cubicBezTo>
                    <a:pt x="448" y="342"/>
                    <a:pt x="442" y="366"/>
                    <a:pt x="448" y="386"/>
                  </a:cubicBezTo>
                  <a:cubicBezTo>
                    <a:pt x="454" y="406"/>
                    <a:pt x="465" y="416"/>
                    <a:pt x="470" y="420"/>
                  </a:cubicBezTo>
                  <a:cubicBezTo>
                    <a:pt x="468" y="423"/>
                    <a:pt x="465" y="426"/>
                    <a:pt x="462" y="429"/>
                  </a:cubicBezTo>
                  <a:cubicBezTo>
                    <a:pt x="454" y="437"/>
                    <a:pt x="445" y="444"/>
                    <a:pt x="436" y="451"/>
                  </a:cubicBezTo>
                  <a:cubicBezTo>
                    <a:pt x="444" y="441"/>
                    <a:pt x="451" y="428"/>
                    <a:pt x="447" y="414"/>
                  </a:cubicBezTo>
                  <a:cubicBezTo>
                    <a:pt x="439" y="391"/>
                    <a:pt x="424" y="378"/>
                    <a:pt x="424" y="378"/>
                  </a:cubicBezTo>
                  <a:cubicBezTo>
                    <a:pt x="424" y="378"/>
                    <a:pt x="412" y="399"/>
                    <a:pt x="412" y="420"/>
                  </a:cubicBezTo>
                  <a:cubicBezTo>
                    <a:pt x="413" y="441"/>
                    <a:pt x="421" y="454"/>
                    <a:pt x="425" y="458"/>
                  </a:cubicBezTo>
                  <a:cubicBezTo>
                    <a:pt x="412" y="467"/>
                    <a:pt x="399" y="474"/>
                    <a:pt x="385" y="479"/>
                  </a:cubicBezTo>
                  <a:cubicBezTo>
                    <a:pt x="394" y="472"/>
                    <a:pt x="405" y="461"/>
                    <a:pt x="404" y="447"/>
                  </a:cubicBezTo>
                  <a:cubicBezTo>
                    <a:pt x="403" y="423"/>
                    <a:pt x="391" y="406"/>
                    <a:pt x="391" y="406"/>
                  </a:cubicBezTo>
                  <a:cubicBezTo>
                    <a:pt x="391" y="406"/>
                    <a:pt x="374" y="424"/>
                    <a:pt x="369" y="444"/>
                  </a:cubicBezTo>
                  <a:cubicBezTo>
                    <a:pt x="364" y="464"/>
                    <a:pt x="369" y="479"/>
                    <a:pt x="371" y="484"/>
                  </a:cubicBezTo>
                  <a:cubicBezTo>
                    <a:pt x="357" y="489"/>
                    <a:pt x="342" y="492"/>
                    <a:pt x="327" y="494"/>
                  </a:cubicBezTo>
                  <a:cubicBezTo>
                    <a:pt x="338" y="490"/>
                    <a:pt x="351" y="482"/>
                    <a:pt x="354" y="468"/>
                  </a:cubicBezTo>
                  <a:cubicBezTo>
                    <a:pt x="359" y="444"/>
                    <a:pt x="352" y="425"/>
                    <a:pt x="352" y="425"/>
                  </a:cubicBezTo>
                  <a:cubicBezTo>
                    <a:pt x="352" y="425"/>
                    <a:pt x="331" y="437"/>
                    <a:pt x="321" y="456"/>
                  </a:cubicBezTo>
                  <a:cubicBezTo>
                    <a:pt x="311" y="474"/>
                    <a:pt x="311" y="489"/>
                    <a:pt x="312" y="495"/>
                  </a:cubicBezTo>
                  <a:cubicBezTo>
                    <a:pt x="308" y="495"/>
                    <a:pt x="304" y="496"/>
                    <a:pt x="300" y="496"/>
                  </a:cubicBezTo>
                  <a:cubicBezTo>
                    <a:pt x="296" y="496"/>
                    <a:pt x="292" y="495"/>
                    <a:pt x="288" y="495"/>
                  </a:cubicBezTo>
                  <a:cubicBezTo>
                    <a:pt x="289" y="489"/>
                    <a:pt x="289" y="474"/>
                    <a:pt x="280" y="456"/>
                  </a:cubicBezTo>
                  <a:cubicBezTo>
                    <a:pt x="270" y="437"/>
                    <a:pt x="248" y="425"/>
                    <a:pt x="248" y="425"/>
                  </a:cubicBezTo>
                  <a:cubicBezTo>
                    <a:pt x="248" y="425"/>
                    <a:pt x="242" y="444"/>
                    <a:pt x="247" y="468"/>
                  </a:cubicBezTo>
                  <a:cubicBezTo>
                    <a:pt x="249" y="481"/>
                    <a:pt x="262" y="489"/>
                    <a:pt x="273" y="494"/>
                  </a:cubicBezTo>
                  <a:cubicBezTo>
                    <a:pt x="258" y="492"/>
                    <a:pt x="243" y="489"/>
                    <a:pt x="229" y="484"/>
                  </a:cubicBezTo>
                  <a:cubicBezTo>
                    <a:pt x="232" y="478"/>
                    <a:pt x="236" y="464"/>
                    <a:pt x="232" y="444"/>
                  </a:cubicBezTo>
                  <a:cubicBezTo>
                    <a:pt x="227" y="424"/>
                    <a:pt x="209" y="406"/>
                    <a:pt x="209" y="406"/>
                  </a:cubicBezTo>
                  <a:cubicBezTo>
                    <a:pt x="209" y="406"/>
                    <a:pt x="198" y="423"/>
                    <a:pt x="196" y="447"/>
                  </a:cubicBezTo>
                  <a:cubicBezTo>
                    <a:pt x="196" y="461"/>
                    <a:pt x="206" y="472"/>
                    <a:pt x="216" y="479"/>
                  </a:cubicBezTo>
                  <a:cubicBezTo>
                    <a:pt x="201" y="474"/>
                    <a:pt x="188" y="467"/>
                    <a:pt x="175" y="458"/>
                  </a:cubicBezTo>
                  <a:cubicBezTo>
                    <a:pt x="179" y="453"/>
                    <a:pt x="187" y="441"/>
                    <a:pt x="188" y="420"/>
                  </a:cubicBezTo>
                  <a:cubicBezTo>
                    <a:pt x="189" y="399"/>
                    <a:pt x="176" y="378"/>
                    <a:pt x="176" y="378"/>
                  </a:cubicBezTo>
                  <a:cubicBezTo>
                    <a:pt x="176" y="378"/>
                    <a:pt x="161" y="391"/>
                    <a:pt x="153" y="414"/>
                  </a:cubicBezTo>
                  <a:cubicBezTo>
                    <a:pt x="149" y="427"/>
                    <a:pt x="157" y="441"/>
                    <a:pt x="164" y="450"/>
                  </a:cubicBezTo>
                  <a:cubicBezTo>
                    <a:pt x="155" y="444"/>
                    <a:pt x="146" y="436"/>
                    <a:pt x="139" y="429"/>
                  </a:cubicBezTo>
                  <a:cubicBezTo>
                    <a:pt x="136" y="426"/>
                    <a:pt x="133" y="423"/>
                    <a:pt x="130" y="420"/>
                  </a:cubicBezTo>
                  <a:cubicBezTo>
                    <a:pt x="135" y="416"/>
                    <a:pt x="146" y="406"/>
                    <a:pt x="152" y="386"/>
                  </a:cubicBezTo>
                  <a:cubicBezTo>
                    <a:pt x="158" y="366"/>
                    <a:pt x="152" y="342"/>
                    <a:pt x="152" y="342"/>
                  </a:cubicBezTo>
                  <a:cubicBezTo>
                    <a:pt x="152" y="342"/>
                    <a:pt x="134" y="350"/>
                    <a:pt x="120" y="371"/>
                  </a:cubicBezTo>
                  <a:cubicBezTo>
                    <a:pt x="113" y="383"/>
                    <a:pt x="116" y="398"/>
                    <a:pt x="121" y="408"/>
                  </a:cubicBezTo>
                  <a:cubicBezTo>
                    <a:pt x="111" y="397"/>
                    <a:pt x="103" y="384"/>
                    <a:pt x="96" y="370"/>
                  </a:cubicBezTo>
                  <a:cubicBezTo>
                    <a:pt x="102" y="368"/>
                    <a:pt x="116" y="361"/>
                    <a:pt x="126" y="343"/>
                  </a:cubicBezTo>
                  <a:cubicBezTo>
                    <a:pt x="138" y="325"/>
                    <a:pt x="138" y="301"/>
                    <a:pt x="138" y="301"/>
                  </a:cubicBezTo>
                  <a:cubicBezTo>
                    <a:pt x="138" y="301"/>
                    <a:pt x="118" y="304"/>
                    <a:pt x="100" y="321"/>
                  </a:cubicBezTo>
                  <a:cubicBezTo>
                    <a:pt x="89" y="330"/>
                    <a:pt x="89" y="346"/>
                    <a:pt x="90" y="357"/>
                  </a:cubicBezTo>
                  <a:cubicBezTo>
                    <a:pt x="84" y="344"/>
                    <a:pt x="80" y="329"/>
                    <a:pt x="77" y="314"/>
                  </a:cubicBezTo>
                  <a:cubicBezTo>
                    <a:pt x="83" y="313"/>
                    <a:pt x="98" y="310"/>
                    <a:pt x="113" y="296"/>
                  </a:cubicBezTo>
                  <a:cubicBezTo>
                    <a:pt x="128" y="281"/>
                    <a:pt x="134" y="257"/>
                    <a:pt x="134" y="257"/>
                  </a:cubicBezTo>
                  <a:cubicBezTo>
                    <a:pt x="134" y="257"/>
                    <a:pt x="114" y="256"/>
                    <a:pt x="93" y="267"/>
                  </a:cubicBezTo>
                  <a:cubicBezTo>
                    <a:pt x="80" y="273"/>
                    <a:pt x="76" y="288"/>
                    <a:pt x="74" y="300"/>
                  </a:cubicBezTo>
                  <a:cubicBezTo>
                    <a:pt x="73" y="289"/>
                    <a:pt x="72" y="278"/>
                    <a:pt x="72" y="267"/>
                  </a:cubicBezTo>
                  <a:cubicBezTo>
                    <a:pt x="72" y="263"/>
                    <a:pt x="72" y="258"/>
                    <a:pt x="72" y="254"/>
                  </a:cubicBezTo>
                  <a:cubicBezTo>
                    <a:pt x="78" y="255"/>
                    <a:pt x="93" y="256"/>
                    <a:pt x="112" y="246"/>
                  </a:cubicBezTo>
                  <a:cubicBezTo>
                    <a:pt x="130" y="236"/>
                    <a:pt x="143" y="215"/>
                    <a:pt x="143" y="215"/>
                  </a:cubicBezTo>
                  <a:cubicBezTo>
                    <a:pt x="143" y="215"/>
                    <a:pt x="123" y="208"/>
                    <a:pt x="100" y="213"/>
                  </a:cubicBezTo>
                  <a:cubicBezTo>
                    <a:pt x="86" y="216"/>
                    <a:pt x="78" y="229"/>
                    <a:pt x="73" y="240"/>
                  </a:cubicBezTo>
                  <a:cubicBezTo>
                    <a:pt x="75" y="225"/>
                    <a:pt x="78" y="210"/>
                    <a:pt x="83" y="196"/>
                  </a:cubicBezTo>
                  <a:cubicBezTo>
                    <a:pt x="89" y="198"/>
                    <a:pt x="103" y="203"/>
                    <a:pt x="123" y="198"/>
                  </a:cubicBezTo>
                  <a:cubicBezTo>
                    <a:pt x="144" y="193"/>
                    <a:pt x="162" y="176"/>
                    <a:pt x="162" y="176"/>
                  </a:cubicBezTo>
                  <a:cubicBezTo>
                    <a:pt x="162" y="176"/>
                    <a:pt x="145" y="164"/>
                    <a:pt x="121" y="163"/>
                  </a:cubicBezTo>
                  <a:cubicBezTo>
                    <a:pt x="106" y="162"/>
                    <a:pt x="95" y="173"/>
                    <a:pt x="88" y="182"/>
                  </a:cubicBezTo>
                  <a:cubicBezTo>
                    <a:pt x="94" y="168"/>
                    <a:pt x="101" y="154"/>
                    <a:pt x="109" y="142"/>
                  </a:cubicBezTo>
                  <a:cubicBezTo>
                    <a:pt x="114" y="146"/>
                    <a:pt x="127" y="154"/>
                    <a:pt x="147" y="154"/>
                  </a:cubicBezTo>
                  <a:cubicBezTo>
                    <a:pt x="168" y="155"/>
                    <a:pt x="190" y="143"/>
                    <a:pt x="190" y="143"/>
                  </a:cubicBezTo>
                  <a:cubicBezTo>
                    <a:pt x="190" y="143"/>
                    <a:pt x="177" y="127"/>
                    <a:pt x="154" y="120"/>
                  </a:cubicBezTo>
                  <a:cubicBezTo>
                    <a:pt x="140" y="115"/>
                    <a:pt x="127" y="123"/>
                    <a:pt x="118" y="130"/>
                  </a:cubicBezTo>
                  <a:cubicBezTo>
                    <a:pt x="127" y="118"/>
                    <a:pt x="137" y="107"/>
                    <a:pt x="148" y="97"/>
                  </a:cubicBezTo>
                  <a:cubicBezTo>
                    <a:pt x="152" y="102"/>
                    <a:pt x="162" y="113"/>
                    <a:pt x="182" y="119"/>
                  </a:cubicBezTo>
                  <a:cubicBezTo>
                    <a:pt x="202" y="125"/>
                    <a:pt x="226" y="118"/>
                    <a:pt x="226" y="118"/>
                  </a:cubicBezTo>
                  <a:cubicBezTo>
                    <a:pt x="226" y="118"/>
                    <a:pt x="217" y="100"/>
                    <a:pt x="197" y="87"/>
                  </a:cubicBezTo>
                  <a:cubicBezTo>
                    <a:pt x="185" y="79"/>
                    <a:pt x="170" y="82"/>
                    <a:pt x="160" y="87"/>
                  </a:cubicBezTo>
                  <a:cubicBezTo>
                    <a:pt x="170" y="79"/>
                    <a:pt x="181" y="72"/>
                    <a:pt x="192" y="66"/>
                  </a:cubicBezTo>
                  <a:cubicBezTo>
                    <a:pt x="200" y="67"/>
                    <a:pt x="216" y="68"/>
                    <a:pt x="230" y="58"/>
                  </a:cubicBezTo>
                  <a:cubicBezTo>
                    <a:pt x="246" y="47"/>
                    <a:pt x="250" y="21"/>
                    <a:pt x="250" y="21"/>
                  </a:cubicBezTo>
                  <a:cubicBezTo>
                    <a:pt x="250" y="21"/>
                    <a:pt x="224" y="16"/>
                    <a:pt x="208" y="27"/>
                  </a:cubicBezTo>
                  <a:cubicBezTo>
                    <a:pt x="193" y="37"/>
                    <a:pt x="189" y="53"/>
                    <a:pt x="188" y="61"/>
                  </a:cubicBezTo>
                  <a:cubicBezTo>
                    <a:pt x="176" y="67"/>
                    <a:pt x="166" y="74"/>
                    <a:pt x="155" y="82"/>
                  </a:cubicBezTo>
                  <a:cubicBezTo>
                    <a:pt x="161" y="74"/>
                    <a:pt x="169" y="61"/>
                    <a:pt x="170" y="50"/>
                  </a:cubicBezTo>
                  <a:cubicBezTo>
                    <a:pt x="175" y="17"/>
                    <a:pt x="161" y="0"/>
                    <a:pt x="161" y="0"/>
                  </a:cubicBezTo>
                  <a:cubicBezTo>
                    <a:pt x="161" y="0"/>
                    <a:pt x="133" y="19"/>
                    <a:pt x="129" y="42"/>
                  </a:cubicBezTo>
                  <a:cubicBezTo>
                    <a:pt x="125" y="66"/>
                    <a:pt x="139" y="85"/>
                    <a:pt x="144" y="92"/>
                  </a:cubicBezTo>
                  <a:cubicBezTo>
                    <a:pt x="133" y="102"/>
                    <a:pt x="122" y="113"/>
                    <a:pt x="113" y="126"/>
                  </a:cubicBezTo>
                  <a:cubicBezTo>
                    <a:pt x="116" y="116"/>
                    <a:pt x="120" y="103"/>
                    <a:pt x="119" y="92"/>
                  </a:cubicBezTo>
                  <a:cubicBezTo>
                    <a:pt x="114" y="58"/>
                    <a:pt x="97" y="45"/>
                    <a:pt x="97" y="45"/>
                  </a:cubicBezTo>
                  <a:cubicBezTo>
                    <a:pt x="97" y="45"/>
                    <a:pt x="74" y="71"/>
                    <a:pt x="76" y="94"/>
                  </a:cubicBezTo>
                  <a:cubicBezTo>
                    <a:pt x="79" y="118"/>
                    <a:pt x="97" y="133"/>
                    <a:pt x="104" y="138"/>
                  </a:cubicBezTo>
                  <a:cubicBezTo>
                    <a:pt x="96" y="151"/>
                    <a:pt x="88" y="164"/>
                    <a:pt x="83" y="179"/>
                  </a:cubicBezTo>
                  <a:cubicBezTo>
                    <a:pt x="83" y="168"/>
                    <a:pt x="83" y="155"/>
                    <a:pt x="79" y="145"/>
                  </a:cubicBezTo>
                  <a:cubicBezTo>
                    <a:pt x="67" y="113"/>
                    <a:pt x="47" y="105"/>
                    <a:pt x="47" y="105"/>
                  </a:cubicBezTo>
                  <a:cubicBezTo>
                    <a:pt x="47" y="105"/>
                    <a:pt x="31" y="136"/>
                    <a:pt x="39" y="158"/>
                  </a:cubicBezTo>
                  <a:cubicBezTo>
                    <a:pt x="48" y="180"/>
                    <a:pt x="69" y="190"/>
                    <a:pt x="77" y="193"/>
                  </a:cubicBezTo>
                  <a:cubicBezTo>
                    <a:pt x="72" y="208"/>
                    <a:pt x="69" y="223"/>
                    <a:pt x="67" y="238"/>
                  </a:cubicBezTo>
                  <a:cubicBezTo>
                    <a:pt x="65" y="228"/>
                    <a:pt x="62" y="215"/>
                    <a:pt x="55" y="206"/>
                  </a:cubicBezTo>
                  <a:cubicBezTo>
                    <a:pt x="35" y="179"/>
                    <a:pt x="13" y="177"/>
                    <a:pt x="13" y="177"/>
                  </a:cubicBezTo>
                  <a:cubicBezTo>
                    <a:pt x="13" y="177"/>
                    <a:pt x="6" y="210"/>
                    <a:pt x="20" y="230"/>
                  </a:cubicBezTo>
                  <a:cubicBezTo>
                    <a:pt x="34" y="249"/>
                    <a:pt x="57" y="253"/>
                    <a:pt x="66" y="253"/>
                  </a:cubicBezTo>
                  <a:cubicBezTo>
                    <a:pt x="66" y="258"/>
                    <a:pt x="65" y="262"/>
                    <a:pt x="65" y="267"/>
                  </a:cubicBezTo>
                  <a:cubicBezTo>
                    <a:pt x="65" y="278"/>
                    <a:pt x="66" y="289"/>
                    <a:pt x="68" y="300"/>
                  </a:cubicBezTo>
                  <a:cubicBezTo>
                    <a:pt x="63" y="290"/>
                    <a:pt x="56" y="278"/>
                    <a:pt x="48" y="272"/>
                  </a:cubicBezTo>
                  <a:cubicBezTo>
                    <a:pt x="21" y="251"/>
                    <a:pt x="0" y="254"/>
                    <a:pt x="0" y="254"/>
                  </a:cubicBezTo>
                  <a:cubicBezTo>
                    <a:pt x="0" y="254"/>
                    <a:pt x="2" y="288"/>
                    <a:pt x="20" y="303"/>
                  </a:cubicBezTo>
                  <a:cubicBezTo>
                    <a:pt x="38" y="318"/>
                    <a:pt x="62" y="316"/>
                    <a:pt x="70" y="315"/>
                  </a:cubicBezTo>
                  <a:cubicBezTo>
                    <a:pt x="73" y="330"/>
                    <a:pt x="78" y="345"/>
                    <a:pt x="84" y="358"/>
                  </a:cubicBezTo>
                  <a:cubicBezTo>
                    <a:pt x="77" y="351"/>
                    <a:pt x="68" y="341"/>
                    <a:pt x="58" y="337"/>
                  </a:cubicBezTo>
                  <a:cubicBezTo>
                    <a:pt x="26" y="324"/>
                    <a:pt x="7" y="332"/>
                    <a:pt x="7" y="332"/>
                  </a:cubicBezTo>
                  <a:cubicBezTo>
                    <a:pt x="7" y="332"/>
                    <a:pt x="17" y="365"/>
                    <a:pt x="39" y="375"/>
                  </a:cubicBezTo>
                  <a:cubicBezTo>
                    <a:pt x="61" y="384"/>
                    <a:pt x="83" y="376"/>
                    <a:pt x="90" y="373"/>
                  </a:cubicBezTo>
                  <a:cubicBezTo>
                    <a:pt x="97" y="387"/>
                    <a:pt x="106" y="400"/>
                    <a:pt x="115" y="412"/>
                  </a:cubicBezTo>
                  <a:cubicBezTo>
                    <a:pt x="107" y="406"/>
                    <a:pt x="95" y="399"/>
                    <a:pt x="84" y="397"/>
                  </a:cubicBezTo>
                  <a:cubicBezTo>
                    <a:pt x="50" y="393"/>
                    <a:pt x="34" y="406"/>
                    <a:pt x="34" y="406"/>
                  </a:cubicBezTo>
                  <a:cubicBezTo>
                    <a:pt x="34" y="406"/>
                    <a:pt x="53" y="435"/>
                    <a:pt x="76" y="439"/>
                  </a:cubicBezTo>
                  <a:cubicBezTo>
                    <a:pt x="99" y="443"/>
                    <a:pt x="118" y="429"/>
                    <a:pt x="125" y="423"/>
                  </a:cubicBezTo>
                  <a:cubicBezTo>
                    <a:pt x="135" y="435"/>
                    <a:pt x="147" y="445"/>
                    <a:pt x="159" y="455"/>
                  </a:cubicBezTo>
                  <a:cubicBezTo>
                    <a:pt x="149" y="451"/>
                    <a:pt x="136" y="448"/>
                    <a:pt x="125" y="449"/>
                  </a:cubicBezTo>
                  <a:cubicBezTo>
                    <a:pt x="91" y="453"/>
                    <a:pt x="79" y="470"/>
                    <a:pt x="79" y="470"/>
                  </a:cubicBezTo>
                  <a:cubicBezTo>
                    <a:pt x="79" y="470"/>
                    <a:pt x="104" y="493"/>
                    <a:pt x="128" y="491"/>
                  </a:cubicBezTo>
                  <a:cubicBezTo>
                    <a:pt x="152" y="489"/>
                    <a:pt x="167" y="471"/>
                    <a:pt x="172" y="464"/>
                  </a:cubicBezTo>
                  <a:cubicBezTo>
                    <a:pt x="184" y="472"/>
                    <a:pt x="198" y="479"/>
                    <a:pt x="213" y="485"/>
                  </a:cubicBezTo>
                  <a:cubicBezTo>
                    <a:pt x="202" y="484"/>
                    <a:pt x="188" y="484"/>
                    <a:pt x="178" y="488"/>
                  </a:cubicBezTo>
                  <a:cubicBezTo>
                    <a:pt x="147" y="501"/>
                    <a:pt x="139" y="521"/>
                    <a:pt x="139" y="521"/>
                  </a:cubicBezTo>
                  <a:cubicBezTo>
                    <a:pt x="139" y="521"/>
                    <a:pt x="170" y="537"/>
                    <a:pt x="192" y="528"/>
                  </a:cubicBezTo>
                  <a:cubicBezTo>
                    <a:pt x="214" y="520"/>
                    <a:pt x="224" y="498"/>
                    <a:pt x="227" y="490"/>
                  </a:cubicBezTo>
                  <a:cubicBezTo>
                    <a:pt x="242" y="495"/>
                    <a:pt x="257" y="498"/>
                    <a:pt x="273" y="500"/>
                  </a:cubicBezTo>
                  <a:cubicBezTo>
                    <a:pt x="262" y="502"/>
                    <a:pt x="249" y="506"/>
                    <a:pt x="240" y="512"/>
                  </a:cubicBezTo>
                  <a:cubicBezTo>
                    <a:pt x="212" y="533"/>
                    <a:pt x="210" y="554"/>
                    <a:pt x="210" y="554"/>
                  </a:cubicBezTo>
                  <a:cubicBezTo>
                    <a:pt x="210" y="554"/>
                    <a:pt x="244" y="561"/>
                    <a:pt x="263" y="547"/>
                  </a:cubicBezTo>
                  <a:cubicBezTo>
                    <a:pt x="283" y="533"/>
                    <a:pt x="286" y="510"/>
                    <a:pt x="287" y="502"/>
                  </a:cubicBezTo>
                  <a:cubicBezTo>
                    <a:pt x="291" y="502"/>
                    <a:pt x="296" y="502"/>
                    <a:pt x="300" y="502"/>
                  </a:cubicBezTo>
                  <a:cubicBezTo>
                    <a:pt x="305" y="502"/>
                    <a:pt x="309" y="502"/>
                    <a:pt x="313" y="502"/>
                  </a:cubicBezTo>
                  <a:cubicBezTo>
                    <a:pt x="314" y="510"/>
                    <a:pt x="318" y="533"/>
                    <a:pt x="337" y="547"/>
                  </a:cubicBezTo>
                  <a:cubicBezTo>
                    <a:pt x="356" y="561"/>
                    <a:pt x="390" y="554"/>
                    <a:pt x="390" y="554"/>
                  </a:cubicBezTo>
                  <a:cubicBezTo>
                    <a:pt x="390" y="554"/>
                    <a:pt x="388" y="533"/>
                    <a:pt x="360" y="512"/>
                  </a:cubicBezTo>
                  <a:cubicBezTo>
                    <a:pt x="352" y="506"/>
                    <a:pt x="338" y="502"/>
                    <a:pt x="328" y="500"/>
                  </a:cubicBezTo>
                  <a:cubicBezTo>
                    <a:pt x="344" y="498"/>
                    <a:pt x="359" y="495"/>
                    <a:pt x="373" y="490"/>
                  </a:cubicBezTo>
                  <a:cubicBezTo>
                    <a:pt x="376" y="498"/>
                    <a:pt x="386" y="520"/>
                    <a:pt x="408" y="528"/>
                  </a:cubicBezTo>
                  <a:cubicBezTo>
                    <a:pt x="430" y="537"/>
                    <a:pt x="461" y="521"/>
                    <a:pt x="461" y="521"/>
                  </a:cubicBezTo>
                  <a:cubicBezTo>
                    <a:pt x="461" y="521"/>
                    <a:pt x="454" y="501"/>
                    <a:pt x="422" y="488"/>
                  </a:cubicBezTo>
                  <a:cubicBezTo>
                    <a:pt x="412" y="484"/>
                    <a:pt x="398" y="484"/>
                    <a:pt x="388" y="485"/>
                  </a:cubicBezTo>
                  <a:cubicBezTo>
                    <a:pt x="402" y="479"/>
                    <a:pt x="416" y="472"/>
                    <a:pt x="429" y="464"/>
                  </a:cubicBezTo>
                  <a:cubicBezTo>
                    <a:pt x="434" y="471"/>
                    <a:pt x="449" y="489"/>
                    <a:pt x="472" y="491"/>
                  </a:cubicBezTo>
                  <a:cubicBezTo>
                    <a:pt x="496" y="493"/>
                    <a:pt x="521" y="470"/>
                    <a:pt x="521" y="470"/>
                  </a:cubicBezTo>
                  <a:cubicBezTo>
                    <a:pt x="521" y="470"/>
                    <a:pt x="509" y="453"/>
                    <a:pt x="475" y="449"/>
                  </a:cubicBezTo>
                  <a:cubicBezTo>
                    <a:pt x="464" y="448"/>
                    <a:pt x="451" y="451"/>
                    <a:pt x="442" y="455"/>
                  </a:cubicBezTo>
                  <a:cubicBezTo>
                    <a:pt x="454" y="445"/>
                    <a:pt x="465" y="435"/>
                    <a:pt x="475" y="424"/>
                  </a:cubicBezTo>
                  <a:cubicBezTo>
                    <a:pt x="482" y="429"/>
                    <a:pt x="501" y="443"/>
                    <a:pt x="524" y="439"/>
                  </a:cubicBezTo>
                  <a:cubicBezTo>
                    <a:pt x="548" y="435"/>
                    <a:pt x="567" y="406"/>
                    <a:pt x="567" y="406"/>
                  </a:cubicBezTo>
                  <a:cubicBezTo>
                    <a:pt x="567" y="406"/>
                    <a:pt x="550" y="393"/>
                    <a:pt x="516" y="397"/>
                  </a:cubicBezTo>
                  <a:cubicBezTo>
                    <a:pt x="506" y="399"/>
                    <a:pt x="494" y="406"/>
                    <a:pt x="485" y="411"/>
                  </a:cubicBezTo>
                  <a:cubicBezTo>
                    <a:pt x="495" y="399"/>
                    <a:pt x="503" y="386"/>
                    <a:pt x="510" y="373"/>
                  </a:cubicBezTo>
                  <a:cubicBezTo>
                    <a:pt x="518" y="376"/>
                    <a:pt x="540" y="384"/>
                    <a:pt x="561" y="375"/>
                  </a:cubicBezTo>
                  <a:cubicBezTo>
                    <a:pt x="583" y="365"/>
                    <a:pt x="594" y="332"/>
                    <a:pt x="594" y="332"/>
                  </a:cubicBezTo>
                  <a:cubicBezTo>
                    <a:pt x="594" y="332"/>
                    <a:pt x="574" y="324"/>
                    <a:pt x="543" y="33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06" name="Freeform 3767"/>
            <p:cNvSpPr>
              <a:spLocks noEditPoints="1"/>
            </p:cNvSpPr>
            <p:nvPr/>
          </p:nvSpPr>
          <p:spPr bwMode="auto">
            <a:xfrm>
              <a:off x="4284663" y="1631950"/>
              <a:ext cx="1798638" cy="2092325"/>
            </a:xfrm>
            <a:custGeom>
              <a:avLst/>
              <a:gdLst>
                <a:gd name="T0" fmla="*/ 491 w 566"/>
                <a:gd name="T1" fmla="*/ 0 h 659"/>
                <a:gd name="T2" fmla="*/ 491 w 566"/>
                <a:gd name="T3" fmla="*/ 27 h 659"/>
                <a:gd name="T4" fmla="*/ 479 w 566"/>
                <a:gd name="T5" fmla="*/ 38 h 659"/>
                <a:gd name="T6" fmla="*/ 450 w 566"/>
                <a:gd name="T7" fmla="*/ 38 h 659"/>
                <a:gd name="T8" fmla="*/ 450 w 566"/>
                <a:gd name="T9" fmla="*/ 0 h 659"/>
                <a:gd name="T10" fmla="*/ 115 w 566"/>
                <a:gd name="T11" fmla="*/ 0 h 659"/>
                <a:gd name="T12" fmla="*/ 115 w 566"/>
                <a:gd name="T13" fmla="*/ 38 h 659"/>
                <a:gd name="T14" fmla="*/ 87 w 566"/>
                <a:gd name="T15" fmla="*/ 38 h 659"/>
                <a:gd name="T16" fmla="*/ 75 w 566"/>
                <a:gd name="T17" fmla="*/ 27 h 659"/>
                <a:gd name="T18" fmla="*/ 75 w 566"/>
                <a:gd name="T19" fmla="*/ 0 h 659"/>
                <a:gd name="T20" fmla="*/ 0 w 566"/>
                <a:gd name="T21" fmla="*/ 0 h 659"/>
                <a:gd name="T22" fmla="*/ 0 w 566"/>
                <a:gd name="T23" fmla="*/ 64 h 659"/>
                <a:gd name="T24" fmla="*/ 75 w 566"/>
                <a:gd name="T25" fmla="*/ 245 h 659"/>
                <a:gd name="T26" fmla="*/ 155 w 566"/>
                <a:gd name="T27" fmla="*/ 275 h 659"/>
                <a:gd name="T28" fmla="*/ 255 w 566"/>
                <a:gd name="T29" fmla="*/ 332 h 659"/>
                <a:gd name="T30" fmla="*/ 255 w 566"/>
                <a:gd name="T31" fmla="*/ 391 h 659"/>
                <a:gd name="T32" fmla="*/ 238 w 566"/>
                <a:gd name="T33" fmla="*/ 414 h 659"/>
                <a:gd name="T34" fmla="*/ 238 w 566"/>
                <a:gd name="T35" fmla="*/ 430 h 659"/>
                <a:gd name="T36" fmla="*/ 255 w 566"/>
                <a:gd name="T37" fmla="*/ 452 h 659"/>
                <a:gd name="T38" fmla="*/ 255 w 566"/>
                <a:gd name="T39" fmla="*/ 499 h 659"/>
                <a:gd name="T40" fmla="*/ 238 w 566"/>
                <a:gd name="T41" fmla="*/ 522 h 659"/>
                <a:gd name="T42" fmla="*/ 238 w 566"/>
                <a:gd name="T43" fmla="*/ 538 h 659"/>
                <a:gd name="T44" fmla="*/ 255 w 566"/>
                <a:gd name="T45" fmla="*/ 560 h 659"/>
                <a:gd name="T46" fmla="*/ 255 w 566"/>
                <a:gd name="T47" fmla="*/ 571 h 659"/>
                <a:gd name="T48" fmla="*/ 221 w 566"/>
                <a:gd name="T49" fmla="*/ 622 h 659"/>
                <a:gd name="T50" fmla="*/ 165 w 566"/>
                <a:gd name="T51" fmla="*/ 659 h 659"/>
                <a:gd name="T52" fmla="*/ 399 w 566"/>
                <a:gd name="T53" fmla="*/ 659 h 659"/>
                <a:gd name="T54" fmla="*/ 367 w 566"/>
                <a:gd name="T55" fmla="*/ 628 h 659"/>
                <a:gd name="T56" fmla="*/ 310 w 566"/>
                <a:gd name="T57" fmla="*/ 571 h 659"/>
                <a:gd name="T58" fmla="*/ 310 w 566"/>
                <a:gd name="T59" fmla="*/ 560 h 659"/>
                <a:gd name="T60" fmla="*/ 327 w 566"/>
                <a:gd name="T61" fmla="*/ 538 h 659"/>
                <a:gd name="T62" fmla="*/ 327 w 566"/>
                <a:gd name="T63" fmla="*/ 522 h 659"/>
                <a:gd name="T64" fmla="*/ 310 w 566"/>
                <a:gd name="T65" fmla="*/ 499 h 659"/>
                <a:gd name="T66" fmla="*/ 310 w 566"/>
                <a:gd name="T67" fmla="*/ 452 h 659"/>
                <a:gd name="T68" fmla="*/ 327 w 566"/>
                <a:gd name="T69" fmla="*/ 430 h 659"/>
                <a:gd name="T70" fmla="*/ 327 w 566"/>
                <a:gd name="T71" fmla="*/ 414 h 659"/>
                <a:gd name="T72" fmla="*/ 310 w 566"/>
                <a:gd name="T73" fmla="*/ 391 h 659"/>
                <a:gd name="T74" fmla="*/ 310 w 566"/>
                <a:gd name="T75" fmla="*/ 332 h 659"/>
                <a:gd name="T76" fmla="*/ 410 w 566"/>
                <a:gd name="T77" fmla="*/ 275 h 659"/>
                <a:gd name="T78" fmla="*/ 491 w 566"/>
                <a:gd name="T79" fmla="*/ 245 h 659"/>
                <a:gd name="T80" fmla="*/ 566 w 566"/>
                <a:gd name="T81" fmla="*/ 64 h 659"/>
                <a:gd name="T82" fmla="*/ 566 w 566"/>
                <a:gd name="T83" fmla="*/ 0 h 659"/>
                <a:gd name="T84" fmla="*/ 491 w 566"/>
                <a:gd name="T85" fmla="*/ 0 h 659"/>
                <a:gd name="T86" fmla="*/ 50 w 566"/>
                <a:gd name="T87" fmla="*/ 173 h 659"/>
                <a:gd name="T88" fmla="*/ 27 w 566"/>
                <a:gd name="T89" fmla="*/ 28 h 659"/>
                <a:gd name="T90" fmla="*/ 49 w 566"/>
                <a:gd name="T91" fmla="*/ 28 h 659"/>
                <a:gd name="T92" fmla="*/ 77 w 566"/>
                <a:gd name="T93" fmla="*/ 67 h 659"/>
                <a:gd name="T94" fmla="*/ 115 w 566"/>
                <a:gd name="T95" fmla="*/ 67 h 659"/>
                <a:gd name="T96" fmla="*/ 115 w 566"/>
                <a:gd name="T97" fmla="*/ 167 h 659"/>
                <a:gd name="T98" fmla="*/ 133 w 566"/>
                <a:gd name="T99" fmla="*/ 243 h 659"/>
                <a:gd name="T100" fmla="*/ 50 w 566"/>
                <a:gd name="T101" fmla="*/ 173 h 659"/>
                <a:gd name="T102" fmla="*/ 516 w 566"/>
                <a:gd name="T103" fmla="*/ 173 h 659"/>
                <a:gd name="T104" fmla="*/ 431 w 566"/>
                <a:gd name="T105" fmla="*/ 243 h 659"/>
                <a:gd name="T106" fmla="*/ 450 w 566"/>
                <a:gd name="T107" fmla="*/ 167 h 659"/>
                <a:gd name="T108" fmla="*/ 450 w 566"/>
                <a:gd name="T109" fmla="*/ 67 h 659"/>
                <a:gd name="T110" fmla="*/ 489 w 566"/>
                <a:gd name="T111" fmla="*/ 67 h 659"/>
                <a:gd name="T112" fmla="*/ 517 w 566"/>
                <a:gd name="T113" fmla="*/ 28 h 659"/>
                <a:gd name="T114" fmla="*/ 539 w 566"/>
                <a:gd name="T115" fmla="*/ 28 h 659"/>
                <a:gd name="T116" fmla="*/ 516 w 566"/>
                <a:gd name="T117" fmla="*/ 17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" h="659">
                  <a:moveTo>
                    <a:pt x="491" y="0"/>
                  </a:moveTo>
                  <a:cubicBezTo>
                    <a:pt x="491" y="0"/>
                    <a:pt x="491" y="18"/>
                    <a:pt x="491" y="27"/>
                  </a:cubicBezTo>
                  <a:cubicBezTo>
                    <a:pt x="491" y="36"/>
                    <a:pt x="485" y="38"/>
                    <a:pt x="479" y="38"/>
                  </a:cubicBezTo>
                  <a:cubicBezTo>
                    <a:pt x="474" y="38"/>
                    <a:pt x="455" y="38"/>
                    <a:pt x="450" y="38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08" y="38"/>
                    <a:pt x="92" y="38"/>
                    <a:pt x="87" y="38"/>
                  </a:cubicBezTo>
                  <a:cubicBezTo>
                    <a:pt x="81" y="38"/>
                    <a:pt x="75" y="36"/>
                    <a:pt x="75" y="27"/>
                  </a:cubicBezTo>
                  <a:cubicBezTo>
                    <a:pt x="75" y="18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44"/>
                    <a:pt x="0" y="64"/>
                  </a:cubicBezTo>
                  <a:cubicBezTo>
                    <a:pt x="0" y="130"/>
                    <a:pt x="16" y="204"/>
                    <a:pt x="75" y="245"/>
                  </a:cubicBezTo>
                  <a:cubicBezTo>
                    <a:pt x="105" y="266"/>
                    <a:pt x="134" y="273"/>
                    <a:pt x="155" y="275"/>
                  </a:cubicBezTo>
                  <a:cubicBezTo>
                    <a:pt x="180" y="304"/>
                    <a:pt x="215" y="325"/>
                    <a:pt x="255" y="332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45" y="394"/>
                    <a:pt x="238" y="403"/>
                    <a:pt x="238" y="414"/>
                  </a:cubicBezTo>
                  <a:cubicBezTo>
                    <a:pt x="238" y="430"/>
                    <a:pt x="238" y="430"/>
                    <a:pt x="238" y="430"/>
                  </a:cubicBezTo>
                  <a:cubicBezTo>
                    <a:pt x="238" y="440"/>
                    <a:pt x="245" y="449"/>
                    <a:pt x="255" y="452"/>
                  </a:cubicBezTo>
                  <a:cubicBezTo>
                    <a:pt x="255" y="499"/>
                    <a:pt x="255" y="499"/>
                    <a:pt x="255" y="499"/>
                  </a:cubicBezTo>
                  <a:cubicBezTo>
                    <a:pt x="245" y="502"/>
                    <a:pt x="238" y="511"/>
                    <a:pt x="238" y="522"/>
                  </a:cubicBezTo>
                  <a:cubicBezTo>
                    <a:pt x="238" y="538"/>
                    <a:pt x="238" y="538"/>
                    <a:pt x="238" y="538"/>
                  </a:cubicBezTo>
                  <a:cubicBezTo>
                    <a:pt x="238" y="548"/>
                    <a:pt x="245" y="557"/>
                    <a:pt x="255" y="560"/>
                  </a:cubicBezTo>
                  <a:cubicBezTo>
                    <a:pt x="255" y="571"/>
                    <a:pt x="255" y="571"/>
                    <a:pt x="255" y="571"/>
                  </a:cubicBezTo>
                  <a:cubicBezTo>
                    <a:pt x="255" y="600"/>
                    <a:pt x="231" y="616"/>
                    <a:pt x="221" y="622"/>
                  </a:cubicBezTo>
                  <a:cubicBezTo>
                    <a:pt x="201" y="634"/>
                    <a:pt x="165" y="621"/>
                    <a:pt x="165" y="659"/>
                  </a:cubicBezTo>
                  <a:cubicBezTo>
                    <a:pt x="399" y="659"/>
                    <a:pt x="399" y="659"/>
                    <a:pt x="399" y="659"/>
                  </a:cubicBezTo>
                  <a:cubicBezTo>
                    <a:pt x="399" y="659"/>
                    <a:pt x="399" y="632"/>
                    <a:pt x="367" y="628"/>
                  </a:cubicBezTo>
                  <a:cubicBezTo>
                    <a:pt x="340" y="625"/>
                    <a:pt x="310" y="606"/>
                    <a:pt x="310" y="571"/>
                  </a:cubicBezTo>
                  <a:cubicBezTo>
                    <a:pt x="310" y="560"/>
                    <a:pt x="310" y="560"/>
                    <a:pt x="310" y="560"/>
                  </a:cubicBezTo>
                  <a:cubicBezTo>
                    <a:pt x="320" y="557"/>
                    <a:pt x="327" y="548"/>
                    <a:pt x="327" y="538"/>
                  </a:cubicBezTo>
                  <a:cubicBezTo>
                    <a:pt x="327" y="522"/>
                    <a:pt x="327" y="522"/>
                    <a:pt x="327" y="522"/>
                  </a:cubicBezTo>
                  <a:cubicBezTo>
                    <a:pt x="327" y="511"/>
                    <a:pt x="320" y="502"/>
                    <a:pt x="310" y="499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20" y="449"/>
                    <a:pt x="327" y="440"/>
                    <a:pt x="327" y="430"/>
                  </a:cubicBezTo>
                  <a:cubicBezTo>
                    <a:pt x="327" y="414"/>
                    <a:pt x="327" y="414"/>
                    <a:pt x="327" y="414"/>
                  </a:cubicBezTo>
                  <a:cubicBezTo>
                    <a:pt x="327" y="403"/>
                    <a:pt x="320" y="394"/>
                    <a:pt x="310" y="39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50" y="325"/>
                    <a:pt x="385" y="304"/>
                    <a:pt x="410" y="275"/>
                  </a:cubicBezTo>
                  <a:cubicBezTo>
                    <a:pt x="430" y="273"/>
                    <a:pt x="460" y="266"/>
                    <a:pt x="491" y="245"/>
                  </a:cubicBezTo>
                  <a:cubicBezTo>
                    <a:pt x="550" y="204"/>
                    <a:pt x="566" y="130"/>
                    <a:pt x="566" y="64"/>
                  </a:cubicBezTo>
                  <a:cubicBezTo>
                    <a:pt x="566" y="44"/>
                    <a:pt x="566" y="0"/>
                    <a:pt x="566" y="0"/>
                  </a:cubicBezTo>
                  <a:lnTo>
                    <a:pt x="491" y="0"/>
                  </a:lnTo>
                  <a:close/>
                  <a:moveTo>
                    <a:pt x="50" y="173"/>
                  </a:moveTo>
                  <a:cubicBezTo>
                    <a:pt x="20" y="119"/>
                    <a:pt x="27" y="28"/>
                    <a:pt x="27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56"/>
                    <a:pt x="65" y="67"/>
                    <a:pt x="77" y="67"/>
                  </a:cubicBezTo>
                  <a:cubicBezTo>
                    <a:pt x="87" y="67"/>
                    <a:pt x="108" y="67"/>
                    <a:pt x="115" y="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94"/>
                    <a:pt x="122" y="220"/>
                    <a:pt x="133" y="243"/>
                  </a:cubicBezTo>
                  <a:cubicBezTo>
                    <a:pt x="111" y="237"/>
                    <a:pt x="76" y="219"/>
                    <a:pt x="50" y="173"/>
                  </a:cubicBezTo>
                  <a:close/>
                  <a:moveTo>
                    <a:pt x="516" y="173"/>
                  </a:moveTo>
                  <a:cubicBezTo>
                    <a:pt x="489" y="220"/>
                    <a:pt x="454" y="238"/>
                    <a:pt x="431" y="243"/>
                  </a:cubicBezTo>
                  <a:cubicBezTo>
                    <a:pt x="443" y="220"/>
                    <a:pt x="450" y="194"/>
                    <a:pt x="450" y="167"/>
                  </a:cubicBezTo>
                  <a:cubicBezTo>
                    <a:pt x="450" y="67"/>
                    <a:pt x="450" y="67"/>
                    <a:pt x="450" y="67"/>
                  </a:cubicBezTo>
                  <a:cubicBezTo>
                    <a:pt x="456" y="67"/>
                    <a:pt x="478" y="67"/>
                    <a:pt x="489" y="67"/>
                  </a:cubicBezTo>
                  <a:cubicBezTo>
                    <a:pt x="502" y="67"/>
                    <a:pt x="517" y="56"/>
                    <a:pt x="517" y="28"/>
                  </a:cubicBezTo>
                  <a:cubicBezTo>
                    <a:pt x="539" y="28"/>
                    <a:pt x="539" y="28"/>
                    <a:pt x="539" y="28"/>
                  </a:cubicBezTo>
                  <a:cubicBezTo>
                    <a:pt x="539" y="28"/>
                    <a:pt x="547" y="119"/>
                    <a:pt x="516" y="1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891" name="组合 6890"/>
            <p:cNvGrpSpPr/>
            <p:nvPr/>
          </p:nvGrpSpPr>
          <p:grpSpPr>
            <a:xfrm>
              <a:off x="4713288" y="2070100"/>
              <a:ext cx="939800" cy="647700"/>
              <a:chOff x="4713288" y="2070100"/>
              <a:chExt cx="939800" cy="647700"/>
            </a:xfrm>
          </p:grpSpPr>
          <p:sp>
            <p:nvSpPr>
              <p:cNvPr id="6807" name="Freeform 3768"/>
              <p:cNvSpPr/>
              <p:nvPr/>
            </p:nvSpPr>
            <p:spPr bwMode="auto">
              <a:xfrm>
                <a:off x="5456238" y="2092325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10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1" y="24"/>
                      <a:pt x="17" y="16"/>
                      <a:pt x="10" y="9"/>
                    </a:cubicBezTo>
                    <a:cubicBezTo>
                      <a:pt x="10" y="9"/>
                      <a:pt x="19" y="18"/>
                      <a:pt x="24" y="28"/>
                    </a:cubicBezTo>
                    <a:cubicBezTo>
                      <a:pt x="25" y="25"/>
                      <a:pt x="29" y="3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8" name="Freeform 3769"/>
              <p:cNvSpPr/>
              <p:nvPr/>
            </p:nvSpPr>
            <p:spPr bwMode="auto">
              <a:xfrm>
                <a:off x="5446713" y="2190750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9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0" y="23"/>
                      <a:pt x="16" y="16"/>
                      <a:pt x="9" y="9"/>
                    </a:cubicBezTo>
                    <a:cubicBezTo>
                      <a:pt x="9" y="9"/>
                      <a:pt x="19" y="18"/>
                      <a:pt x="24" y="28"/>
                    </a:cubicBezTo>
                    <a:cubicBezTo>
                      <a:pt x="25" y="25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9" name="Freeform 3770"/>
              <p:cNvSpPr/>
              <p:nvPr/>
            </p:nvSpPr>
            <p:spPr bwMode="auto">
              <a:xfrm>
                <a:off x="5424488" y="2270125"/>
                <a:ext cx="92075" cy="85725"/>
              </a:xfrm>
              <a:custGeom>
                <a:avLst/>
                <a:gdLst>
                  <a:gd name="T0" fmla="*/ 23 w 29"/>
                  <a:gd name="T1" fmla="*/ 27 h 27"/>
                  <a:gd name="T2" fmla="*/ 10 w 29"/>
                  <a:gd name="T3" fmla="*/ 9 h 27"/>
                  <a:gd name="T4" fmla="*/ 24 w 29"/>
                  <a:gd name="T5" fmla="*/ 27 h 27"/>
                  <a:gd name="T6" fmla="*/ 2 w 29"/>
                  <a:gd name="T7" fmla="*/ 0 h 27"/>
                  <a:gd name="T8" fmla="*/ 23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23" y="27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19" y="17"/>
                      <a:pt x="24" y="27"/>
                    </a:cubicBezTo>
                    <a:cubicBezTo>
                      <a:pt x="25" y="24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0" name="Freeform 3771"/>
              <p:cNvSpPr/>
              <p:nvPr/>
            </p:nvSpPr>
            <p:spPr bwMode="auto">
              <a:xfrm>
                <a:off x="5376863" y="2333625"/>
                <a:ext cx="107950" cy="101600"/>
              </a:xfrm>
              <a:custGeom>
                <a:avLst/>
                <a:gdLst>
                  <a:gd name="T0" fmla="*/ 21 w 34"/>
                  <a:gd name="T1" fmla="*/ 32 h 32"/>
                  <a:gd name="T2" fmla="*/ 14 w 34"/>
                  <a:gd name="T3" fmla="*/ 11 h 32"/>
                  <a:gd name="T4" fmla="*/ 23 w 34"/>
                  <a:gd name="T5" fmla="*/ 32 h 32"/>
                  <a:gd name="T6" fmla="*/ 9 w 34"/>
                  <a:gd name="T7" fmla="*/ 0 h 32"/>
                  <a:gd name="T8" fmla="*/ 21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1" y="32"/>
                    </a:moveTo>
                    <a:cubicBezTo>
                      <a:pt x="21" y="27"/>
                      <a:pt x="18" y="19"/>
                      <a:pt x="14" y="11"/>
                    </a:cubicBezTo>
                    <a:cubicBezTo>
                      <a:pt x="14" y="11"/>
                      <a:pt x="20" y="21"/>
                      <a:pt x="23" y="32"/>
                    </a:cubicBezTo>
                    <a:cubicBezTo>
                      <a:pt x="24" y="30"/>
                      <a:pt x="34" y="9"/>
                      <a:pt x="9" y="0"/>
                    </a:cubicBezTo>
                    <a:cubicBezTo>
                      <a:pt x="9" y="0"/>
                      <a:pt x="0" y="24"/>
                      <a:pt x="2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1" name="Freeform 3772"/>
              <p:cNvSpPr/>
              <p:nvPr/>
            </p:nvSpPr>
            <p:spPr bwMode="auto">
              <a:xfrm>
                <a:off x="5307013" y="2387600"/>
                <a:ext cx="120650" cy="111125"/>
              </a:xfrm>
              <a:custGeom>
                <a:avLst/>
                <a:gdLst>
                  <a:gd name="T0" fmla="*/ 20 w 38"/>
                  <a:gd name="T1" fmla="*/ 34 h 35"/>
                  <a:gd name="T2" fmla="*/ 17 w 38"/>
                  <a:gd name="T3" fmla="*/ 12 h 35"/>
                  <a:gd name="T4" fmla="*/ 21 w 38"/>
                  <a:gd name="T5" fmla="*/ 35 h 35"/>
                  <a:gd name="T6" fmla="*/ 16 w 38"/>
                  <a:gd name="T7" fmla="*/ 0 h 35"/>
                  <a:gd name="T8" fmla="*/ 20 w 38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20" y="34"/>
                    </a:moveTo>
                    <a:cubicBezTo>
                      <a:pt x="20" y="30"/>
                      <a:pt x="20" y="21"/>
                      <a:pt x="17" y="12"/>
                    </a:cubicBezTo>
                    <a:cubicBezTo>
                      <a:pt x="17" y="12"/>
                      <a:pt x="21" y="24"/>
                      <a:pt x="21" y="35"/>
                    </a:cubicBezTo>
                    <a:cubicBezTo>
                      <a:pt x="23" y="33"/>
                      <a:pt x="38" y="16"/>
                      <a:pt x="16" y="0"/>
                    </a:cubicBezTo>
                    <a:cubicBezTo>
                      <a:pt x="16" y="0"/>
                      <a:pt x="0" y="21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2" name="Freeform 3773"/>
              <p:cNvSpPr/>
              <p:nvPr/>
            </p:nvSpPr>
            <p:spPr bwMode="auto">
              <a:xfrm>
                <a:off x="5221288" y="2422525"/>
                <a:ext cx="117475" cy="111125"/>
              </a:xfrm>
              <a:custGeom>
                <a:avLst/>
                <a:gdLst>
                  <a:gd name="T0" fmla="*/ 19 w 37"/>
                  <a:gd name="T1" fmla="*/ 12 h 35"/>
                  <a:gd name="T2" fmla="*/ 15 w 37"/>
                  <a:gd name="T3" fmla="*/ 35 h 35"/>
                  <a:gd name="T4" fmla="*/ 21 w 37"/>
                  <a:gd name="T5" fmla="*/ 0 h 35"/>
                  <a:gd name="T6" fmla="*/ 14 w 37"/>
                  <a:gd name="T7" fmla="*/ 34 h 35"/>
                  <a:gd name="T8" fmla="*/ 19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19" y="12"/>
                    </a:moveTo>
                    <a:cubicBezTo>
                      <a:pt x="19" y="12"/>
                      <a:pt x="19" y="24"/>
                      <a:pt x="15" y="35"/>
                    </a:cubicBezTo>
                    <a:cubicBezTo>
                      <a:pt x="18" y="34"/>
                      <a:pt x="37" y="22"/>
                      <a:pt x="21" y="0"/>
                    </a:cubicBezTo>
                    <a:cubicBezTo>
                      <a:pt x="21" y="0"/>
                      <a:pt x="0" y="16"/>
                      <a:pt x="14" y="34"/>
                    </a:cubicBezTo>
                    <a:cubicBezTo>
                      <a:pt x="16" y="30"/>
                      <a:pt x="19" y="21"/>
                      <a:pt x="19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3" name="Freeform 3774"/>
              <p:cNvSpPr/>
              <p:nvPr/>
            </p:nvSpPr>
            <p:spPr bwMode="auto">
              <a:xfrm>
                <a:off x="5303838" y="2530475"/>
                <a:ext cx="111125" cy="117475"/>
              </a:xfrm>
              <a:custGeom>
                <a:avLst/>
                <a:gdLst>
                  <a:gd name="T0" fmla="*/ 1 w 35"/>
                  <a:gd name="T1" fmla="*/ 13 h 37"/>
                  <a:gd name="T2" fmla="*/ 23 w 35"/>
                  <a:gd name="T3" fmla="*/ 19 h 37"/>
                  <a:gd name="T4" fmla="*/ 0 w 35"/>
                  <a:gd name="T5" fmla="*/ 14 h 37"/>
                  <a:gd name="T6" fmla="*/ 35 w 35"/>
                  <a:gd name="T7" fmla="*/ 21 h 37"/>
                  <a:gd name="T8" fmla="*/ 1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1" y="13"/>
                    </a:moveTo>
                    <a:cubicBezTo>
                      <a:pt x="6" y="15"/>
                      <a:pt x="14" y="18"/>
                      <a:pt x="23" y="19"/>
                    </a:cubicBezTo>
                    <a:cubicBezTo>
                      <a:pt x="23" y="19"/>
                      <a:pt x="11" y="18"/>
                      <a:pt x="0" y="14"/>
                    </a:cubicBezTo>
                    <a:cubicBezTo>
                      <a:pt x="2" y="17"/>
                      <a:pt x="13" y="37"/>
                      <a:pt x="35" y="21"/>
                    </a:cubicBezTo>
                    <a:cubicBezTo>
                      <a:pt x="35" y="21"/>
                      <a:pt x="2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4" name="Freeform 3775"/>
              <p:cNvSpPr/>
              <p:nvPr/>
            </p:nvSpPr>
            <p:spPr bwMode="auto">
              <a:xfrm>
                <a:off x="5408613" y="2466975"/>
                <a:ext cx="111125" cy="120650"/>
              </a:xfrm>
              <a:custGeom>
                <a:avLst/>
                <a:gdLst>
                  <a:gd name="T0" fmla="*/ 1 w 35"/>
                  <a:gd name="T1" fmla="*/ 20 h 38"/>
                  <a:gd name="T2" fmla="*/ 23 w 35"/>
                  <a:gd name="T3" fmla="*/ 17 h 38"/>
                  <a:gd name="T4" fmla="*/ 0 w 35"/>
                  <a:gd name="T5" fmla="*/ 21 h 38"/>
                  <a:gd name="T6" fmla="*/ 35 w 35"/>
                  <a:gd name="T7" fmla="*/ 15 h 38"/>
                  <a:gd name="T8" fmla="*/ 1 w 3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" y="20"/>
                    </a:moveTo>
                    <a:cubicBezTo>
                      <a:pt x="6" y="20"/>
                      <a:pt x="14" y="20"/>
                      <a:pt x="23" y="17"/>
                    </a:cubicBezTo>
                    <a:cubicBezTo>
                      <a:pt x="23" y="17"/>
                      <a:pt x="12" y="21"/>
                      <a:pt x="0" y="21"/>
                    </a:cubicBezTo>
                    <a:cubicBezTo>
                      <a:pt x="2" y="23"/>
                      <a:pt x="20" y="38"/>
                      <a:pt x="35" y="15"/>
                    </a:cubicBezTo>
                    <a:cubicBezTo>
                      <a:pt x="35" y="15"/>
                      <a:pt x="13" y="0"/>
                      <a:pt x="1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5" name="Freeform 3776"/>
              <p:cNvSpPr/>
              <p:nvPr/>
            </p:nvSpPr>
            <p:spPr bwMode="auto">
              <a:xfrm>
                <a:off x="5487988" y="2390775"/>
                <a:ext cx="98425" cy="104775"/>
              </a:xfrm>
              <a:custGeom>
                <a:avLst/>
                <a:gdLst>
                  <a:gd name="T0" fmla="*/ 0 w 31"/>
                  <a:gd name="T1" fmla="*/ 23 h 33"/>
                  <a:gd name="T2" fmla="*/ 21 w 31"/>
                  <a:gd name="T3" fmla="*/ 13 h 33"/>
                  <a:gd name="T4" fmla="*/ 0 w 31"/>
                  <a:gd name="T5" fmla="*/ 24 h 33"/>
                  <a:gd name="T6" fmla="*/ 31 w 31"/>
                  <a:gd name="T7" fmla="*/ 7 h 33"/>
                  <a:gd name="T8" fmla="*/ 0 w 31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0" y="23"/>
                    </a:moveTo>
                    <a:cubicBezTo>
                      <a:pt x="5" y="21"/>
                      <a:pt x="13" y="18"/>
                      <a:pt x="21" y="13"/>
                    </a:cubicBezTo>
                    <a:cubicBezTo>
                      <a:pt x="21" y="13"/>
                      <a:pt x="11" y="20"/>
                      <a:pt x="0" y="24"/>
                    </a:cubicBezTo>
                    <a:cubicBezTo>
                      <a:pt x="3" y="25"/>
                      <a:pt x="24" y="33"/>
                      <a:pt x="31" y="7"/>
                    </a:cubicBezTo>
                    <a:cubicBezTo>
                      <a:pt x="31" y="7"/>
                      <a:pt x="5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6" name="Freeform 3777"/>
              <p:cNvSpPr/>
              <p:nvPr/>
            </p:nvSpPr>
            <p:spPr bwMode="auto">
              <a:xfrm>
                <a:off x="5541963" y="2286000"/>
                <a:ext cx="88900" cy="95250"/>
              </a:xfrm>
              <a:custGeom>
                <a:avLst/>
                <a:gdLst>
                  <a:gd name="T0" fmla="*/ 0 w 28"/>
                  <a:gd name="T1" fmla="*/ 23 h 30"/>
                  <a:gd name="T2" fmla="*/ 19 w 28"/>
                  <a:gd name="T3" fmla="*/ 10 h 30"/>
                  <a:gd name="T4" fmla="*/ 0 w 28"/>
                  <a:gd name="T5" fmla="*/ 24 h 30"/>
                  <a:gd name="T6" fmla="*/ 28 w 28"/>
                  <a:gd name="T7" fmla="*/ 3 h 30"/>
                  <a:gd name="T8" fmla="*/ 0 w 28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23"/>
                    </a:moveTo>
                    <a:cubicBezTo>
                      <a:pt x="4" y="21"/>
                      <a:pt x="12" y="17"/>
                      <a:pt x="19" y="10"/>
                    </a:cubicBezTo>
                    <a:cubicBezTo>
                      <a:pt x="19" y="10"/>
                      <a:pt x="10" y="19"/>
                      <a:pt x="0" y="24"/>
                    </a:cubicBezTo>
                    <a:cubicBezTo>
                      <a:pt x="3" y="25"/>
                      <a:pt x="25" y="30"/>
                      <a:pt x="28" y="3"/>
                    </a:cubicBezTo>
                    <a:cubicBezTo>
                      <a:pt x="28" y="3"/>
                      <a:pt x="2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7" name="Freeform 3778"/>
              <p:cNvSpPr/>
              <p:nvPr/>
            </p:nvSpPr>
            <p:spPr bwMode="auto">
              <a:xfrm>
                <a:off x="5561013" y="2181225"/>
                <a:ext cx="92075" cy="88900"/>
              </a:xfrm>
              <a:custGeom>
                <a:avLst/>
                <a:gdLst>
                  <a:gd name="T0" fmla="*/ 3 w 29"/>
                  <a:gd name="T1" fmla="*/ 27 h 28"/>
                  <a:gd name="T2" fmla="*/ 18 w 29"/>
                  <a:gd name="T3" fmla="*/ 9 h 28"/>
                  <a:gd name="T4" fmla="*/ 4 w 29"/>
                  <a:gd name="T5" fmla="*/ 28 h 28"/>
                  <a:gd name="T6" fmla="*/ 25 w 29"/>
                  <a:gd name="T7" fmla="*/ 0 h 28"/>
                  <a:gd name="T8" fmla="*/ 3 w 29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3" y="27"/>
                    </a:moveTo>
                    <a:cubicBezTo>
                      <a:pt x="7" y="24"/>
                      <a:pt x="13" y="18"/>
                      <a:pt x="18" y="9"/>
                    </a:cubicBezTo>
                    <a:cubicBezTo>
                      <a:pt x="18" y="9"/>
                      <a:pt x="12" y="20"/>
                      <a:pt x="4" y="28"/>
                    </a:cubicBezTo>
                    <a:cubicBezTo>
                      <a:pt x="7" y="28"/>
                      <a:pt x="29" y="27"/>
                      <a:pt x="25" y="0"/>
                    </a:cubicBezTo>
                    <a:cubicBezTo>
                      <a:pt x="25" y="0"/>
                      <a:pt x="0" y="4"/>
                      <a:pt x="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8" name="Freeform 3779"/>
              <p:cNvSpPr/>
              <p:nvPr/>
            </p:nvSpPr>
            <p:spPr bwMode="auto">
              <a:xfrm>
                <a:off x="5541963" y="2070100"/>
                <a:ext cx="104775" cy="95250"/>
              </a:xfrm>
              <a:custGeom>
                <a:avLst/>
                <a:gdLst>
                  <a:gd name="T0" fmla="*/ 20 w 33"/>
                  <a:gd name="T1" fmla="*/ 10 h 30"/>
                  <a:gd name="T2" fmla="*/ 8 w 33"/>
                  <a:gd name="T3" fmla="*/ 30 h 30"/>
                  <a:gd name="T4" fmla="*/ 26 w 33"/>
                  <a:gd name="T5" fmla="*/ 0 h 30"/>
                  <a:gd name="T6" fmla="*/ 7 w 33"/>
                  <a:gd name="T7" fmla="*/ 29 h 30"/>
                  <a:gd name="T8" fmla="*/ 20 w 33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0" y="10"/>
                    </a:moveTo>
                    <a:cubicBezTo>
                      <a:pt x="20" y="10"/>
                      <a:pt x="15" y="22"/>
                      <a:pt x="8" y="30"/>
                    </a:cubicBezTo>
                    <a:cubicBezTo>
                      <a:pt x="11" y="30"/>
                      <a:pt x="33" y="26"/>
                      <a:pt x="26" y="0"/>
                    </a:cubicBezTo>
                    <a:cubicBezTo>
                      <a:pt x="26" y="0"/>
                      <a:pt x="0" y="7"/>
                      <a:pt x="7" y="29"/>
                    </a:cubicBezTo>
                    <a:cubicBezTo>
                      <a:pt x="10" y="26"/>
                      <a:pt x="16" y="19"/>
                      <a:pt x="2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9" name="Freeform 3780"/>
              <p:cNvSpPr>
                <a:spLocks noEditPoints="1"/>
              </p:cNvSpPr>
              <p:nvPr/>
            </p:nvSpPr>
            <p:spPr bwMode="auto">
              <a:xfrm>
                <a:off x="4805363" y="2136775"/>
                <a:ext cx="755650" cy="581025"/>
              </a:xfrm>
              <a:custGeom>
                <a:avLst/>
                <a:gdLst>
                  <a:gd name="T0" fmla="*/ 139 w 238"/>
                  <a:gd name="T1" fmla="*/ 134 h 183"/>
                  <a:gd name="T2" fmla="*/ 205 w 238"/>
                  <a:gd name="T3" fmla="*/ 103 h 183"/>
                  <a:gd name="T4" fmla="*/ 236 w 238"/>
                  <a:gd name="T5" fmla="*/ 2 h 183"/>
                  <a:gd name="T6" fmla="*/ 234 w 238"/>
                  <a:gd name="T7" fmla="*/ 1 h 183"/>
                  <a:gd name="T8" fmla="*/ 232 w 238"/>
                  <a:gd name="T9" fmla="*/ 3 h 183"/>
                  <a:gd name="T10" fmla="*/ 202 w 238"/>
                  <a:gd name="T11" fmla="*/ 100 h 183"/>
                  <a:gd name="T12" fmla="*/ 126 w 238"/>
                  <a:gd name="T13" fmla="*/ 131 h 183"/>
                  <a:gd name="T14" fmla="*/ 122 w 238"/>
                  <a:gd name="T15" fmla="*/ 131 h 183"/>
                  <a:gd name="T16" fmla="*/ 119 w 238"/>
                  <a:gd name="T17" fmla="*/ 131 h 183"/>
                  <a:gd name="T18" fmla="*/ 116 w 238"/>
                  <a:gd name="T19" fmla="*/ 131 h 183"/>
                  <a:gd name="T20" fmla="*/ 113 w 238"/>
                  <a:gd name="T21" fmla="*/ 131 h 183"/>
                  <a:gd name="T22" fmla="*/ 36 w 238"/>
                  <a:gd name="T23" fmla="*/ 100 h 183"/>
                  <a:gd name="T24" fmla="*/ 6 w 238"/>
                  <a:gd name="T25" fmla="*/ 3 h 183"/>
                  <a:gd name="T26" fmla="*/ 5 w 238"/>
                  <a:gd name="T27" fmla="*/ 1 h 183"/>
                  <a:gd name="T28" fmla="*/ 2 w 238"/>
                  <a:gd name="T29" fmla="*/ 2 h 183"/>
                  <a:gd name="T30" fmla="*/ 33 w 238"/>
                  <a:gd name="T31" fmla="*/ 103 h 183"/>
                  <a:gd name="T32" fmla="*/ 99 w 238"/>
                  <a:gd name="T33" fmla="*/ 134 h 183"/>
                  <a:gd name="T34" fmla="*/ 86 w 238"/>
                  <a:gd name="T35" fmla="*/ 142 h 183"/>
                  <a:gd name="T36" fmla="*/ 87 w 238"/>
                  <a:gd name="T37" fmla="*/ 151 h 183"/>
                  <a:gd name="T38" fmla="*/ 95 w 238"/>
                  <a:gd name="T39" fmla="*/ 155 h 183"/>
                  <a:gd name="T40" fmla="*/ 115 w 238"/>
                  <a:gd name="T41" fmla="*/ 142 h 183"/>
                  <a:gd name="T42" fmla="*/ 115 w 238"/>
                  <a:gd name="T43" fmla="*/ 171 h 183"/>
                  <a:gd name="T44" fmla="*/ 113 w 238"/>
                  <a:gd name="T45" fmla="*/ 177 h 183"/>
                  <a:gd name="T46" fmla="*/ 104 w 238"/>
                  <a:gd name="T47" fmla="*/ 179 h 183"/>
                  <a:gd name="T48" fmla="*/ 101 w 238"/>
                  <a:gd name="T49" fmla="*/ 181 h 183"/>
                  <a:gd name="T50" fmla="*/ 103 w 238"/>
                  <a:gd name="T51" fmla="*/ 183 h 183"/>
                  <a:gd name="T52" fmla="*/ 105 w 238"/>
                  <a:gd name="T53" fmla="*/ 183 h 183"/>
                  <a:gd name="T54" fmla="*/ 115 w 238"/>
                  <a:gd name="T55" fmla="*/ 180 h 183"/>
                  <a:gd name="T56" fmla="*/ 119 w 238"/>
                  <a:gd name="T57" fmla="*/ 171 h 183"/>
                  <a:gd name="T58" fmla="*/ 119 w 238"/>
                  <a:gd name="T59" fmla="*/ 137 h 183"/>
                  <a:gd name="T60" fmla="*/ 119 w 238"/>
                  <a:gd name="T61" fmla="*/ 137 h 183"/>
                  <a:gd name="T62" fmla="*/ 120 w 238"/>
                  <a:gd name="T63" fmla="*/ 137 h 183"/>
                  <a:gd name="T64" fmla="*/ 120 w 238"/>
                  <a:gd name="T65" fmla="*/ 171 h 183"/>
                  <a:gd name="T66" fmla="*/ 123 w 238"/>
                  <a:gd name="T67" fmla="*/ 180 h 183"/>
                  <a:gd name="T68" fmla="*/ 134 w 238"/>
                  <a:gd name="T69" fmla="*/ 183 h 183"/>
                  <a:gd name="T70" fmla="*/ 135 w 238"/>
                  <a:gd name="T71" fmla="*/ 183 h 183"/>
                  <a:gd name="T72" fmla="*/ 137 w 238"/>
                  <a:gd name="T73" fmla="*/ 181 h 183"/>
                  <a:gd name="T74" fmla="*/ 135 w 238"/>
                  <a:gd name="T75" fmla="*/ 179 h 183"/>
                  <a:gd name="T76" fmla="*/ 126 w 238"/>
                  <a:gd name="T77" fmla="*/ 177 h 183"/>
                  <a:gd name="T78" fmla="*/ 124 w 238"/>
                  <a:gd name="T79" fmla="*/ 171 h 183"/>
                  <a:gd name="T80" fmla="*/ 124 w 238"/>
                  <a:gd name="T81" fmla="*/ 142 h 183"/>
                  <a:gd name="T82" fmla="*/ 144 w 238"/>
                  <a:gd name="T83" fmla="*/ 155 h 183"/>
                  <a:gd name="T84" fmla="*/ 144 w 238"/>
                  <a:gd name="T85" fmla="*/ 155 h 183"/>
                  <a:gd name="T86" fmla="*/ 152 w 238"/>
                  <a:gd name="T87" fmla="*/ 151 h 183"/>
                  <a:gd name="T88" fmla="*/ 153 w 238"/>
                  <a:gd name="T89" fmla="*/ 142 h 183"/>
                  <a:gd name="T90" fmla="*/ 139 w 238"/>
                  <a:gd name="T91" fmla="*/ 134 h 183"/>
                  <a:gd name="T92" fmla="*/ 95 w 238"/>
                  <a:gd name="T93" fmla="*/ 151 h 183"/>
                  <a:gd name="T94" fmla="*/ 90 w 238"/>
                  <a:gd name="T95" fmla="*/ 149 h 183"/>
                  <a:gd name="T96" fmla="*/ 89 w 238"/>
                  <a:gd name="T97" fmla="*/ 144 h 183"/>
                  <a:gd name="T98" fmla="*/ 113 w 238"/>
                  <a:gd name="T99" fmla="*/ 135 h 183"/>
                  <a:gd name="T100" fmla="*/ 115 w 238"/>
                  <a:gd name="T101" fmla="*/ 135 h 183"/>
                  <a:gd name="T102" fmla="*/ 115 w 238"/>
                  <a:gd name="T103" fmla="*/ 136 h 183"/>
                  <a:gd name="T104" fmla="*/ 95 w 238"/>
                  <a:gd name="T105" fmla="*/ 151 h 183"/>
                  <a:gd name="T106" fmla="*/ 148 w 238"/>
                  <a:gd name="T107" fmla="*/ 149 h 183"/>
                  <a:gd name="T108" fmla="*/ 144 w 238"/>
                  <a:gd name="T109" fmla="*/ 151 h 183"/>
                  <a:gd name="T110" fmla="*/ 144 w 238"/>
                  <a:gd name="T111" fmla="*/ 151 h 183"/>
                  <a:gd name="T112" fmla="*/ 124 w 238"/>
                  <a:gd name="T113" fmla="*/ 136 h 183"/>
                  <a:gd name="T114" fmla="*/ 124 w 238"/>
                  <a:gd name="T115" fmla="*/ 135 h 183"/>
                  <a:gd name="T116" fmla="*/ 126 w 238"/>
                  <a:gd name="T117" fmla="*/ 135 h 183"/>
                  <a:gd name="T118" fmla="*/ 149 w 238"/>
                  <a:gd name="T119" fmla="*/ 144 h 183"/>
                  <a:gd name="T120" fmla="*/ 148 w 238"/>
                  <a:gd name="T121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" h="183">
                    <a:moveTo>
                      <a:pt x="139" y="134"/>
                    </a:moveTo>
                    <a:cubicBezTo>
                      <a:pt x="157" y="131"/>
                      <a:pt x="184" y="124"/>
                      <a:pt x="205" y="103"/>
                    </a:cubicBezTo>
                    <a:cubicBezTo>
                      <a:pt x="228" y="80"/>
                      <a:pt x="238" y="46"/>
                      <a:pt x="236" y="2"/>
                    </a:cubicBezTo>
                    <a:cubicBezTo>
                      <a:pt x="236" y="1"/>
                      <a:pt x="235" y="0"/>
                      <a:pt x="234" y="1"/>
                    </a:cubicBezTo>
                    <a:cubicBezTo>
                      <a:pt x="233" y="1"/>
                      <a:pt x="232" y="2"/>
                      <a:pt x="232" y="3"/>
                    </a:cubicBezTo>
                    <a:cubicBezTo>
                      <a:pt x="234" y="45"/>
                      <a:pt x="224" y="78"/>
                      <a:pt x="202" y="100"/>
                    </a:cubicBezTo>
                    <a:cubicBezTo>
                      <a:pt x="176" y="126"/>
                      <a:pt x="140" y="130"/>
                      <a:pt x="126" y="131"/>
                    </a:cubicBezTo>
                    <a:cubicBezTo>
                      <a:pt x="124" y="131"/>
                      <a:pt x="123" y="131"/>
                      <a:pt x="122" y="131"/>
                    </a:cubicBezTo>
                    <a:cubicBezTo>
                      <a:pt x="121" y="131"/>
                      <a:pt x="120" y="131"/>
                      <a:pt x="119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5" y="131"/>
                      <a:pt x="114" y="131"/>
                      <a:pt x="113" y="131"/>
                    </a:cubicBezTo>
                    <a:cubicBezTo>
                      <a:pt x="98" y="130"/>
                      <a:pt x="62" y="126"/>
                      <a:pt x="36" y="100"/>
                    </a:cubicBezTo>
                    <a:cubicBezTo>
                      <a:pt x="14" y="78"/>
                      <a:pt x="4" y="45"/>
                      <a:pt x="6" y="3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3" y="0"/>
                      <a:pt x="3" y="1"/>
                      <a:pt x="2" y="2"/>
                    </a:cubicBezTo>
                    <a:cubicBezTo>
                      <a:pt x="0" y="46"/>
                      <a:pt x="10" y="80"/>
                      <a:pt x="33" y="103"/>
                    </a:cubicBezTo>
                    <a:cubicBezTo>
                      <a:pt x="54" y="124"/>
                      <a:pt x="81" y="131"/>
                      <a:pt x="99" y="134"/>
                    </a:cubicBezTo>
                    <a:cubicBezTo>
                      <a:pt x="93" y="136"/>
                      <a:pt x="88" y="138"/>
                      <a:pt x="86" y="142"/>
                    </a:cubicBezTo>
                    <a:cubicBezTo>
                      <a:pt x="85" y="144"/>
                      <a:pt x="84" y="147"/>
                      <a:pt x="87" y="151"/>
                    </a:cubicBezTo>
                    <a:cubicBezTo>
                      <a:pt x="89" y="154"/>
                      <a:pt x="91" y="155"/>
                      <a:pt x="95" y="155"/>
                    </a:cubicBezTo>
                    <a:cubicBezTo>
                      <a:pt x="102" y="155"/>
                      <a:pt x="109" y="148"/>
                      <a:pt x="115" y="142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15" y="174"/>
                      <a:pt x="114" y="176"/>
                      <a:pt x="113" y="177"/>
                    </a:cubicBezTo>
                    <a:cubicBezTo>
                      <a:pt x="109" y="180"/>
                      <a:pt x="104" y="179"/>
                      <a:pt x="104" y="179"/>
                    </a:cubicBezTo>
                    <a:cubicBezTo>
                      <a:pt x="103" y="179"/>
                      <a:pt x="102" y="180"/>
                      <a:pt x="101" y="181"/>
                    </a:cubicBezTo>
                    <a:cubicBezTo>
                      <a:pt x="101" y="182"/>
                      <a:pt x="102" y="183"/>
                      <a:pt x="103" y="183"/>
                    </a:cubicBezTo>
                    <a:cubicBezTo>
                      <a:pt x="103" y="183"/>
                      <a:pt x="104" y="183"/>
                      <a:pt x="105" y="183"/>
                    </a:cubicBezTo>
                    <a:cubicBezTo>
                      <a:pt x="107" y="183"/>
                      <a:pt x="112" y="183"/>
                      <a:pt x="115" y="180"/>
                    </a:cubicBezTo>
                    <a:cubicBezTo>
                      <a:pt x="118" y="178"/>
                      <a:pt x="119" y="175"/>
                      <a:pt x="119" y="171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20" y="137"/>
                    </a:cubicBezTo>
                    <a:cubicBezTo>
                      <a:pt x="120" y="171"/>
                      <a:pt x="120" y="171"/>
                      <a:pt x="120" y="171"/>
                    </a:cubicBezTo>
                    <a:cubicBezTo>
                      <a:pt x="120" y="175"/>
                      <a:pt x="121" y="178"/>
                      <a:pt x="123" y="180"/>
                    </a:cubicBezTo>
                    <a:cubicBezTo>
                      <a:pt x="126" y="183"/>
                      <a:pt x="131" y="183"/>
                      <a:pt x="134" y="183"/>
                    </a:cubicBezTo>
                    <a:cubicBezTo>
                      <a:pt x="134" y="183"/>
                      <a:pt x="135" y="183"/>
                      <a:pt x="135" y="183"/>
                    </a:cubicBezTo>
                    <a:cubicBezTo>
                      <a:pt x="136" y="183"/>
                      <a:pt x="137" y="182"/>
                      <a:pt x="137" y="181"/>
                    </a:cubicBezTo>
                    <a:cubicBezTo>
                      <a:pt x="137" y="180"/>
                      <a:pt x="136" y="179"/>
                      <a:pt x="135" y="179"/>
                    </a:cubicBezTo>
                    <a:cubicBezTo>
                      <a:pt x="135" y="179"/>
                      <a:pt x="129" y="180"/>
                      <a:pt x="126" y="177"/>
                    </a:cubicBezTo>
                    <a:cubicBezTo>
                      <a:pt x="124" y="176"/>
                      <a:pt x="124" y="174"/>
                      <a:pt x="124" y="171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9" y="148"/>
                      <a:pt x="137" y="155"/>
                      <a:pt x="144" y="155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47" y="155"/>
                      <a:pt x="150" y="154"/>
                      <a:pt x="152" y="151"/>
                    </a:cubicBezTo>
                    <a:cubicBezTo>
                      <a:pt x="154" y="147"/>
                      <a:pt x="154" y="144"/>
                      <a:pt x="153" y="142"/>
                    </a:cubicBezTo>
                    <a:cubicBezTo>
                      <a:pt x="151" y="138"/>
                      <a:pt x="145" y="136"/>
                      <a:pt x="139" y="134"/>
                    </a:cubicBezTo>
                    <a:close/>
                    <a:moveTo>
                      <a:pt x="95" y="151"/>
                    </a:moveTo>
                    <a:cubicBezTo>
                      <a:pt x="93" y="151"/>
                      <a:pt x="91" y="151"/>
                      <a:pt x="90" y="149"/>
                    </a:cubicBezTo>
                    <a:cubicBezTo>
                      <a:pt x="88" y="147"/>
                      <a:pt x="89" y="145"/>
                      <a:pt x="89" y="144"/>
                    </a:cubicBezTo>
                    <a:cubicBezTo>
                      <a:pt x="91" y="140"/>
                      <a:pt x="104" y="136"/>
                      <a:pt x="113" y="135"/>
                    </a:cubicBezTo>
                    <a:cubicBezTo>
                      <a:pt x="113" y="135"/>
                      <a:pt x="114" y="135"/>
                      <a:pt x="115" y="135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0" y="142"/>
                      <a:pt x="101" y="151"/>
                      <a:pt x="95" y="151"/>
                    </a:cubicBezTo>
                    <a:close/>
                    <a:moveTo>
                      <a:pt x="148" y="149"/>
                    </a:moveTo>
                    <a:cubicBezTo>
                      <a:pt x="147" y="151"/>
                      <a:pt x="146" y="151"/>
                      <a:pt x="144" y="151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37" y="151"/>
                      <a:pt x="129" y="142"/>
                      <a:pt x="124" y="136"/>
                    </a:cubicBezTo>
                    <a:cubicBezTo>
                      <a:pt x="124" y="135"/>
                      <a:pt x="124" y="135"/>
                      <a:pt x="124" y="135"/>
                    </a:cubicBezTo>
                    <a:cubicBezTo>
                      <a:pt x="124" y="135"/>
                      <a:pt x="125" y="135"/>
                      <a:pt x="126" y="135"/>
                    </a:cubicBezTo>
                    <a:cubicBezTo>
                      <a:pt x="135" y="136"/>
                      <a:pt x="147" y="140"/>
                      <a:pt x="149" y="144"/>
                    </a:cubicBezTo>
                    <a:cubicBezTo>
                      <a:pt x="150" y="145"/>
                      <a:pt x="150" y="147"/>
                      <a:pt x="148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0" name="Freeform 3781"/>
              <p:cNvSpPr/>
              <p:nvPr/>
            </p:nvSpPr>
            <p:spPr bwMode="auto">
              <a:xfrm>
                <a:off x="4818063" y="2092325"/>
                <a:ext cx="92075" cy="88900"/>
              </a:xfrm>
              <a:custGeom>
                <a:avLst/>
                <a:gdLst>
                  <a:gd name="T0" fmla="*/ 19 w 29"/>
                  <a:gd name="T1" fmla="*/ 9 h 28"/>
                  <a:gd name="T2" fmla="*/ 6 w 29"/>
                  <a:gd name="T3" fmla="*/ 28 h 28"/>
                  <a:gd name="T4" fmla="*/ 27 w 29"/>
                  <a:gd name="T5" fmla="*/ 0 h 28"/>
                  <a:gd name="T6" fmla="*/ 5 w 29"/>
                  <a:gd name="T7" fmla="*/ 28 h 28"/>
                  <a:gd name="T8" fmla="*/ 19 w 29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19" y="9"/>
                    </a:moveTo>
                    <a:cubicBezTo>
                      <a:pt x="13" y="16"/>
                      <a:pt x="8" y="24"/>
                      <a:pt x="6" y="28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3"/>
                      <a:pt x="4" y="25"/>
                      <a:pt x="5" y="28"/>
                    </a:cubicBezTo>
                    <a:cubicBezTo>
                      <a:pt x="10" y="18"/>
                      <a:pt x="19" y="9"/>
                      <a:pt x="1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1" name="Freeform 3782"/>
              <p:cNvSpPr/>
              <p:nvPr/>
            </p:nvSpPr>
            <p:spPr bwMode="auto">
              <a:xfrm>
                <a:off x="4827588" y="2190750"/>
                <a:ext cx="95250" cy="88900"/>
              </a:xfrm>
              <a:custGeom>
                <a:avLst/>
                <a:gdLst>
                  <a:gd name="T0" fmla="*/ 5 w 30"/>
                  <a:gd name="T1" fmla="*/ 28 h 28"/>
                  <a:gd name="T2" fmla="*/ 20 w 30"/>
                  <a:gd name="T3" fmla="*/ 9 h 28"/>
                  <a:gd name="T4" fmla="*/ 7 w 30"/>
                  <a:gd name="T5" fmla="*/ 28 h 28"/>
                  <a:gd name="T6" fmla="*/ 27 w 30"/>
                  <a:gd name="T7" fmla="*/ 0 h 28"/>
                  <a:gd name="T8" fmla="*/ 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11" y="18"/>
                      <a:pt x="20" y="9"/>
                      <a:pt x="20" y="9"/>
                    </a:cubicBezTo>
                    <a:cubicBezTo>
                      <a:pt x="13" y="16"/>
                      <a:pt x="9" y="23"/>
                      <a:pt x="7" y="28"/>
                    </a:cubicBezTo>
                    <a:cubicBezTo>
                      <a:pt x="30" y="26"/>
                      <a:pt x="27" y="0"/>
                      <a:pt x="27" y="0"/>
                    </a:cubicBezTo>
                    <a:cubicBezTo>
                      <a:pt x="0" y="2"/>
                      <a:pt x="5" y="25"/>
                      <a:pt x="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2" name="Freeform 3783"/>
              <p:cNvSpPr/>
              <p:nvPr/>
            </p:nvSpPr>
            <p:spPr bwMode="auto">
              <a:xfrm>
                <a:off x="4849813" y="2270125"/>
                <a:ext cx="92075" cy="85725"/>
              </a:xfrm>
              <a:custGeom>
                <a:avLst/>
                <a:gdLst>
                  <a:gd name="T0" fmla="*/ 5 w 29"/>
                  <a:gd name="T1" fmla="*/ 27 h 27"/>
                  <a:gd name="T2" fmla="*/ 19 w 29"/>
                  <a:gd name="T3" fmla="*/ 9 h 27"/>
                  <a:gd name="T4" fmla="*/ 6 w 29"/>
                  <a:gd name="T5" fmla="*/ 27 h 27"/>
                  <a:gd name="T6" fmla="*/ 27 w 29"/>
                  <a:gd name="T7" fmla="*/ 0 h 27"/>
                  <a:gd name="T8" fmla="*/ 5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5" y="27"/>
                    </a:moveTo>
                    <a:cubicBezTo>
                      <a:pt x="10" y="17"/>
                      <a:pt x="19" y="9"/>
                      <a:pt x="19" y="9"/>
                    </a:cubicBezTo>
                    <a:cubicBezTo>
                      <a:pt x="13" y="16"/>
                      <a:pt x="8" y="23"/>
                      <a:pt x="6" y="27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2"/>
                      <a:pt x="4" y="24"/>
                      <a:pt x="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3" name="Freeform 3784"/>
              <p:cNvSpPr/>
              <p:nvPr/>
            </p:nvSpPr>
            <p:spPr bwMode="auto">
              <a:xfrm>
                <a:off x="4881563" y="2333625"/>
                <a:ext cx="111125" cy="101600"/>
              </a:xfrm>
              <a:custGeom>
                <a:avLst/>
                <a:gdLst>
                  <a:gd name="T0" fmla="*/ 12 w 35"/>
                  <a:gd name="T1" fmla="*/ 32 h 32"/>
                  <a:gd name="T2" fmla="*/ 21 w 35"/>
                  <a:gd name="T3" fmla="*/ 11 h 32"/>
                  <a:gd name="T4" fmla="*/ 13 w 35"/>
                  <a:gd name="T5" fmla="*/ 32 h 32"/>
                  <a:gd name="T6" fmla="*/ 25 w 35"/>
                  <a:gd name="T7" fmla="*/ 0 h 32"/>
                  <a:gd name="T8" fmla="*/ 12 w 3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cubicBezTo>
                      <a:pt x="14" y="21"/>
                      <a:pt x="21" y="11"/>
                      <a:pt x="21" y="11"/>
                    </a:cubicBezTo>
                    <a:cubicBezTo>
                      <a:pt x="16" y="19"/>
                      <a:pt x="14" y="27"/>
                      <a:pt x="13" y="32"/>
                    </a:cubicBezTo>
                    <a:cubicBezTo>
                      <a:pt x="35" y="24"/>
                      <a:pt x="25" y="0"/>
                      <a:pt x="25" y="0"/>
                    </a:cubicBezTo>
                    <a:cubicBezTo>
                      <a:pt x="0" y="9"/>
                      <a:pt x="10" y="30"/>
                      <a:pt x="12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4" name="Freeform 3785"/>
              <p:cNvSpPr/>
              <p:nvPr/>
            </p:nvSpPr>
            <p:spPr bwMode="auto">
              <a:xfrm>
                <a:off x="4941888" y="2387600"/>
                <a:ext cx="117475" cy="111125"/>
              </a:xfrm>
              <a:custGeom>
                <a:avLst/>
                <a:gdLst>
                  <a:gd name="T0" fmla="*/ 20 w 37"/>
                  <a:gd name="T1" fmla="*/ 12 h 35"/>
                  <a:gd name="T2" fmla="*/ 18 w 37"/>
                  <a:gd name="T3" fmla="*/ 34 h 35"/>
                  <a:gd name="T4" fmla="*/ 22 w 37"/>
                  <a:gd name="T5" fmla="*/ 0 h 35"/>
                  <a:gd name="T6" fmla="*/ 17 w 37"/>
                  <a:gd name="T7" fmla="*/ 35 h 35"/>
                  <a:gd name="T8" fmla="*/ 20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0" y="12"/>
                    </a:moveTo>
                    <a:cubicBezTo>
                      <a:pt x="17" y="21"/>
                      <a:pt x="17" y="30"/>
                      <a:pt x="18" y="34"/>
                    </a:cubicBezTo>
                    <a:cubicBezTo>
                      <a:pt x="37" y="21"/>
                      <a:pt x="22" y="0"/>
                      <a:pt x="22" y="0"/>
                    </a:cubicBezTo>
                    <a:cubicBezTo>
                      <a:pt x="0" y="16"/>
                      <a:pt x="15" y="33"/>
                      <a:pt x="17" y="35"/>
                    </a:cubicBezTo>
                    <a:cubicBezTo>
                      <a:pt x="16" y="24"/>
                      <a:pt x="20" y="12"/>
                      <a:pt x="2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5" name="Freeform 3786"/>
              <p:cNvSpPr/>
              <p:nvPr/>
            </p:nvSpPr>
            <p:spPr bwMode="auto">
              <a:xfrm>
                <a:off x="5027613" y="2422525"/>
                <a:ext cx="117475" cy="111125"/>
              </a:xfrm>
              <a:custGeom>
                <a:avLst/>
                <a:gdLst>
                  <a:gd name="T0" fmla="*/ 22 w 37"/>
                  <a:gd name="T1" fmla="*/ 35 h 35"/>
                  <a:gd name="T2" fmla="*/ 18 w 37"/>
                  <a:gd name="T3" fmla="*/ 12 h 35"/>
                  <a:gd name="T4" fmla="*/ 23 w 37"/>
                  <a:gd name="T5" fmla="*/ 34 h 35"/>
                  <a:gd name="T6" fmla="*/ 16 w 37"/>
                  <a:gd name="T7" fmla="*/ 0 h 35"/>
                  <a:gd name="T8" fmla="*/ 22 w 37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2" y="35"/>
                    </a:moveTo>
                    <a:cubicBezTo>
                      <a:pt x="18" y="24"/>
                      <a:pt x="18" y="12"/>
                      <a:pt x="18" y="12"/>
                    </a:cubicBezTo>
                    <a:cubicBezTo>
                      <a:pt x="19" y="21"/>
                      <a:pt x="21" y="30"/>
                      <a:pt x="23" y="34"/>
                    </a:cubicBezTo>
                    <a:cubicBezTo>
                      <a:pt x="37" y="16"/>
                      <a:pt x="16" y="0"/>
                      <a:pt x="16" y="0"/>
                    </a:cubicBezTo>
                    <a:cubicBezTo>
                      <a:pt x="0" y="22"/>
                      <a:pt x="20" y="34"/>
                      <a:pt x="2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6" name="Freeform 3787"/>
              <p:cNvSpPr/>
              <p:nvPr/>
            </p:nvSpPr>
            <p:spPr bwMode="auto">
              <a:xfrm>
                <a:off x="4951413" y="2530475"/>
                <a:ext cx="111125" cy="117475"/>
              </a:xfrm>
              <a:custGeom>
                <a:avLst/>
                <a:gdLst>
                  <a:gd name="T0" fmla="*/ 34 w 35"/>
                  <a:gd name="T1" fmla="*/ 13 h 37"/>
                  <a:gd name="T2" fmla="*/ 0 w 35"/>
                  <a:gd name="T3" fmla="*/ 21 h 37"/>
                  <a:gd name="T4" fmla="*/ 35 w 35"/>
                  <a:gd name="T5" fmla="*/ 14 h 37"/>
                  <a:gd name="T6" fmla="*/ 12 w 35"/>
                  <a:gd name="T7" fmla="*/ 19 h 37"/>
                  <a:gd name="T8" fmla="*/ 34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4" y="13"/>
                    </a:moveTo>
                    <a:cubicBezTo>
                      <a:pt x="16" y="0"/>
                      <a:pt x="0" y="21"/>
                      <a:pt x="0" y="21"/>
                    </a:cubicBezTo>
                    <a:cubicBezTo>
                      <a:pt x="22" y="37"/>
                      <a:pt x="34" y="17"/>
                      <a:pt x="35" y="14"/>
                    </a:cubicBezTo>
                    <a:cubicBezTo>
                      <a:pt x="24" y="18"/>
                      <a:pt x="12" y="19"/>
                      <a:pt x="12" y="19"/>
                    </a:cubicBezTo>
                    <a:cubicBezTo>
                      <a:pt x="21" y="18"/>
                      <a:pt x="30" y="15"/>
                      <a:pt x="3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7" name="Freeform 3788"/>
              <p:cNvSpPr/>
              <p:nvPr/>
            </p:nvSpPr>
            <p:spPr bwMode="auto">
              <a:xfrm>
                <a:off x="4846638" y="2466975"/>
                <a:ext cx="111125" cy="120650"/>
              </a:xfrm>
              <a:custGeom>
                <a:avLst/>
                <a:gdLst>
                  <a:gd name="T0" fmla="*/ 12 w 35"/>
                  <a:gd name="T1" fmla="*/ 17 h 38"/>
                  <a:gd name="T2" fmla="*/ 35 w 35"/>
                  <a:gd name="T3" fmla="*/ 20 h 38"/>
                  <a:gd name="T4" fmla="*/ 0 w 35"/>
                  <a:gd name="T5" fmla="*/ 15 h 38"/>
                  <a:gd name="T6" fmla="*/ 35 w 35"/>
                  <a:gd name="T7" fmla="*/ 21 h 38"/>
                  <a:gd name="T8" fmla="*/ 12 w 35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2" y="17"/>
                    </a:moveTo>
                    <a:cubicBezTo>
                      <a:pt x="21" y="20"/>
                      <a:pt x="30" y="20"/>
                      <a:pt x="35" y="20"/>
                    </a:cubicBezTo>
                    <a:cubicBezTo>
                      <a:pt x="22" y="0"/>
                      <a:pt x="0" y="15"/>
                      <a:pt x="0" y="15"/>
                    </a:cubicBezTo>
                    <a:cubicBezTo>
                      <a:pt x="16" y="38"/>
                      <a:pt x="33" y="23"/>
                      <a:pt x="35" y="21"/>
                    </a:cubicBezTo>
                    <a:cubicBezTo>
                      <a:pt x="24" y="21"/>
                      <a:pt x="12" y="17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8" name="Freeform 3789"/>
              <p:cNvSpPr/>
              <p:nvPr/>
            </p:nvSpPr>
            <p:spPr bwMode="auto">
              <a:xfrm>
                <a:off x="4779963" y="2390775"/>
                <a:ext cx="98425" cy="104775"/>
              </a:xfrm>
              <a:custGeom>
                <a:avLst/>
                <a:gdLst>
                  <a:gd name="T0" fmla="*/ 31 w 31"/>
                  <a:gd name="T1" fmla="*/ 24 h 33"/>
                  <a:gd name="T2" fmla="*/ 11 w 31"/>
                  <a:gd name="T3" fmla="*/ 13 h 33"/>
                  <a:gd name="T4" fmla="*/ 31 w 31"/>
                  <a:gd name="T5" fmla="*/ 23 h 33"/>
                  <a:gd name="T6" fmla="*/ 0 w 31"/>
                  <a:gd name="T7" fmla="*/ 7 h 33"/>
                  <a:gd name="T8" fmla="*/ 31 w 31"/>
                  <a:gd name="T9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31" y="24"/>
                    </a:moveTo>
                    <a:cubicBezTo>
                      <a:pt x="20" y="20"/>
                      <a:pt x="11" y="13"/>
                      <a:pt x="11" y="13"/>
                    </a:cubicBezTo>
                    <a:cubicBezTo>
                      <a:pt x="18" y="18"/>
                      <a:pt x="26" y="21"/>
                      <a:pt x="31" y="23"/>
                    </a:cubicBezTo>
                    <a:cubicBezTo>
                      <a:pt x="26" y="0"/>
                      <a:pt x="0" y="7"/>
                      <a:pt x="0" y="7"/>
                    </a:cubicBezTo>
                    <a:cubicBezTo>
                      <a:pt x="7" y="33"/>
                      <a:pt x="28" y="25"/>
                      <a:pt x="3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9" name="Freeform 3790"/>
              <p:cNvSpPr/>
              <p:nvPr/>
            </p:nvSpPr>
            <p:spPr bwMode="auto">
              <a:xfrm>
                <a:off x="4735513" y="2286000"/>
                <a:ext cx="92075" cy="95250"/>
              </a:xfrm>
              <a:custGeom>
                <a:avLst/>
                <a:gdLst>
                  <a:gd name="T0" fmla="*/ 28 w 29"/>
                  <a:gd name="T1" fmla="*/ 24 h 30"/>
                  <a:gd name="T2" fmla="*/ 10 w 29"/>
                  <a:gd name="T3" fmla="*/ 10 h 30"/>
                  <a:gd name="T4" fmla="*/ 29 w 29"/>
                  <a:gd name="T5" fmla="*/ 23 h 30"/>
                  <a:gd name="T6" fmla="*/ 0 w 29"/>
                  <a:gd name="T7" fmla="*/ 3 h 30"/>
                  <a:gd name="T8" fmla="*/ 28 w 29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8" y="24"/>
                    </a:moveTo>
                    <a:cubicBezTo>
                      <a:pt x="18" y="19"/>
                      <a:pt x="10" y="10"/>
                      <a:pt x="10" y="10"/>
                    </a:cubicBezTo>
                    <a:cubicBezTo>
                      <a:pt x="17" y="17"/>
                      <a:pt x="24" y="21"/>
                      <a:pt x="29" y="23"/>
                    </a:cubicBezTo>
                    <a:cubicBezTo>
                      <a:pt x="26" y="0"/>
                      <a:pt x="0" y="3"/>
                      <a:pt x="0" y="3"/>
                    </a:cubicBezTo>
                    <a:cubicBezTo>
                      <a:pt x="3" y="30"/>
                      <a:pt x="26" y="25"/>
                      <a:pt x="2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30" name="Freeform 3791"/>
              <p:cNvSpPr/>
              <p:nvPr/>
            </p:nvSpPr>
            <p:spPr bwMode="auto">
              <a:xfrm>
                <a:off x="4713288" y="2181225"/>
                <a:ext cx="95250" cy="88900"/>
              </a:xfrm>
              <a:custGeom>
                <a:avLst/>
                <a:gdLst>
                  <a:gd name="T0" fmla="*/ 26 w 30"/>
                  <a:gd name="T1" fmla="*/ 28 h 28"/>
                  <a:gd name="T2" fmla="*/ 11 w 30"/>
                  <a:gd name="T3" fmla="*/ 9 h 28"/>
                  <a:gd name="T4" fmla="*/ 26 w 30"/>
                  <a:gd name="T5" fmla="*/ 27 h 28"/>
                  <a:gd name="T6" fmla="*/ 4 w 30"/>
                  <a:gd name="T7" fmla="*/ 0 h 28"/>
                  <a:gd name="T8" fmla="*/ 26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6" y="28"/>
                    </a:moveTo>
                    <a:cubicBezTo>
                      <a:pt x="17" y="20"/>
                      <a:pt x="11" y="9"/>
                      <a:pt x="11" y="9"/>
                    </a:cubicBezTo>
                    <a:cubicBezTo>
                      <a:pt x="16" y="18"/>
                      <a:pt x="22" y="24"/>
                      <a:pt x="26" y="27"/>
                    </a:cubicBezTo>
                    <a:cubicBezTo>
                      <a:pt x="30" y="4"/>
                      <a:pt x="4" y="0"/>
                      <a:pt x="4" y="0"/>
                    </a:cubicBezTo>
                    <a:cubicBezTo>
                      <a:pt x="0" y="27"/>
                      <a:pt x="23" y="28"/>
                      <a:pt x="2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31" name="Freeform 3792"/>
              <p:cNvSpPr/>
              <p:nvPr/>
            </p:nvSpPr>
            <p:spPr bwMode="auto">
              <a:xfrm>
                <a:off x="4719638" y="2070100"/>
                <a:ext cx="104775" cy="95250"/>
              </a:xfrm>
              <a:custGeom>
                <a:avLst/>
                <a:gdLst>
                  <a:gd name="T0" fmla="*/ 26 w 33"/>
                  <a:gd name="T1" fmla="*/ 30 h 30"/>
                  <a:gd name="T2" fmla="*/ 14 w 33"/>
                  <a:gd name="T3" fmla="*/ 10 h 30"/>
                  <a:gd name="T4" fmla="*/ 26 w 33"/>
                  <a:gd name="T5" fmla="*/ 29 h 30"/>
                  <a:gd name="T6" fmla="*/ 8 w 33"/>
                  <a:gd name="T7" fmla="*/ 0 h 30"/>
                  <a:gd name="T8" fmla="*/ 26 w 3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6" y="30"/>
                    </a:moveTo>
                    <a:cubicBezTo>
                      <a:pt x="18" y="22"/>
                      <a:pt x="14" y="10"/>
                      <a:pt x="14" y="10"/>
                    </a:cubicBezTo>
                    <a:cubicBezTo>
                      <a:pt x="17" y="19"/>
                      <a:pt x="23" y="26"/>
                      <a:pt x="26" y="29"/>
                    </a:cubicBezTo>
                    <a:cubicBezTo>
                      <a:pt x="33" y="7"/>
                      <a:pt x="8" y="0"/>
                      <a:pt x="8" y="0"/>
                    </a:cubicBezTo>
                    <a:cubicBezTo>
                      <a:pt x="0" y="26"/>
                      <a:pt x="23" y="30"/>
                      <a:pt x="26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859" name="Rectangle 24"/>
          <p:cNvSpPr>
            <a:spLocks noChangeArrowheads="1"/>
          </p:cNvSpPr>
          <p:nvPr/>
        </p:nvSpPr>
        <p:spPr bwMode="auto">
          <a:xfrm>
            <a:off x="494030" y="3147695"/>
            <a:ext cx="1551940" cy="11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保证点火开关关闭的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情况下，断开低压蓄电池负极，并使用绝缘胶带做好防护，等待5分钟以上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0" name="Rectangle 24"/>
          <p:cNvSpPr>
            <a:spLocks noChangeArrowheads="1"/>
          </p:cNvSpPr>
          <p:nvPr/>
        </p:nvSpPr>
        <p:spPr bwMode="auto">
          <a:xfrm>
            <a:off x="1146936" y="1102346"/>
            <a:ext cx="543296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1" name="Rectangle 24"/>
          <p:cNvSpPr>
            <a:spLocks noChangeArrowheads="1"/>
          </p:cNvSpPr>
          <p:nvPr/>
        </p:nvSpPr>
        <p:spPr bwMode="auto">
          <a:xfrm>
            <a:off x="2700020" y="3267075"/>
            <a:ext cx="2011680" cy="11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断开高压母线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，或维修开关，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进行验电操作，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检测母线正负极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电压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，要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低于5伏，正负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与搭铁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之间电压要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是0伏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，没有问题后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做好绝缘防护。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2" name="Rectangle 24"/>
          <p:cNvSpPr>
            <a:spLocks noChangeArrowheads="1"/>
          </p:cNvSpPr>
          <p:nvPr/>
        </p:nvSpPr>
        <p:spPr bwMode="auto">
          <a:xfrm>
            <a:off x="3452206" y="1102346"/>
            <a:ext cx="543296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7" name="Rectangle 24"/>
          <p:cNvSpPr>
            <a:spLocks noChangeArrowheads="1"/>
          </p:cNvSpPr>
          <p:nvPr/>
        </p:nvSpPr>
        <p:spPr bwMode="auto">
          <a:xfrm>
            <a:off x="476250" y="2477770"/>
            <a:ext cx="182245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低压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下电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900" name="直接连接符 6899"/>
          <p:cNvCxnSpPr/>
          <p:nvPr/>
        </p:nvCxnSpPr>
        <p:spPr>
          <a:xfrm>
            <a:off x="791455" y="2967932"/>
            <a:ext cx="1254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0" name="Rectangle 24"/>
          <p:cNvSpPr>
            <a:spLocks noChangeArrowheads="1"/>
          </p:cNvSpPr>
          <p:nvPr/>
        </p:nvSpPr>
        <p:spPr bwMode="auto">
          <a:xfrm>
            <a:off x="2945765" y="2567940"/>
            <a:ext cx="158369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高压下电</a:t>
            </a: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验电</a:t>
            </a:r>
            <a:endParaRPr lang="zh-CN" altLang="en-US" sz="2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" name="Rectangle 39"/>
          <p:cNvSpPr>
            <a:spLocks noChangeArrowheads="1"/>
          </p:cNvSpPr>
          <p:nvPr/>
        </p:nvSpPr>
        <p:spPr bwMode="auto">
          <a:xfrm>
            <a:off x="238760" y="278130"/>
            <a:ext cx="195897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下电验电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269473" y="699542"/>
            <a:ext cx="899592" cy="56017"/>
            <a:chOff x="0" y="2842590"/>
            <a:chExt cx="7054752" cy="89199"/>
          </a:xfrm>
        </p:grpSpPr>
        <p:sp>
          <p:nvSpPr>
            <p:cNvPr id="147" name="矩形 146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矩形 147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矩形 149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2615" y="483870"/>
            <a:ext cx="2705735" cy="18110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50" y="2787650"/>
            <a:ext cx="2705100" cy="1757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spect="1" noChangeArrowheads="1" noTextEdit="1"/>
          </p:cNvSpPr>
          <p:nvPr/>
        </p:nvSpPr>
        <p:spPr bwMode="auto">
          <a:xfrm>
            <a:off x="-3931920" y="1409065"/>
            <a:ext cx="13002260" cy="363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683895" y="1635760"/>
            <a:ext cx="27432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(1)外观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清洁</a:t>
            </a:r>
            <a:endParaRPr lang="zh-CN" alt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对外观的脏污使用压缩空气或干布对齐进行清理，</a:t>
            </a:r>
            <a:endParaRPr lang="zh-CN" altLang="en-US" sz="1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因为此车电机控制器位置特殊，所以使用高压空气进行清理。</a:t>
            </a:r>
            <a:endParaRPr lang="zh-CN" altLang="en-US" sz="1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249555" y="278130"/>
            <a:ext cx="295973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驱动电机控制器外观清洁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269473" y="699542"/>
            <a:ext cx="899592" cy="56017"/>
            <a:chOff x="0" y="2842590"/>
            <a:chExt cx="7054752" cy="89199"/>
          </a:xfrm>
        </p:grpSpPr>
        <p:sp>
          <p:nvSpPr>
            <p:cNvPr id="147" name="矩形 146"/>
            <p:cNvSpPr/>
            <p:nvPr>
              <p:custDataLst>
                <p:tags r:id="rId1"/>
              </p:custDataLst>
            </p:nvPr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矩形 147"/>
            <p:cNvSpPr/>
            <p:nvPr>
              <p:custDataLst>
                <p:tags r:id="rId2"/>
              </p:custDataLst>
            </p:nvPr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矩形 148"/>
            <p:cNvSpPr/>
            <p:nvPr>
              <p:custDataLst>
                <p:tags r:id="rId3"/>
              </p:custDataLst>
            </p:nvPr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矩形 149"/>
            <p:cNvSpPr/>
            <p:nvPr>
              <p:custDataLst>
                <p:tags r:id="rId4"/>
              </p:custDataLst>
            </p:nvPr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11110"/>
          <a:stretch>
            <a:fillRect/>
          </a:stretch>
        </p:blipFill>
        <p:spPr>
          <a:xfrm>
            <a:off x="4059555" y="1275715"/>
            <a:ext cx="4542155" cy="2878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219519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外观磕碰变形检查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-2487" y="4083401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39750" y="4194810"/>
            <a:ext cx="7740015" cy="66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通过触摸目视，检查外观是否有磕碰变形或损坏，如有变形损坏进行修复或更换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5785" y="843915"/>
            <a:ext cx="5272405" cy="3092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180574" y="123976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冷却水管接头的检查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2158" y="483642"/>
            <a:ext cx="899592" cy="56017"/>
            <a:chOff x="0" y="2842590"/>
            <a:chExt cx="7054752" cy="89199"/>
          </a:xfrm>
        </p:grpSpPr>
        <p:sp>
          <p:nvSpPr>
            <p:cNvPr id="60" name="矩形 59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860290" y="915670"/>
            <a:ext cx="35433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目视触摸检查，与驱动电机控制器相连的冷却水管接头，是否有破裂和渗漏现象，如有进行修复或更换</a:t>
            </a:r>
            <a:endParaRPr>
              <a:solidFill>
                <a:schemeClr val="bg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972185" y="628015"/>
            <a:ext cx="2943860" cy="19024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99795" y="3796030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+mn-ea"/>
                <a:sym typeface="+mn-ea"/>
              </a:rPr>
              <a:t>    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轻微晃动高压线束，查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看连接是否到位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" name="Rectangle 39"/>
          <p:cNvSpPr>
            <a:spLocks noChangeArrowheads="1"/>
          </p:cNvSpPr>
          <p:nvPr/>
        </p:nvSpPr>
        <p:spPr bwMode="auto">
          <a:xfrm>
            <a:off x="4932279" y="2500146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高压线束连接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检查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913863" y="2859812"/>
            <a:ext cx="899592" cy="56017"/>
            <a:chOff x="0" y="2842590"/>
            <a:chExt cx="7054752" cy="89199"/>
          </a:xfrm>
        </p:grpSpPr>
        <p:sp>
          <p:nvSpPr>
            <p:cNvPr id="12" name="矩形 11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003550"/>
            <a:ext cx="2968625" cy="1897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204510" y="2787919"/>
            <a:ext cx="2487930" cy="1060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驱动电机冷态绝缘电阻检测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211195" y="1470660"/>
            <a:ext cx="48647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冷态绝缘电阻检测</a:t>
            </a:r>
            <a:endParaRPr lang="zh-CN" altLang="en-US" sz="3600" b="1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0595" y="1360170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0" y="251774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15" y="1131570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>
            <a:spLocks noEditPoints="1"/>
          </p:cNvSpPr>
          <p:nvPr/>
        </p:nvSpPr>
        <p:spPr bwMode="auto">
          <a:xfrm>
            <a:off x="4471469" y="2931482"/>
            <a:ext cx="244696" cy="234678"/>
          </a:xfrm>
          <a:custGeom>
            <a:avLst/>
            <a:gdLst>
              <a:gd name="T0" fmla="*/ 74 w 123"/>
              <a:gd name="T1" fmla="*/ 0 h 118"/>
              <a:gd name="T2" fmla="*/ 88 w 123"/>
              <a:gd name="T3" fmla="*/ 14 h 118"/>
              <a:gd name="T4" fmla="*/ 99 w 123"/>
              <a:gd name="T5" fmla="*/ 18 h 118"/>
              <a:gd name="T6" fmla="*/ 123 w 123"/>
              <a:gd name="T7" fmla="*/ 43 h 118"/>
              <a:gd name="T8" fmla="*/ 116 w 123"/>
              <a:gd name="T9" fmla="*/ 111 h 118"/>
              <a:gd name="T10" fmla="*/ 24 w 123"/>
              <a:gd name="T11" fmla="*/ 118 h 118"/>
              <a:gd name="T12" fmla="*/ 7 w 123"/>
              <a:gd name="T13" fmla="*/ 111 h 118"/>
              <a:gd name="T14" fmla="*/ 0 w 123"/>
              <a:gd name="T15" fmla="*/ 43 h 118"/>
              <a:gd name="T16" fmla="*/ 7 w 123"/>
              <a:gd name="T17" fmla="*/ 26 h 118"/>
              <a:gd name="T18" fmla="*/ 24 w 123"/>
              <a:gd name="T19" fmla="*/ 18 h 118"/>
              <a:gd name="T20" fmla="*/ 34 w 123"/>
              <a:gd name="T21" fmla="*/ 14 h 118"/>
              <a:gd name="T22" fmla="*/ 48 w 123"/>
              <a:gd name="T23" fmla="*/ 0 h 118"/>
              <a:gd name="T24" fmla="*/ 86 w 123"/>
              <a:gd name="T25" fmla="*/ 28 h 118"/>
              <a:gd name="T26" fmla="*/ 85 w 123"/>
              <a:gd name="T27" fmla="*/ 28 h 118"/>
              <a:gd name="T28" fmla="*/ 37 w 123"/>
              <a:gd name="T29" fmla="*/ 28 h 118"/>
              <a:gd name="T30" fmla="*/ 14 w 123"/>
              <a:gd name="T31" fmla="*/ 32 h 118"/>
              <a:gd name="T32" fmla="*/ 9 w 123"/>
              <a:gd name="T33" fmla="*/ 43 h 118"/>
              <a:gd name="T34" fmla="*/ 23 w 123"/>
              <a:gd name="T35" fmla="*/ 65 h 118"/>
              <a:gd name="T36" fmla="*/ 26 w 123"/>
              <a:gd name="T37" fmla="*/ 54 h 118"/>
              <a:gd name="T38" fmla="*/ 46 w 123"/>
              <a:gd name="T39" fmla="*/ 54 h 118"/>
              <a:gd name="T40" fmla="*/ 49 w 123"/>
              <a:gd name="T41" fmla="*/ 57 h 118"/>
              <a:gd name="T42" fmla="*/ 74 w 123"/>
              <a:gd name="T43" fmla="*/ 65 h 118"/>
              <a:gd name="T44" fmla="*/ 77 w 123"/>
              <a:gd name="T45" fmla="*/ 54 h 118"/>
              <a:gd name="T46" fmla="*/ 97 w 123"/>
              <a:gd name="T47" fmla="*/ 54 h 118"/>
              <a:gd name="T48" fmla="*/ 100 w 123"/>
              <a:gd name="T49" fmla="*/ 57 h 118"/>
              <a:gd name="T50" fmla="*/ 113 w 123"/>
              <a:gd name="T51" fmla="*/ 65 h 118"/>
              <a:gd name="T52" fmla="*/ 109 w 123"/>
              <a:gd name="T53" fmla="*/ 32 h 118"/>
              <a:gd name="T54" fmla="*/ 86 w 123"/>
              <a:gd name="T55" fmla="*/ 28 h 118"/>
              <a:gd name="T56" fmla="*/ 40 w 123"/>
              <a:gd name="T57" fmla="*/ 18 h 118"/>
              <a:gd name="T58" fmla="*/ 83 w 123"/>
              <a:gd name="T59" fmla="*/ 14 h 118"/>
              <a:gd name="T60" fmla="*/ 74 w 123"/>
              <a:gd name="T61" fmla="*/ 6 h 118"/>
              <a:gd name="T62" fmla="*/ 43 w 123"/>
              <a:gd name="T63" fmla="*/ 8 h 118"/>
              <a:gd name="T64" fmla="*/ 40 w 123"/>
              <a:gd name="T65" fmla="*/ 18 h 118"/>
              <a:gd name="T66" fmla="*/ 9 w 123"/>
              <a:gd name="T67" fmla="*/ 71 h 118"/>
              <a:gd name="T68" fmla="*/ 13 w 123"/>
              <a:gd name="T69" fmla="*/ 104 h 118"/>
              <a:gd name="T70" fmla="*/ 24 w 123"/>
              <a:gd name="T71" fmla="*/ 109 h 118"/>
              <a:gd name="T72" fmla="*/ 109 w 123"/>
              <a:gd name="T73" fmla="*/ 104 h 118"/>
              <a:gd name="T74" fmla="*/ 113 w 123"/>
              <a:gd name="T75" fmla="*/ 71 h 118"/>
              <a:gd name="T76" fmla="*/ 100 w 123"/>
              <a:gd name="T77" fmla="*/ 80 h 118"/>
              <a:gd name="T78" fmla="*/ 97 w 123"/>
              <a:gd name="T79" fmla="*/ 82 h 118"/>
              <a:gd name="T80" fmla="*/ 74 w 123"/>
              <a:gd name="T81" fmla="*/ 80 h 118"/>
              <a:gd name="T82" fmla="*/ 74 w 123"/>
              <a:gd name="T83" fmla="*/ 71 h 118"/>
              <a:gd name="T84" fmla="*/ 49 w 123"/>
              <a:gd name="T85" fmla="*/ 80 h 118"/>
              <a:gd name="T86" fmla="*/ 46 w 123"/>
              <a:gd name="T87" fmla="*/ 82 h 118"/>
              <a:gd name="T88" fmla="*/ 23 w 123"/>
              <a:gd name="T89" fmla="*/ 80 h 118"/>
              <a:gd name="T90" fmla="*/ 23 w 123"/>
              <a:gd name="T91" fmla="*/ 71 h 118"/>
              <a:gd name="T92" fmla="*/ 43 w 123"/>
              <a:gd name="T93" fmla="*/ 60 h 118"/>
              <a:gd name="T94" fmla="*/ 28 w 123"/>
              <a:gd name="T95" fmla="*/ 60 h 118"/>
              <a:gd name="T96" fmla="*/ 28 w 123"/>
              <a:gd name="T97" fmla="*/ 68 h 118"/>
              <a:gd name="T98" fmla="*/ 28 w 123"/>
              <a:gd name="T99" fmla="*/ 77 h 118"/>
              <a:gd name="T100" fmla="*/ 43 w 123"/>
              <a:gd name="T101" fmla="*/ 68 h 118"/>
              <a:gd name="T102" fmla="*/ 43 w 123"/>
              <a:gd name="T103" fmla="*/ 68 h 118"/>
              <a:gd name="T104" fmla="*/ 94 w 123"/>
              <a:gd name="T105" fmla="*/ 60 h 118"/>
              <a:gd name="T106" fmla="*/ 80 w 123"/>
              <a:gd name="T107" fmla="*/ 60 h 118"/>
              <a:gd name="T108" fmla="*/ 80 w 123"/>
              <a:gd name="T109" fmla="*/ 68 h 118"/>
              <a:gd name="T110" fmla="*/ 80 w 123"/>
              <a:gd name="T111" fmla="*/ 77 h 118"/>
              <a:gd name="T112" fmla="*/ 94 w 123"/>
              <a:gd name="T113" fmla="*/ 68 h 118"/>
              <a:gd name="T114" fmla="*/ 94 w 123"/>
              <a:gd name="T115" fmla="*/ 6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3" h="118">
                <a:moveTo>
                  <a:pt x="48" y="0"/>
                </a:moveTo>
                <a:cubicBezTo>
                  <a:pt x="74" y="0"/>
                  <a:pt x="74" y="0"/>
                  <a:pt x="74" y="0"/>
                </a:cubicBezTo>
                <a:cubicBezTo>
                  <a:pt x="78" y="0"/>
                  <a:pt x="82" y="2"/>
                  <a:pt x="84" y="4"/>
                </a:cubicBezTo>
                <a:cubicBezTo>
                  <a:pt x="87" y="7"/>
                  <a:pt x="88" y="10"/>
                  <a:pt x="88" y="14"/>
                </a:cubicBezTo>
                <a:cubicBezTo>
                  <a:pt x="88" y="18"/>
                  <a:pt x="88" y="18"/>
                  <a:pt x="88" y="18"/>
                </a:cubicBezTo>
                <a:cubicBezTo>
                  <a:pt x="99" y="18"/>
                  <a:pt x="99" y="18"/>
                  <a:pt x="99" y="18"/>
                </a:cubicBezTo>
                <a:cubicBezTo>
                  <a:pt x="105" y="18"/>
                  <a:pt x="111" y="21"/>
                  <a:pt x="116" y="26"/>
                </a:cubicBezTo>
                <a:cubicBezTo>
                  <a:pt x="120" y="30"/>
                  <a:pt x="123" y="36"/>
                  <a:pt x="123" y="43"/>
                </a:cubicBezTo>
                <a:cubicBezTo>
                  <a:pt x="123" y="94"/>
                  <a:pt x="123" y="94"/>
                  <a:pt x="123" y="94"/>
                </a:cubicBezTo>
                <a:cubicBezTo>
                  <a:pt x="123" y="101"/>
                  <a:pt x="120" y="107"/>
                  <a:pt x="116" y="111"/>
                </a:cubicBezTo>
                <a:cubicBezTo>
                  <a:pt x="111" y="115"/>
                  <a:pt x="105" y="118"/>
                  <a:pt x="99" y="118"/>
                </a:cubicBezTo>
                <a:cubicBezTo>
                  <a:pt x="24" y="118"/>
                  <a:pt x="24" y="118"/>
                  <a:pt x="24" y="118"/>
                </a:cubicBezTo>
                <a:cubicBezTo>
                  <a:pt x="18" y="118"/>
                  <a:pt x="11" y="115"/>
                  <a:pt x="7" y="111"/>
                </a:cubicBezTo>
                <a:cubicBezTo>
                  <a:pt x="7" y="111"/>
                  <a:pt x="7" y="111"/>
                  <a:pt x="7" y="111"/>
                </a:cubicBezTo>
                <a:cubicBezTo>
                  <a:pt x="3" y="106"/>
                  <a:pt x="0" y="100"/>
                  <a:pt x="0" y="94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36"/>
                  <a:pt x="3" y="30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11" y="21"/>
                  <a:pt x="18" y="18"/>
                  <a:pt x="2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10"/>
                  <a:pt x="36" y="7"/>
                  <a:pt x="39" y="4"/>
                </a:cubicBezTo>
                <a:cubicBezTo>
                  <a:pt x="41" y="2"/>
                  <a:pt x="44" y="0"/>
                  <a:pt x="48" y="0"/>
                </a:cubicBezTo>
                <a:close/>
                <a:moveTo>
                  <a:pt x="86" y="28"/>
                </a:moveTo>
                <a:cubicBezTo>
                  <a:pt x="86" y="28"/>
                  <a:pt x="86" y="28"/>
                  <a:pt x="86" y="28"/>
                </a:cubicBezTo>
                <a:cubicBezTo>
                  <a:pt x="86" y="28"/>
                  <a:pt x="86" y="28"/>
                  <a:pt x="85" y="28"/>
                </a:cubicBezTo>
                <a:cubicBezTo>
                  <a:pt x="85" y="28"/>
                  <a:pt x="85" y="28"/>
                  <a:pt x="85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0" y="28"/>
                  <a:pt x="16" y="29"/>
                  <a:pt x="14" y="32"/>
                </a:cubicBezTo>
                <a:cubicBezTo>
                  <a:pt x="14" y="32"/>
                  <a:pt x="14" y="32"/>
                  <a:pt x="14" y="32"/>
                </a:cubicBezTo>
                <a:cubicBezTo>
                  <a:pt x="11" y="35"/>
                  <a:pt x="9" y="39"/>
                  <a:pt x="9" y="43"/>
                </a:cubicBezTo>
                <a:cubicBezTo>
                  <a:pt x="9" y="65"/>
                  <a:pt x="9" y="65"/>
                  <a:pt x="9" y="65"/>
                </a:cubicBezTo>
                <a:cubicBezTo>
                  <a:pt x="23" y="65"/>
                  <a:pt x="23" y="65"/>
                  <a:pt x="23" y="65"/>
                </a:cubicBezTo>
                <a:cubicBezTo>
                  <a:pt x="23" y="57"/>
                  <a:pt x="23" y="57"/>
                  <a:pt x="23" y="57"/>
                </a:cubicBezTo>
                <a:cubicBezTo>
                  <a:pt x="23" y="55"/>
                  <a:pt x="24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46" y="54"/>
                  <a:pt x="46" y="54"/>
                  <a:pt x="46" y="54"/>
                </a:cubicBezTo>
                <a:cubicBezTo>
                  <a:pt x="48" y="54"/>
                  <a:pt x="49" y="55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65"/>
                  <a:pt x="49" y="65"/>
                  <a:pt x="49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57"/>
                  <a:pt x="74" y="57"/>
                  <a:pt x="74" y="57"/>
                </a:cubicBezTo>
                <a:cubicBezTo>
                  <a:pt x="74" y="55"/>
                  <a:pt x="75" y="54"/>
                  <a:pt x="77" y="54"/>
                </a:cubicBezTo>
                <a:cubicBezTo>
                  <a:pt x="77" y="54"/>
                  <a:pt x="77" y="54"/>
                  <a:pt x="77" y="54"/>
                </a:cubicBezTo>
                <a:cubicBezTo>
                  <a:pt x="97" y="54"/>
                  <a:pt x="97" y="54"/>
                  <a:pt x="97" y="54"/>
                </a:cubicBezTo>
                <a:cubicBezTo>
                  <a:pt x="99" y="54"/>
                  <a:pt x="100" y="55"/>
                  <a:pt x="100" y="57"/>
                </a:cubicBezTo>
                <a:cubicBezTo>
                  <a:pt x="100" y="57"/>
                  <a:pt x="100" y="57"/>
                  <a:pt x="100" y="57"/>
                </a:cubicBezTo>
                <a:cubicBezTo>
                  <a:pt x="100" y="65"/>
                  <a:pt x="100" y="65"/>
                  <a:pt x="100" y="65"/>
                </a:cubicBezTo>
                <a:cubicBezTo>
                  <a:pt x="113" y="65"/>
                  <a:pt x="113" y="65"/>
                  <a:pt x="113" y="65"/>
                </a:cubicBezTo>
                <a:cubicBezTo>
                  <a:pt x="113" y="43"/>
                  <a:pt x="113" y="43"/>
                  <a:pt x="113" y="43"/>
                </a:cubicBezTo>
                <a:cubicBezTo>
                  <a:pt x="113" y="39"/>
                  <a:pt x="112" y="35"/>
                  <a:pt x="109" y="32"/>
                </a:cubicBezTo>
                <a:cubicBezTo>
                  <a:pt x="106" y="29"/>
                  <a:pt x="103" y="28"/>
                  <a:pt x="99" y="28"/>
                </a:cubicBezTo>
                <a:cubicBezTo>
                  <a:pt x="86" y="28"/>
                  <a:pt x="86" y="28"/>
                  <a:pt x="86" y="28"/>
                </a:cubicBezTo>
                <a:close/>
                <a:moveTo>
                  <a:pt x="40" y="18"/>
                </a:moveTo>
                <a:cubicBezTo>
                  <a:pt x="40" y="18"/>
                  <a:pt x="40" y="18"/>
                  <a:pt x="40" y="18"/>
                </a:cubicBezTo>
                <a:cubicBezTo>
                  <a:pt x="83" y="18"/>
                  <a:pt x="83" y="18"/>
                  <a:pt x="83" y="18"/>
                </a:cubicBezTo>
                <a:cubicBezTo>
                  <a:pt x="83" y="14"/>
                  <a:pt x="83" y="14"/>
                  <a:pt x="83" y="14"/>
                </a:cubicBezTo>
                <a:cubicBezTo>
                  <a:pt x="83" y="12"/>
                  <a:pt x="82" y="10"/>
                  <a:pt x="80" y="8"/>
                </a:cubicBezTo>
                <a:cubicBezTo>
                  <a:pt x="79" y="7"/>
                  <a:pt x="77" y="6"/>
                  <a:pt x="74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46" y="6"/>
                  <a:pt x="44" y="7"/>
                  <a:pt x="43" y="8"/>
                </a:cubicBezTo>
                <a:cubicBezTo>
                  <a:pt x="41" y="10"/>
                  <a:pt x="40" y="12"/>
                  <a:pt x="40" y="14"/>
                </a:cubicBezTo>
                <a:cubicBezTo>
                  <a:pt x="40" y="18"/>
                  <a:pt x="40" y="18"/>
                  <a:pt x="40" y="18"/>
                </a:cubicBezTo>
                <a:close/>
                <a:moveTo>
                  <a:pt x="9" y="71"/>
                </a:moveTo>
                <a:cubicBezTo>
                  <a:pt x="9" y="71"/>
                  <a:pt x="9" y="71"/>
                  <a:pt x="9" y="71"/>
                </a:cubicBezTo>
                <a:cubicBezTo>
                  <a:pt x="9" y="94"/>
                  <a:pt x="9" y="94"/>
                  <a:pt x="9" y="94"/>
                </a:cubicBezTo>
                <a:cubicBezTo>
                  <a:pt x="9" y="98"/>
                  <a:pt x="11" y="102"/>
                  <a:pt x="13" y="104"/>
                </a:cubicBezTo>
                <a:cubicBezTo>
                  <a:pt x="14" y="104"/>
                  <a:pt x="14" y="104"/>
                  <a:pt x="14" y="104"/>
                </a:cubicBezTo>
                <a:cubicBezTo>
                  <a:pt x="16" y="107"/>
                  <a:pt x="20" y="109"/>
                  <a:pt x="24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103" y="109"/>
                  <a:pt x="106" y="107"/>
                  <a:pt x="109" y="104"/>
                </a:cubicBezTo>
                <a:cubicBezTo>
                  <a:pt x="112" y="102"/>
                  <a:pt x="113" y="98"/>
                  <a:pt x="113" y="94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00" y="71"/>
                  <a:pt x="100" y="71"/>
                  <a:pt x="100" y="71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100" y="81"/>
                  <a:pt x="99" y="82"/>
                  <a:pt x="97" y="82"/>
                </a:cubicBezTo>
                <a:cubicBezTo>
                  <a:pt x="97" y="82"/>
                  <a:pt x="97" y="82"/>
                  <a:pt x="97" y="82"/>
                </a:cubicBezTo>
                <a:cubicBezTo>
                  <a:pt x="77" y="82"/>
                  <a:pt x="77" y="82"/>
                  <a:pt x="77" y="82"/>
                </a:cubicBezTo>
                <a:cubicBezTo>
                  <a:pt x="75" y="82"/>
                  <a:pt x="74" y="81"/>
                  <a:pt x="74" y="80"/>
                </a:cubicBezTo>
                <a:cubicBezTo>
                  <a:pt x="74" y="79"/>
                  <a:pt x="74" y="79"/>
                  <a:pt x="74" y="79"/>
                </a:cubicBezTo>
                <a:cubicBezTo>
                  <a:pt x="74" y="71"/>
                  <a:pt x="74" y="71"/>
                  <a:pt x="74" y="71"/>
                </a:cubicBezTo>
                <a:cubicBezTo>
                  <a:pt x="49" y="71"/>
                  <a:pt x="49" y="71"/>
                  <a:pt x="49" y="71"/>
                </a:cubicBezTo>
                <a:cubicBezTo>
                  <a:pt x="49" y="80"/>
                  <a:pt x="49" y="80"/>
                  <a:pt x="49" y="80"/>
                </a:cubicBezTo>
                <a:cubicBezTo>
                  <a:pt x="49" y="81"/>
                  <a:pt x="48" y="82"/>
                  <a:pt x="46" y="82"/>
                </a:cubicBezTo>
                <a:cubicBezTo>
                  <a:pt x="46" y="82"/>
                  <a:pt x="46" y="82"/>
                  <a:pt x="46" y="82"/>
                </a:cubicBezTo>
                <a:cubicBezTo>
                  <a:pt x="26" y="82"/>
                  <a:pt x="26" y="82"/>
                  <a:pt x="26" y="82"/>
                </a:cubicBezTo>
                <a:cubicBezTo>
                  <a:pt x="24" y="82"/>
                  <a:pt x="23" y="81"/>
                  <a:pt x="23" y="80"/>
                </a:cubicBezTo>
                <a:cubicBezTo>
                  <a:pt x="23" y="79"/>
                  <a:pt x="23" y="79"/>
                  <a:pt x="23" y="79"/>
                </a:cubicBezTo>
                <a:cubicBezTo>
                  <a:pt x="23" y="71"/>
                  <a:pt x="23" y="71"/>
                  <a:pt x="23" y="71"/>
                </a:cubicBezTo>
                <a:cubicBezTo>
                  <a:pt x="9" y="71"/>
                  <a:pt x="9" y="71"/>
                  <a:pt x="9" y="71"/>
                </a:cubicBezTo>
                <a:close/>
                <a:moveTo>
                  <a:pt x="43" y="60"/>
                </a:moveTo>
                <a:cubicBezTo>
                  <a:pt x="43" y="60"/>
                  <a:pt x="43" y="60"/>
                  <a:pt x="4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68"/>
                  <a:pt x="28" y="68"/>
                  <a:pt x="28" y="68"/>
                </a:cubicBezTo>
                <a:cubicBezTo>
                  <a:pt x="28" y="68"/>
                  <a:pt x="28" y="68"/>
                  <a:pt x="28" y="68"/>
                </a:cubicBezTo>
                <a:cubicBezTo>
                  <a:pt x="28" y="68"/>
                  <a:pt x="28" y="68"/>
                  <a:pt x="28" y="68"/>
                </a:cubicBezTo>
                <a:cubicBezTo>
                  <a:pt x="28" y="77"/>
                  <a:pt x="28" y="77"/>
                  <a:pt x="28" y="77"/>
                </a:cubicBezTo>
                <a:cubicBezTo>
                  <a:pt x="43" y="77"/>
                  <a:pt x="43" y="77"/>
                  <a:pt x="43" y="77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0"/>
                  <a:pt x="43" y="60"/>
                  <a:pt x="43" y="60"/>
                </a:cubicBezTo>
                <a:close/>
                <a:moveTo>
                  <a:pt x="94" y="60"/>
                </a:moveTo>
                <a:cubicBezTo>
                  <a:pt x="94" y="60"/>
                  <a:pt x="94" y="60"/>
                  <a:pt x="94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77"/>
                  <a:pt x="80" y="77"/>
                  <a:pt x="80" y="77"/>
                </a:cubicBezTo>
                <a:cubicBezTo>
                  <a:pt x="94" y="77"/>
                  <a:pt x="94" y="77"/>
                  <a:pt x="94" y="77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60"/>
                  <a:pt x="94" y="60"/>
                  <a:pt x="94" y="6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Freeform 23"/>
          <p:cNvSpPr>
            <a:spLocks noEditPoints="1"/>
          </p:cNvSpPr>
          <p:nvPr/>
        </p:nvSpPr>
        <p:spPr bwMode="auto">
          <a:xfrm>
            <a:off x="4500026" y="1602576"/>
            <a:ext cx="239652" cy="239724"/>
          </a:xfrm>
          <a:custGeom>
            <a:avLst/>
            <a:gdLst>
              <a:gd name="T0" fmla="*/ 100 w 121"/>
              <a:gd name="T1" fmla="*/ 1 h 121"/>
              <a:gd name="T2" fmla="*/ 105 w 121"/>
              <a:gd name="T3" fmla="*/ 2 h 121"/>
              <a:gd name="T4" fmla="*/ 108 w 121"/>
              <a:gd name="T5" fmla="*/ 13 h 121"/>
              <a:gd name="T6" fmla="*/ 119 w 121"/>
              <a:gd name="T7" fmla="*/ 16 h 121"/>
              <a:gd name="T8" fmla="*/ 120 w 121"/>
              <a:gd name="T9" fmla="*/ 17 h 121"/>
              <a:gd name="T10" fmla="*/ 105 w 121"/>
              <a:gd name="T11" fmla="*/ 36 h 121"/>
              <a:gd name="T12" fmla="*/ 93 w 121"/>
              <a:gd name="T13" fmla="*/ 35 h 121"/>
              <a:gd name="T14" fmla="*/ 96 w 121"/>
              <a:gd name="T15" fmla="*/ 62 h 121"/>
              <a:gd name="T16" fmla="*/ 85 w 121"/>
              <a:gd name="T17" fmla="*/ 88 h 121"/>
              <a:gd name="T18" fmla="*/ 33 w 121"/>
              <a:gd name="T19" fmla="*/ 88 h 121"/>
              <a:gd name="T20" fmla="*/ 33 w 121"/>
              <a:gd name="T21" fmla="*/ 35 h 121"/>
              <a:gd name="T22" fmla="*/ 82 w 121"/>
              <a:gd name="T23" fmla="*/ 32 h 121"/>
              <a:gd name="T24" fmla="*/ 84 w 121"/>
              <a:gd name="T25" fmla="*/ 19 h 121"/>
              <a:gd name="T26" fmla="*/ 107 w 121"/>
              <a:gd name="T27" fmla="*/ 47 h 121"/>
              <a:gd name="T28" fmla="*/ 109 w 121"/>
              <a:gd name="T29" fmla="*/ 54 h 121"/>
              <a:gd name="T30" fmla="*/ 95 w 121"/>
              <a:gd name="T31" fmla="*/ 97 h 121"/>
              <a:gd name="T32" fmla="*/ 24 w 121"/>
              <a:gd name="T33" fmla="*/ 97 h 121"/>
              <a:gd name="T34" fmla="*/ 24 w 121"/>
              <a:gd name="T35" fmla="*/ 26 h 121"/>
              <a:gd name="T36" fmla="*/ 67 w 121"/>
              <a:gd name="T37" fmla="*/ 12 h 121"/>
              <a:gd name="T38" fmla="*/ 80 w 121"/>
              <a:gd name="T39" fmla="*/ 10 h 121"/>
              <a:gd name="T40" fmla="*/ 68 w 121"/>
              <a:gd name="T41" fmla="*/ 3 h 121"/>
              <a:gd name="T42" fmla="*/ 17 w 121"/>
              <a:gd name="T43" fmla="*/ 19 h 121"/>
              <a:gd name="T44" fmla="*/ 17 w 121"/>
              <a:gd name="T45" fmla="*/ 104 h 121"/>
              <a:gd name="T46" fmla="*/ 102 w 121"/>
              <a:gd name="T47" fmla="*/ 104 h 121"/>
              <a:gd name="T48" fmla="*/ 118 w 121"/>
              <a:gd name="T49" fmla="*/ 53 h 121"/>
              <a:gd name="T50" fmla="*/ 111 w 121"/>
              <a:gd name="T51" fmla="*/ 41 h 121"/>
              <a:gd name="T52" fmla="*/ 59 w 121"/>
              <a:gd name="T53" fmla="*/ 45 h 121"/>
              <a:gd name="T54" fmla="*/ 68 w 121"/>
              <a:gd name="T55" fmla="*/ 47 h 121"/>
              <a:gd name="T56" fmla="*/ 59 w 121"/>
              <a:gd name="T57" fmla="*/ 30 h 121"/>
              <a:gd name="T58" fmla="*/ 37 w 121"/>
              <a:gd name="T59" fmla="*/ 39 h 121"/>
              <a:gd name="T60" fmla="*/ 28 w 121"/>
              <a:gd name="T61" fmla="*/ 62 h 121"/>
              <a:gd name="T62" fmla="*/ 59 w 121"/>
              <a:gd name="T63" fmla="*/ 93 h 121"/>
              <a:gd name="T64" fmla="*/ 82 w 121"/>
              <a:gd name="T65" fmla="*/ 84 h 121"/>
              <a:gd name="T66" fmla="*/ 85 w 121"/>
              <a:gd name="T67" fmla="*/ 43 h 121"/>
              <a:gd name="T68" fmla="*/ 76 w 121"/>
              <a:gd name="T69" fmla="*/ 62 h 121"/>
              <a:gd name="T70" fmla="*/ 71 w 121"/>
              <a:gd name="T71" fmla="*/ 74 h 121"/>
              <a:gd name="T72" fmla="*/ 47 w 121"/>
              <a:gd name="T73" fmla="*/ 74 h 121"/>
              <a:gd name="T74" fmla="*/ 47 w 121"/>
              <a:gd name="T75" fmla="*/ 50 h 121"/>
              <a:gd name="T76" fmla="*/ 59 w 121"/>
              <a:gd name="T77" fmla="*/ 45 h 121"/>
              <a:gd name="T78" fmla="*/ 63 w 121"/>
              <a:gd name="T79" fmla="*/ 51 h 121"/>
              <a:gd name="T80" fmla="*/ 51 w 121"/>
              <a:gd name="T81" fmla="*/ 54 h 121"/>
              <a:gd name="T82" fmla="*/ 51 w 121"/>
              <a:gd name="T83" fmla="*/ 70 h 121"/>
              <a:gd name="T84" fmla="*/ 67 w 121"/>
              <a:gd name="T85" fmla="*/ 70 h 121"/>
              <a:gd name="T86" fmla="*/ 71 w 121"/>
              <a:gd name="T87" fmla="*/ 62 h 121"/>
              <a:gd name="T88" fmla="*/ 63 w 121"/>
              <a:gd name="T89" fmla="*/ 65 h 121"/>
              <a:gd name="T90" fmla="*/ 56 w 121"/>
              <a:gd name="T91" fmla="*/ 58 h 121"/>
              <a:gd name="T92" fmla="*/ 101 w 121"/>
              <a:gd name="T93" fmla="*/ 8 h 121"/>
              <a:gd name="T94" fmla="*/ 90 w 121"/>
              <a:gd name="T95" fmla="*/ 19 h 121"/>
              <a:gd name="T96" fmla="*/ 103 w 121"/>
              <a:gd name="T97" fmla="*/ 14 h 121"/>
              <a:gd name="T98" fmla="*/ 107 w 121"/>
              <a:gd name="T99" fmla="*/ 18 h 121"/>
              <a:gd name="T100" fmla="*/ 96 w 121"/>
              <a:gd name="T101" fmla="*/ 29 h 121"/>
              <a:gd name="T102" fmla="*/ 113 w 121"/>
              <a:gd name="T103" fmla="*/ 2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1" h="121">
                <a:moveTo>
                  <a:pt x="85" y="16"/>
                </a:moveTo>
                <a:cubicBezTo>
                  <a:pt x="100" y="1"/>
                  <a:pt x="100" y="1"/>
                  <a:pt x="100" y="1"/>
                </a:cubicBezTo>
                <a:cubicBezTo>
                  <a:pt x="101" y="0"/>
                  <a:pt x="103" y="0"/>
                  <a:pt x="104" y="1"/>
                </a:cubicBezTo>
                <a:cubicBezTo>
                  <a:pt x="105" y="1"/>
                  <a:pt x="105" y="2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20" y="16"/>
                  <a:pt x="120" y="17"/>
                </a:cubicBezTo>
                <a:cubicBezTo>
                  <a:pt x="121" y="18"/>
                  <a:pt x="121" y="19"/>
                  <a:pt x="120" y="21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4" y="37"/>
                  <a:pt x="103" y="37"/>
                  <a:pt x="102" y="37"/>
                </a:cubicBezTo>
                <a:cubicBezTo>
                  <a:pt x="93" y="35"/>
                  <a:pt x="93" y="35"/>
                  <a:pt x="93" y="35"/>
                </a:cubicBezTo>
                <a:cubicBezTo>
                  <a:pt x="89" y="39"/>
                  <a:pt x="89" y="39"/>
                  <a:pt x="89" y="39"/>
                </a:cubicBezTo>
                <a:cubicBezTo>
                  <a:pt x="94" y="45"/>
                  <a:pt x="96" y="53"/>
                  <a:pt x="96" y="62"/>
                </a:cubicBezTo>
                <a:cubicBezTo>
                  <a:pt x="96" y="72"/>
                  <a:pt x="92" y="81"/>
                  <a:pt x="86" y="88"/>
                </a:cubicBezTo>
                <a:cubicBezTo>
                  <a:pt x="85" y="88"/>
                  <a:pt x="85" y="88"/>
                  <a:pt x="85" y="88"/>
                </a:cubicBezTo>
                <a:cubicBezTo>
                  <a:pt x="79" y="95"/>
                  <a:pt x="70" y="99"/>
                  <a:pt x="59" y="99"/>
                </a:cubicBezTo>
                <a:cubicBezTo>
                  <a:pt x="49" y="99"/>
                  <a:pt x="40" y="94"/>
                  <a:pt x="33" y="88"/>
                </a:cubicBezTo>
                <a:cubicBezTo>
                  <a:pt x="27" y="81"/>
                  <a:pt x="22" y="72"/>
                  <a:pt x="22" y="62"/>
                </a:cubicBezTo>
                <a:cubicBezTo>
                  <a:pt x="22" y="51"/>
                  <a:pt x="27" y="42"/>
                  <a:pt x="33" y="35"/>
                </a:cubicBezTo>
                <a:cubicBezTo>
                  <a:pt x="40" y="29"/>
                  <a:pt x="49" y="25"/>
                  <a:pt x="59" y="25"/>
                </a:cubicBezTo>
                <a:cubicBezTo>
                  <a:pt x="68" y="25"/>
                  <a:pt x="76" y="27"/>
                  <a:pt x="82" y="32"/>
                </a:cubicBezTo>
                <a:cubicBezTo>
                  <a:pt x="86" y="28"/>
                  <a:pt x="86" y="28"/>
                  <a:pt x="86" y="28"/>
                </a:cubicBezTo>
                <a:cubicBezTo>
                  <a:pt x="84" y="19"/>
                  <a:pt x="84" y="19"/>
                  <a:pt x="84" y="19"/>
                </a:cubicBezTo>
                <a:cubicBezTo>
                  <a:pt x="84" y="18"/>
                  <a:pt x="84" y="17"/>
                  <a:pt x="85" y="16"/>
                </a:cubicBezTo>
                <a:close/>
                <a:moveTo>
                  <a:pt x="107" y="47"/>
                </a:moveTo>
                <a:cubicBezTo>
                  <a:pt x="107" y="47"/>
                  <a:pt x="107" y="47"/>
                  <a:pt x="107" y="47"/>
                </a:cubicBezTo>
                <a:cubicBezTo>
                  <a:pt x="108" y="49"/>
                  <a:pt x="109" y="52"/>
                  <a:pt x="109" y="54"/>
                </a:cubicBezTo>
                <a:cubicBezTo>
                  <a:pt x="109" y="57"/>
                  <a:pt x="110" y="59"/>
                  <a:pt x="110" y="62"/>
                </a:cubicBezTo>
                <a:cubicBezTo>
                  <a:pt x="110" y="75"/>
                  <a:pt x="104" y="88"/>
                  <a:pt x="95" y="97"/>
                </a:cubicBezTo>
                <a:cubicBezTo>
                  <a:pt x="86" y="106"/>
                  <a:pt x="73" y="112"/>
                  <a:pt x="59" y="112"/>
                </a:cubicBezTo>
                <a:cubicBezTo>
                  <a:pt x="46" y="112"/>
                  <a:pt x="33" y="106"/>
                  <a:pt x="24" y="97"/>
                </a:cubicBezTo>
                <a:cubicBezTo>
                  <a:pt x="15" y="88"/>
                  <a:pt x="9" y="75"/>
                  <a:pt x="9" y="62"/>
                </a:cubicBezTo>
                <a:cubicBezTo>
                  <a:pt x="9" y="48"/>
                  <a:pt x="15" y="35"/>
                  <a:pt x="24" y="26"/>
                </a:cubicBezTo>
                <a:cubicBezTo>
                  <a:pt x="33" y="17"/>
                  <a:pt x="46" y="11"/>
                  <a:pt x="59" y="11"/>
                </a:cubicBezTo>
                <a:cubicBezTo>
                  <a:pt x="62" y="11"/>
                  <a:pt x="64" y="12"/>
                  <a:pt x="67" y="12"/>
                </a:cubicBezTo>
                <a:cubicBezTo>
                  <a:pt x="69" y="12"/>
                  <a:pt x="72" y="13"/>
                  <a:pt x="74" y="14"/>
                </a:cubicBezTo>
                <a:cubicBezTo>
                  <a:pt x="76" y="14"/>
                  <a:pt x="79" y="13"/>
                  <a:pt x="80" y="10"/>
                </a:cubicBezTo>
                <a:cubicBezTo>
                  <a:pt x="81" y="8"/>
                  <a:pt x="79" y="5"/>
                  <a:pt x="77" y="5"/>
                </a:cubicBezTo>
                <a:cubicBezTo>
                  <a:pt x="74" y="4"/>
                  <a:pt x="71" y="3"/>
                  <a:pt x="68" y="3"/>
                </a:cubicBezTo>
                <a:cubicBezTo>
                  <a:pt x="65" y="2"/>
                  <a:pt x="62" y="2"/>
                  <a:pt x="59" y="2"/>
                </a:cubicBezTo>
                <a:cubicBezTo>
                  <a:pt x="43" y="2"/>
                  <a:pt x="28" y="9"/>
                  <a:pt x="17" y="19"/>
                </a:cubicBezTo>
                <a:cubicBezTo>
                  <a:pt x="6" y="30"/>
                  <a:pt x="0" y="45"/>
                  <a:pt x="0" y="62"/>
                </a:cubicBezTo>
                <a:cubicBezTo>
                  <a:pt x="0" y="78"/>
                  <a:pt x="6" y="93"/>
                  <a:pt x="17" y="104"/>
                </a:cubicBezTo>
                <a:cubicBezTo>
                  <a:pt x="28" y="115"/>
                  <a:pt x="43" y="121"/>
                  <a:pt x="59" y="121"/>
                </a:cubicBezTo>
                <a:cubicBezTo>
                  <a:pt x="76" y="121"/>
                  <a:pt x="91" y="115"/>
                  <a:pt x="102" y="104"/>
                </a:cubicBezTo>
                <a:cubicBezTo>
                  <a:pt x="112" y="93"/>
                  <a:pt x="119" y="78"/>
                  <a:pt x="119" y="62"/>
                </a:cubicBezTo>
                <a:cubicBezTo>
                  <a:pt x="119" y="59"/>
                  <a:pt x="119" y="56"/>
                  <a:pt x="118" y="53"/>
                </a:cubicBezTo>
                <a:cubicBezTo>
                  <a:pt x="118" y="50"/>
                  <a:pt x="117" y="47"/>
                  <a:pt x="116" y="44"/>
                </a:cubicBezTo>
                <a:cubicBezTo>
                  <a:pt x="116" y="42"/>
                  <a:pt x="113" y="40"/>
                  <a:pt x="111" y="41"/>
                </a:cubicBezTo>
                <a:cubicBezTo>
                  <a:pt x="108" y="42"/>
                  <a:pt x="107" y="44"/>
                  <a:pt x="107" y="47"/>
                </a:cubicBezTo>
                <a:close/>
                <a:moveTo>
                  <a:pt x="59" y="45"/>
                </a:move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5" y="45"/>
                  <a:pt x="68" y="47"/>
                </a:cubicBezTo>
                <a:cubicBezTo>
                  <a:pt x="78" y="36"/>
                  <a:pt x="78" y="36"/>
                  <a:pt x="78" y="36"/>
                </a:cubicBezTo>
                <a:cubicBezTo>
                  <a:pt x="73" y="33"/>
                  <a:pt x="66" y="30"/>
                  <a:pt x="59" y="30"/>
                </a:cubicBezTo>
                <a:cubicBezTo>
                  <a:pt x="51" y="30"/>
                  <a:pt x="43" y="34"/>
                  <a:pt x="37" y="39"/>
                </a:cubicBezTo>
                <a:cubicBezTo>
                  <a:pt x="37" y="39"/>
                  <a:pt x="37" y="39"/>
                  <a:pt x="37" y="39"/>
                </a:cubicBezTo>
                <a:cubicBezTo>
                  <a:pt x="37" y="39"/>
                  <a:pt x="37" y="39"/>
                  <a:pt x="37" y="39"/>
                </a:cubicBezTo>
                <a:cubicBezTo>
                  <a:pt x="32" y="45"/>
                  <a:pt x="28" y="53"/>
                  <a:pt x="28" y="62"/>
                </a:cubicBezTo>
                <a:cubicBezTo>
                  <a:pt x="28" y="70"/>
                  <a:pt x="32" y="78"/>
                  <a:pt x="37" y="84"/>
                </a:cubicBezTo>
                <a:cubicBezTo>
                  <a:pt x="43" y="89"/>
                  <a:pt x="51" y="93"/>
                  <a:pt x="59" y="93"/>
                </a:cubicBezTo>
                <a:cubicBezTo>
                  <a:pt x="68" y="93"/>
                  <a:pt x="76" y="90"/>
                  <a:pt x="81" y="84"/>
                </a:cubicBezTo>
                <a:cubicBezTo>
                  <a:pt x="82" y="84"/>
                  <a:pt x="82" y="84"/>
                  <a:pt x="82" y="84"/>
                </a:cubicBezTo>
                <a:cubicBezTo>
                  <a:pt x="87" y="78"/>
                  <a:pt x="91" y="70"/>
                  <a:pt x="91" y="62"/>
                </a:cubicBezTo>
                <a:cubicBezTo>
                  <a:pt x="91" y="55"/>
                  <a:pt x="88" y="48"/>
                  <a:pt x="85" y="43"/>
                </a:cubicBezTo>
                <a:cubicBezTo>
                  <a:pt x="74" y="53"/>
                  <a:pt x="74" y="53"/>
                  <a:pt x="74" y="53"/>
                </a:cubicBezTo>
                <a:cubicBezTo>
                  <a:pt x="76" y="56"/>
                  <a:pt x="76" y="59"/>
                  <a:pt x="76" y="62"/>
                </a:cubicBezTo>
                <a:cubicBezTo>
                  <a:pt x="76" y="66"/>
                  <a:pt x="75" y="71"/>
                  <a:pt x="71" y="74"/>
                </a:cubicBezTo>
                <a:cubicBezTo>
                  <a:pt x="71" y="74"/>
                  <a:pt x="71" y="74"/>
                  <a:pt x="71" y="74"/>
                </a:cubicBezTo>
                <a:cubicBezTo>
                  <a:pt x="68" y="77"/>
                  <a:pt x="64" y="79"/>
                  <a:pt x="59" y="79"/>
                </a:cubicBezTo>
                <a:cubicBezTo>
                  <a:pt x="55" y="79"/>
                  <a:pt x="50" y="77"/>
                  <a:pt x="47" y="74"/>
                </a:cubicBezTo>
                <a:cubicBezTo>
                  <a:pt x="44" y="71"/>
                  <a:pt x="42" y="66"/>
                  <a:pt x="42" y="62"/>
                </a:cubicBezTo>
                <a:cubicBezTo>
                  <a:pt x="42" y="57"/>
                  <a:pt x="44" y="53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50" y="47"/>
                  <a:pt x="55" y="45"/>
                  <a:pt x="59" y="45"/>
                </a:cubicBezTo>
                <a:close/>
                <a:moveTo>
                  <a:pt x="63" y="51"/>
                </a:moveTo>
                <a:cubicBezTo>
                  <a:pt x="63" y="51"/>
                  <a:pt x="63" y="51"/>
                  <a:pt x="63" y="51"/>
                </a:cubicBezTo>
                <a:cubicBezTo>
                  <a:pt x="62" y="51"/>
                  <a:pt x="61" y="50"/>
                  <a:pt x="59" y="50"/>
                </a:cubicBezTo>
                <a:cubicBezTo>
                  <a:pt x="56" y="50"/>
                  <a:pt x="53" y="52"/>
                  <a:pt x="51" y="54"/>
                </a:cubicBezTo>
                <a:cubicBezTo>
                  <a:pt x="49" y="56"/>
                  <a:pt x="48" y="58"/>
                  <a:pt x="48" y="62"/>
                </a:cubicBezTo>
                <a:cubicBezTo>
                  <a:pt x="48" y="65"/>
                  <a:pt x="49" y="68"/>
                  <a:pt x="51" y="70"/>
                </a:cubicBezTo>
                <a:cubicBezTo>
                  <a:pt x="53" y="72"/>
                  <a:pt x="56" y="73"/>
                  <a:pt x="59" y="73"/>
                </a:cubicBezTo>
                <a:cubicBezTo>
                  <a:pt x="63" y="73"/>
                  <a:pt x="65" y="72"/>
                  <a:pt x="67" y="70"/>
                </a:cubicBezTo>
                <a:cubicBezTo>
                  <a:pt x="67" y="70"/>
                  <a:pt x="67" y="70"/>
                  <a:pt x="67" y="70"/>
                </a:cubicBezTo>
                <a:cubicBezTo>
                  <a:pt x="69" y="68"/>
                  <a:pt x="71" y="65"/>
                  <a:pt x="71" y="62"/>
                </a:cubicBezTo>
                <a:cubicBezTo>
                  <a:pt x="71" y="60"/>
                  <a:pt x="71" y="59"/>
                  <a:pt x="70" y="58"/>
                </a:cubicBezTo>
                <a:cubicBezTo>
                  <a:pt x="63" y="65"/>
                  <a:pt x="63" y="65"/>
                  <a:pt x="63" y="65"/>
                </a:cubicBezTo>
                <a:cubicBezTo>
                  <a:pt x="61" y="67"/>
                  <a:pt x="58" y="67"/>
                  <a:pt x="56" y="65"/>
                </a:cubicBezTo>
                <a:cubicBezTo>
                  <a:pt x="54" y="63"/>
                  <a:pt x="54" y="60"/>
                  <a:pt x="56" y="58"/>
                </a:cubicBezTo>
                <a:cubicBezTo>
                  <a:pt x="63" y="51"/>
                  <a:pt x="63" y="51"/>
                  <a:pt x="63" y="51"/>
                </a:cubicBezTo>
                <a:close/>
                <a:moveTo>
                  <a:pt x="101" y="8"/>
                </a:moveTo>
                <a:cubicBezTo>
                  <a:pt x="101" y="8"/>
                  <a:pt x="101" y="8"/>
                  <a:pt x="101" y="8"/>
                </a:cubicBezTo>
                <a:cubicBezTo>
                  <a:pt x="90" y="19"/>
                  <a:pt x="90" y="19"/>
                  <a:pt x="90" y="19"/>
                </a:cubicBezTo>
                <a:cubicBezTo>
                  <a:pt x="92" y="25"/>
                  <a:pt x="92" y="25"/>
                  <a:pt x="92" y="2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1" y="8"/>
                  <a:pt x="101" y="8"/>
                  <a:pt x="101" y="8"/>
                </a:cubicBezTo>
                <a:close/>
                <a:moveTo>
                  <a:pt x="107" y="18"/>
                </a:moveTo>
                <a:cubicBezTo>
                  <a:pt x="107" y="18"/>
                  <a:pt x="107" y="18"/>
                  <a:pt x="107" y="18"/>
                </a:cubicBezTo>
                <a:cubicBezTo>
                  <a:pt x="96" y="29"/>
                  <a:pt x="96" y="29"/>
                  <a:pt x="96" y="29"/>
                </a:cubicBezTo>
                <a:cubicBezTo>
                  <a:pt x="102" y="31"/>
                  <a:pt x="102" y="31"/>
                  <a:pt x="102" y="31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07" y="18"/>
                  <a:pt x="107" y="18"/>
                  <a:pt x="107" y="18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951230" y="1482090"/>
            <a:ext cx="3361055" cy="70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部位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分别对高压输入端的正负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，以及向电机输出的三相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U、V、W与搭铁之间进行绝缘检测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843280" y="2860040"/>
            <a:ext cx="346900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数字绝缘表对它进行检测，因为此款车型输送向电机控制器电压的1.5倍大于500V，所以选择1000伏档位</a:t>
            </a:r>
            <a:r>
              <a:rPr 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检查数值不能低于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MΩ的要求</a:t>
            </a:r>
            <a:endParaRPr 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ctangle 39"/>
          <p:cNvSpPr>
            <a:spLocks noChangeArrowheads="1"/>
          </p:cNvSpPr>
          <p:nvPr/>
        </p:nvSpPr>
        <p:spPr bwMode="auto">
          <a:xfrm>
            <a:off x="261854" y="278281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冷态绝缘电阻检测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61853" y="699542"/>
            <a:ext cx="899592" cy="56017"/>
            <a:chOff x="0" y="2842590"/>
            <a:chExt cx="7054752" cy="89199"/>
          </a:xfrm>
        </p:grpSpPr>
        <p:sp>
          <p:nvSpPr>
            <p:cNvPr id="42" name="矩形 41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2045" y="1635760"/>
            <a:ext cx="3531235" cy="2511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276265" y="3147964"/>
            <a:ext cx="216598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IGBT的续流二极管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204210" y="1498600"/>
            <a:ext cx="48647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IGBT控制模块检测</a:t>
            </a:r>
            <a:endParaRPr lang="zh-CN" altLang="en-US" sz="3600" b="1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0595" y="1360170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0" y="251774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15" y="1131570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242169" y="278281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IGBT的续流二极管检查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7408" y="699542"/>
            <a:ext cx="899592" cy="56017"/>
            <a:chOff x="0" y="2842590"/>
            <a:chExt cx="7054752" cy="89199"/>
          </a:xfrm>
        </p:grpSpPr>
        <p:sp>
          <p:nvSpPr>
            <p:cNvPr id="17" name="矩形 16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39750" y="2931795"/>
            <a:ext cx="8416925" cy="189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indent="-342900" algn="l">
              <a:lnSpc>
                <a:spcPct val="150000"/>
              </a:lnSpc>
              <a:buClr>
                <a:srgbClr val="F57E72"/>
              </a:buClr>
              <a:buFont typeface="Wingdings" panose="05000000000000000000" charset="0"/>
              <a:buChar char="u"/>
            </a:pPr>
            <a:r>
              <a:rPr lang="en-US" altLang="zh-CN" sz="2400">
                <a:sym typeface="+mn-ea"/>
              </a:rPr>
              <a:t>        </a:t>
            </a:r>
            <a:r>
              <a:rPr lang="zh-CN" altLang="en-US">
                <a:sym typeface="+mn-ea"/>
              </a:rPr>
              <a:t>通过万用表二极管档位，检查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个IGBT续流二极管管压降，判断好坏</a:t>
            </a:r>
            <a:endParaRPr lang="zh-CN" altLang="en-US">
              <a:sym typeface="+mn-ea"/>
            </a:endParaRPr>
          </a:p>
          <a:p>
            <a:pPr marL="342900" indent="-342900" algn="l">
              <a:lnSpc>
                <a:spcPct val="150000"/>
              </a:lnSpc>
              <a:buClr>
                <a:srgbClr val="F57E72"/>
              </a:buClr>
              <a:buFont typeface="Wingdings" panose="05000000000000000000" charset="0"/>
              <a:buChar char="u"/>
            </a:pPr>
            <a:r>
              <a:rPr lang="en-US" altLang="zh-CN">
                <a:sym typeface="+mn-ea"/>
              </a:rPr>
              <a:t>         </a:t>
            </a:r>
            <a:r>
              <a:rPr lang="zh-CN" altLang="en-US">
                <a:sym typeface="+mn-ea"/>
              </a:rPr>
              <a:t>先检测上桥臂三个</a:t>
            </a:r>
            <a:r>
              <a:rPr lang="en-US" altLang="zh-CN">
                <a:sym typeface="+mn-ea"/>
              </a:rPr>
              <a:t>IGBT</a:t>
            </a:r>
            <a:r>
              <a:rPr lang="zh-CN" altLang="en-US">
                <a:sym typeface="+mn-ea"/>
              </a:rPr>
              <a:t>的二极管，把万用表的黑表笔连接输入端的总正，红表笔连接</a:t>
            </a:r>
            <a:r>
              <a:rPr lang="en-US" altLang="zh-CN">
                <a:sym typeface="+mn-ea"/>
              </a:rPr>
              <a:t>U</a:t>
            </a:r>
            <a:r>
              <a:rPr lang="zh-CN" altLang="en-US">
                <a:sym typeface="+mn-ea"/>
              </a:rPr>
              <a:t>相，可以看到是</a:t>
            </a:r>
            <a:r>
              <a:rPr lang="en-US" altLang="zh-CN">
                <a:sym typeface="+mn-ea"/>
              </a:rPr>
              <a:t>U</a:t>
            </a:r>
            <a:r>
              <a:rPr lang="zh-CN" altLang="en-US">
                <a:sym typeface="+mn-ea"/>
              </a:rPr>
              <a:t>相的上桥臂二极管的管压降是</a:t>
            </a:r>
            <a:r>
              <a:rPr lang="en-US" altLang="zh-CN">
                <a:sym typeface="+mn-ea"/>
              </a:rPr>
              <a:t>0.3618V</a:t>
            </a:r>
            <a:r>
              <a:rPr lang="zh-CN" altLang="en-US">
                <a:sym typeface="+mn-ea"/>
              </a:rPr>
              <a:t>，黑表笔不动再依次连接</a:t>
            </a:r>
            <a:r>
              <a:rPr lang="en-US" altLang="zh-CN">
                <a:sym typeface="+mn-ea"/>
              </a:rPr>
              <a:t>V</a:t>
            </a:r>
            <a:r>
              <a:rPr lang="zh-CN" altLang="en-US">
                <a:sym typeface="+mn-ea"/>
              </a:rPr>
              <a:t>、</a:t>
            </a:r>
            <a:r>
              <a:rPr lang="en-US" altLang="zh-CN">
                <a:sym typeface="+mn-ea"/>
              </a:rPr>
              <a:t>W</a:t>
            </a:r>
            <a:r>
              <a:rPr lang="zh-CN" altLang="en-US">
                <a:sym typeface="+mn-ea"/>
              </a:rPr>
              <a:t>相，数值同样是</a:t>
            </a:r>
            <a:r>
              <a:rPr lang="en-US" altLang="zh-CN">
                <a:sym typeface="+mn-ea"/>
              </a:rPr>
              <a:t>0.3618V</a:t>
            </a:r>
            <a:r>
              <a:rPr lang="zh-CN" altLang="en-US">
                <a:sym typeface="+mn-ea"/>
              </a:rPr>
              <a:t>，</a:t>
            </a:r>
            <a:endParaRPr lang="zh-CN" altLang="en-US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" y="1061085"/>
            <a:ext cx="2929255" cy="1870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210" y="1071880"/>
            <a:ext cx="3033395" cy="1859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280" y="1061085"/>
            <a:ext cx="2639695" cy="187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3294112" y="1125349"/>
            <a:ext cx="2555776" cy="47429"/>
            <a:chOff x="2190216" y="0"/>
            <a:chExt cx="4752528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707765" y="195580"/>
            <a:ext cx="17145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n w="6350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  录</a:t>
            </a:r>
            <a:endParaRPr lang="en-US" altLang="zh-CN" sz="3600" b="1" dirty="0">
              <a:ln w="6350">
                <a:noFill/>
              </a:ln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ln w="635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CONTENTS</a:t>
            </a:r>
            <a:endParaRPr lang="en-US" altLang="zh-CN" sz="2000" dirty="0">
              <a:ln w="635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9" name="Freeform 9"/>
          <p:cNvSpPr>
            <a:spLocks noEditPoints="1"/>
          </p:cNvSpPr>
          <p:nvPr/>
        </p:nvSpPr>
        <p:spPr bwMode="auto">
          <a:xfrm>
            <a:off x="4966858" y="2776177"/>
            <a:ext cx="380484" cy="247914"/>
          </a:xfrm>
          <a:custGeom>
            <a:avLst/>
            <a:gdLst>
              <a:gd name="T0" fmla="*/ 58 w 215"/>
              <a:gd name="T1" fmla="*/ 83 h 140"/>
              <a:gd name="T2" fmla="*/ 58 w 215"/>
              <a:gd name="T3" fmla="*/ 91 h 140"/>
              <a:gd name="T4" fmla="*/ 161 w 215"/>
              <a:gd name="T5" fmla="*/ 87 h 140"/>
              <a:gd name="T6" fmla="*/ 58 w 215"/>
              <a:gd name="T7" fmla="*/ 73 h 140"/>
              <a:gd name="T8" fmla="*/ 98 w 215"/>
              <a:gd name="T9" fmla="*/ 73 h 140"/>
              <a:gd name="T10" fmla="*/ 102 w 215"/>
              <a:gd name="T11" fmla="*/ 34 h 140"/>
              <a:gd name="T12" fmla="*/ 58 w 215"/>
              <a:gd name="T13" fmla="*/ 30 h 140"/>
              <a:gd name="T14" fmla="*/ 54 w 215"/>
              <a:gd name="T15" fmla="*/ 69 h 140"/>
              <a:gd name="T16" fmla="*/ 63 w 215"/>
              <a:gd name="T17" fmla="*/ 38 h 140"/>
              <a:gd name="T18" fmla="*/ 94 w 215"/>
              <a:gd name="T19" fmla="*/ 38 h 140"/>
              <a:gd name="T20" fmla="*/ 63 w 215"/>
              <a:gd name="T21" fmla="*/ 65 h 140"/>
              <a:gd name="T22" fmla="*/ 27 w 215"/>
              <a:gd name="T23" fmla="*/ 121 h 140"/>
              <a:gd name="T24" fmla="*/ 189 w 215"/>
              <a:gd name="T25" fmla="*/ 121 h 140"/>
              <a:gd name="T26" fmla="*/ 196 w 215"/>
              <a:gd name="T27" fmla="*/ 7 h 140"/>
              <a:gd name="T28" fmla="*/ 27 w 215"/>
              <a:gd name="T29" fmla="*/ 0 h 140"/>
              <a:gd name="T30" fmla="*/ 20 w 215"/>
              <a:gd name="T31" fmla="*/ 114 h 140"/>
              <a:gd name="T32" fmla="*/ 33 w 215"/>
              <a:gd name="T33" fmla="*/ 13 h 140"/>
              <a:gd name="T34" fmla="*/ 182 w 215"/>
              <a:gd name="T35" fmla="*/ 13 h 140"/>
              <a:gd name="T36" fmla="*/ 33 w 215"/>
              <a:gd name="T37" fmla="*/ 107 h 140"/>
              <a:gd name="T38" fmla="*/ 157 w 215"/>
              <a:gd name="T39" fmla="*/ 48 h 140"/>
              <a:gd name="T40" fmla="*/ 111 w 215"/>
              <a:gd name="T41" fmla="*/ 48 h 140"/>
              <a:gd name="T42" fmla="*/ 111 w 215"/>
              <a:gd name="T43" fmla="*/ 56 h 140"/>
              <a:gd name="T44" fmla="*/ 161 w 215"/>
              <a:gd name="T45" fmla="*/ 52 h 140"/>
              <a:gd name="T46" fmla="*/ 157 w 215"/>
              <a:gd name="T47" fmla="*/ 65 h 140"/>
              <a:gd name="T48" fmla="*/ 111 w 215"/>
              <a:gd name="T49" fmla="*/ 65 h 140"/>
              <a:gd name="T50" fmla="*/ 111 w 215"/>
              <a:gd name="T51" fmla="*/ 73 h 140"/>
              <a:gd name="T52" fmla="*/ 161 w 215"/>
              <a:gd name="T53" fmla="*/ 69 h 140"/>
              <a:gd name="T54" fmla="*/ 157 w 215"/>
              <a:gd name="T55" fmla="*/ 30 h 140"/>
              <a:gd name="T56" fmla="*/ 111 w 215"/>
              <a:gd name="T57" fmla="*/ 30 h 140"/>
              <a:gd name="T58" fmla="*/ 111 w 215"/>
              <a:gd name="T59" fmla="*/ 38 h 140"/>
              <a:gd name="T60" fmla="*/ 161 w 215"/>
              <a:gd name="T61" fmla="*/ 34 h 140"/>
              <a:gd name="T62" fmla="*/ 209 w 215"/>
              <a:gd name="T63" fmla="*/ 127 h 140"/>
              <a:gd name="T64" fmla="*/ 7 w 215"/>
              <a:gd name="T65" fmla="*/ 127 h 140"/>
              <a:gd name="T66" fmla="*/ 7 w 215"/>
              <a:gd name="T67" fmla="*/ 140 h 140"/>
              <a:gd name="T68" fmla="*/ 215 w 215"/>
              <a:gd name="T69" fmla="*/ 13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5" h="140">
                <a:moveTo>
                  <a:pt x="157" y="83"/>
                </a:moveTo>
                <a:cubicBezTo>
                  <a:pt x="58" y="83"/>
                  <a:pt x="58" y="83"/>
                  <a:pt x="58" y="83"/>
                </a:cubicBezTo>
                <a:cubicBezTo>
                  <a:pt x="56" y="83"/>
                  <a:pt x="54" y="84"/>
                  <a:pt x="54" y="87"/>
                </a:cubicBezTo>
                <a:cubicBezTo>
                  <a:pt x="54" y="89"/>
                  <a:pt x="56" y="91"/>
                  <a:pt x="58" y="91"/>
                </a:cubicBezTo>
                <a:cubicBezTo>
                  <a:pt x="157" y="91"/>
                  <a:pt x="157" y="91"/>
                  <a:pt x="157" y="91"/>
                </a:cubicBezTo>
                <a:cubicBezTo>
                  <a:pt x="159" y="91"/>
                  <a:pt x="161" y="89"/>
                  <a:pt x="161" y="87"/>
                </a:cubicBezTo>
                <a:cubicBezTo>
                  <a:pt x="161" y="84"/>
                  <a:pt x="159" y="83"/>
                  <a:pt x="157" y="83"/>
                </a:cubicBezTo>
                <a:close/>
                <a:moveTo>
                  <a:pt x="58" y="73"/>
                </a:moveTo>
                <a:cubicBezTo>
                  <a:pt x="58" y="73"/>
                  <a:pt x="58" y="73"/>
                  <a:pt x="58" y="73"/>
                </a:cubicBezTo>
                <a:cubicBezTo>
                  <a:pt x="98" y="73"/>
                  <a:pt x="98" y="73"/>
                  <a:pt x="98" y="73"/>
                </a:cubicBezTo>
                <a:cubicBezTo>
                  <a:pt x="100" y="73"/>
                  <a:pt x="102" y="71"/>
                  <a:pt x="102" y="69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2" y="32"/>
                  <a:pt x="100" y="30"/>
                  <a:pt x="98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6" y="30"/>
                  <a:pt x="54" y="32"/>
                  <a:pt x="54" y="34"/>
                </a:cubicBezTo>
                <a:cubicBezTo>
                  <a:pt x="54" y="69"/>
                  <a:pt x="54" y="69"/>
                  <a:pt x="54" y="69"/>
                </a:cubicBezTo>
                <a:cubicBezTo>
                  <a:pt x="54" y="71"/>
                  <a:pt x="56" y="73"/>
                  <a:pt x="58" y="73"/>
                </a:cubicBezTo>
                <a:close/>
                <a:moveTo>
                  <a:pt x="63" y="38"/>
                </a:moveTo>
                <a:cubicBezTo>
                  <a:pt x="63" y="38"/>
                  <a:pt x="63" y="38"/>
                  <a:pt x="63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4" y="65"/>
                  <a:pt x="94" y="65"/>
                  <a:pt x="94" y="65"/>
                </a:cubicBezTo>
                <a:cubicBezTo>
                  <a:pt x="63" y="65"/>
                  <a:pt x="63" y="65"/>
                  <a:pt x="63" y="65"/>
                </a:cubicBezTo>
                <a:cubicBezTo>
                  <a:pt x="63" y="38"/>
                  <a:pt x="63" y="38"/>
                  <a:pt x="63" y="38"/>
                </a:cubicBezTo>
                <a:close/>
                <a:moveTo>
                  <a:pt x="27" y="121"/>
                </a:moveTo>
                <a:cubicBezTo>
                  <a:pt x="27" y="121"/>
                  <a:pt x="27" y="121"/>
                  <a:pt x="27" y="121"/>
                </a:cubicBezTo>
                <a:cubicBezTo>
                  <a:pt x="189" y="121"/>
                  <a:pt x="189" y="121"/>
                  <a:pt x="189" y="121"/>
                </a:cubicBezTo>
                <a:cubicBezTo>
                  <a:pt x="193" y="121"/>
                  <a:pt x="196" y="118"/>
                  <a:pt x="196" y="114"/>
                </a:cubicBezTo>
                <a:cubicBezTo>
                  <a:pt x="196" y="7"/>
                  <a:pt x="196" y="7"/>
                  <a:pt x="196" y="7"/>
                </a:cubicBezTo>
                <a:cubicBezTo>
                  <a:pt x="196" y="3"/>
                  <a:pt x="193" y="0"/>
                  <a:pt x="189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3" y="0"/>
                  <a:pt x="20" y="3"/>
                  <a:pt x="20" y="7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0" y="118"/>
                  <a:pt x="23" y="121"/>
                  <a:pt x="27" y="121"/>
                </a:cubicBezTo>
                <a:close/>
                <a:moveTo>
                  <a:pt x="33" y="13"/>
                </a:moveTo>
                <a:cubicBezTo>
                  <a:pt x="33" y="13"/>
                  <a:pt x="33" y="13"/>
                  <a:pt x="33" y="13"/>
                </a:cubicBezTo>
                <a:cubicBezTo>
                  <a:pt x="182" y="13"/>
                  <a:pt x="182" y="13"/>
                  <a:pt x="182" y="13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3"/>
                  <a:pt x="33" y="13"/>
                  <a:pt x="33" y="13"/>
                </a:cubicBezTo>
                <a:close/>
                <a:moveTo>
                  <a:pt x="157" y="48"/>
                </a:moveTo>
                <a:cubicBezTo>
                  <a:pt x="157" y="48"/>
                  <a:pt x="157" y="48"/>
                  <a:pt x="157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08" y="48"/>
                  <a:pt x="107" y="49"/>
                  <a:pt x="107" y="52"/>
                </a:cubicBezTo>
                <a:cubicBezTo>
                  <a:pt x="107" y="54"/>
                  <a:pt x="108" y="56"/>
                  <a:pt x="111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59" y="56"/>
                  <a:pt x="161" y="54"/>
                  <a:pt x="161" y="52"/>
                </a:cubicBezTo>
                <a:cubicBezTo>
                  <a:pt x="161" y="49"/>
                  <a:pt x="159" y="48"/>
                  <a:pt x="157" y="48"/>
                </a:cubicBezTo>
                <a:close/>
                <a:moveTo>
                  <a:pt x="157" y="65"/>
                </a:moveTo>
                <a:cubicBezTo>
                  <a:pt x="157" y="65"/>
                  <a:pt x="157" y="65"/>
                  <a:pt x="157" y="65"/>
                </a:cubicBezTo>
                <a:cubicBezTo>
                  <a:pt x="111" y="65"/>
                  <a:pt x="111" y="65"/>
                  <a:pt x="111" y="65"/>
                </a:cubicBezTo>
                <a:cubicBezTo>
                  <a:pt x="108" y="65"/>
                  <a:pt x="107" y="67"/>
                  <a:pt x="107" y="69"/>
                </a:cubicBezTo>
                <a:cubicBezTo>
                  <a:pt x="107" y="71"/>
                  <a:pt x="108" y="73"/>
                  <a:pt x="111" y="73"/>
                </a:cubicBezTo>
                <a:cubicBezTo>
                  <a:pt x="157" y="73"/>
                  <a:pt x="157" y="73"/>
                  <a:pt x="157" y="73"/>
                </a:cubicBezTo>
                <a:cubicBezTo>
                  <a:pt x="159" y="73"/>
                  <a:pt x="161" y="71"/>
                  <a:pt x="161" y="69"/>
                </a:cubicBezTo>
                <a:cubicBezTo>
                  <a:pt x="161" y="67"/>
                  <a:pt x="159" y="65"/>
                  <a:pt x="157" y="65"/>
                </a:cubicBezTo>
                <a:close/>
                <a:moveTo>
                  <a:pt x="157" y="30"/>
                </a:moveTo>
                <a:cubicBezTo>
                  <a:pt x="157" y="30"/>
                  <a:pt x="157" y="30"/>
                  <a:pt x="157" y="30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08" y="30"/>
                  <a:pt x="107" y="32"/>
                  <a:pt x="107" y="34"/>
                </a:cubicBezTo>
                <a:cubicBezTo>
                  <a:pt x="107" y="37"/>
                  <a:pt x="108" y="38"/>
                  <a:pt x="111" y="38"/>
                </a:cubicBezTo>
                <a:cubicBezTo>
                  <a:pt x="157" y="38"/>
                  <a:pt x="157" y="38"/>
                  <a:pt x="157" y="38"/>
                </a:cubicBezTo>
                <a:cubicBezTo>
                  <a:pt x="159" y="38"/>
                  <a:pt x="161" y="37"/>
                  <a:pt x="161" y="34"/>
                </a:cubicBezTo>
                <a:cubicBezTo>
                  <a:pt x="161" y="32"/>
                  <a:pt x="159" y="30"/>
                  <a:pt x="157" y="30"/>
                </a:cubicBezTo>
                <a:close/>
                <a:moveTo>
                  <a:pt x="209" y="127"/>
                </a:moveTo>
                <a:cubicBezTo>
                  <a:pt x="209" y="127"/>
                  <a:pt x="209" y="127"/>
                  <a:pt x="209" y="127"/>
                </a:cubicBezTo>
                <a:cubicBezTo>
                  <a:pt x="7" y="127"/>
                  <a:pt x="7" y="127"/>
                  <a:pt x="7" y="127"/>
                </a:cubicBezTo>
                <a:cubicBezTo>
                  <a:pt x="3" y="127"/>
                  <a:pt x="0" y="130"/>
                  <a:pt x="0" y="134"/>
                </a:cubicBezTo>
                <a:cubicBezTo>
                  <a:pt x="0" y="137"/>
                  <a:pt x="3" y="140"/>
                  <a:pt x="7" y="140"/>
                </a:cubicBezTo>
                <a:cubicBezTo>
                  <a:pt x="209" y="140"/>
                  <a:pt x="209" y="140"/>
                  <a:pt x="209" y="140"/>
                </a:cubicBezTo>
                <a:cubicBezTo>
                  <a:pt x="212" y="140"/>
                  <a:pt x="215" y="137"/>
                  <a:pt x="215" y="134"/>
                </a:cubicBezTo>
                <a:cubicBezTo>
                  <a:pt x="215" y="130"/>
                  <a:pt x="212" y="127"/>
                  <a:pt x="209" y="12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Freeform 10"/>
          <p:cNvSpPr>
            <a:spLocks noEditPoints="1"/>
          </p:cNvSpPr>
          <p:nvPr/>
        </p:nvSpPr>
        <p:spPr bwMode="auto">
          <a:xfrm>
            <a:off x="1596793" y="2752718"/>
            <a:ext cx="286864" cy="287612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Freeform 11"/>
          <p:cNvSpPr>
            <a:spLocks noEditPoints="1"/>
          </p:cNvSpPr>
          <p:nvPr/>
        </p:nvSpPr>
        <p:spPr bwMode="auto">
          <a:xfrm>
            <a:off x="5033533" y="1820147"/>
            <a:ext cx="246418" cy="313076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Freeform 12"/>
          <p:cNvSpPr>
            <a:spLocks noEditPoints="1"/>
          </p:cNvSpPr>
          <p:nvPr/>
        </p:nvSpPr>
        <p:spPr bwMode="auto">
          <a:xfrm>
            <a:off x="1632988" y="3592037"/>
            <a:ext cx="214210" cy="307834"/>
          </a:xfrm>
          <a:custGeom>
            <a:avLst/>
            <a:gdLst>
              <a:gd name="T0" fmla="*/ 3 w 121"/>
              <a:gd name="T1" fmla="*/ 119 h 174"/>
              <a:gd name="T2" fmla="*/ 23 w 121"/>
              <a:gd name="T3" fmla="*/ 115 h 174"/>
              <a:gd name="T4" fmla="*/ 38 w 121"/>
              <a:gd name="T5" fmla="*/ 74 h 174"/>
              <a:gd name="T6" fmla="*/ 38 w 121"/>
              <a:gd name="T7" fmla="*/ 74 h 174"/>
              <a:gd name="T8" fmla="*/ 38 w 121"/>
              <a:gd name="T9" fmla="*/ 29 h 174"/>
              <a:gd name="T10" fmla="*/ 54 w 121"/>
              <a:gd name="T11" fmla="*/ 21 h 174"/>
              <a:gd name="T12" fmla="*/ 60 w 121"/>
              <a:gd name="T13" fmla="*/ 0 h 174"/>
              <a:gd name="T14" fmla="*/ 67 w 121"/>
              <a:gd name="T15" fmla="*/ 21 h 174"/>
              <a:gd name="T16" fmla="*/ 92 w 121"/>
              <a:gd name="T17" fmla="*/ 51 h 174"/>
              <a:gd name="T18" fmla="*/ 82 w 121"/>
              <a:gd name="T19" fmla="*/ 74 h 174"/>
              <a:gd name="T20" fmla="*/ 98 w 121"/>
              <a:gd name="T21" fmla="*/ 115 h 174"/>
              <a:gd name="T22" fmla="*/ 117 w 121"/>
              <a:gd name="T23" fmla="*/ 119 h 174"/>
              <a:gd name="T24" fmla="*/ 102 w 121"/>
              <a:gd name="T25" fmla="*/ 124 h 174"/>
              <a:gd name="T26" fmla="*/ 116 w 121"/>
              <a:gd name="T27" fmla="*/ 159 h 174"/>
              <a:gd name="T28" fmla="*/ 120 w 121"/>
              <a:gd name="T29" fmla="*/ 168 h 174"/>
              <a:gd name="T30" fmla="*/ 113 w 121"/>
              <a:gd name="T31" fmla="*/ 171 h 174"/>
              <a:gd name="T32" fmla="*/ 108 w 121"/>
              <a:gd name="T33" fmla="*/ 162 h 174"/>
              <a:gd name="T34" fmla="*/ 87 w 121"/>
              <a:gd name="T35" fmla="*/ 124 h 174"/>
              <a:gd name="T36" fmla="*/ 67 w 121"/>
              <a:gd name="T37" fmla="*/ 129 h 174"/>
              <a:gd name="T38" fmla="*/ 54 w 121"/>
              <a:gd name="T39" fmla="*/ 129 h 174"/>
              <a:gd name="T40" fmla="*/ 34 w 121"/>
              <a:gd name="T41" fmla="*/ 124 h 174"/>
              <a:gd name="T42" fmla="*/ 13 w 121"/>
              <a:gd name="T43" fmla="*/ 162 h 174"/>
              <a:gd name="T44" fmla="*/ 8 w 121"/>
              <a:gd name="T45" fmla="*/ 171 h 174"/>
              <a:gd name="T46" fmla="*/ 1 w 121"/>
              <a:gd name="T47" fmla="*/ 168 h 174"/>
              <a:gd name="T48" fmla="*/ 5 w 121"/>
              <a:gd name="T49" fmla="*/ 159 h 174"/>
              <a:gd name="T50" fmla="*/ 19 w 121"/>
              <a:gd name="T51" fmla="*/ 124 h 174"/>
              <a:gd name="T52" fmla="*/ 54 w 121"/>
              <a:gd name="T53" fmla="*/ 115 h 174"/>
              <a:gd name="T54" fmla="*/ 54 w 121"/>
              <a:gd name="T55" fmla="*/ 110 h 174"/>
              <a:gd name="T56" fmla="*/ 67 w 121"/>
              <a:gd name="T57" fmla="*/ 110 h 174"/>
              <a:gd name="T58" fmla="*/ 83 w 121"/>
              <a:gd name="T59" fmla="*/ 115 h 174"/>
              <a:gd name="T60" fmla="*/ 54 w 121"/>
              <a:gd name="T61" fmla="*/ 82 h 174"/>
              <a:gd name="T62" fmla="*/ 54 w 121"/>
              <a:gd name="T63" fmla="*/ 115 h 174"/>
              <a:gd name="T64" fmla="*/ 73 w 121"/>
              <a:gd name="T65" fmla="*/ 39 h 174"/>
              <a:gd name="T66" fmla="*/ 48 w 121"/>
              <a:gd name="T67" fmla="*/ 39 h 174"/>
              <a:gd name="T68" fmla="*/ 48 w 121"/>
              <a:gd name="T69" fmla="*/ 64 h 174"/>
              <a:gd name="T70" fmla="*/ 68 w 121"/>
              <a:gd name="T71" fmla="*/ 68 h 174"/>
              <a:gd name="T72" fmla="*/ 73 w 121"/>
              <a:gd name="T73" fmla="*/ 64 h 174"/>
              <a:gd name="T74" fmla="*/ 73 w 121"/>
              <a:gd name="T75" fmla="*/ 3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1" h="174">
                <a:moveTo>
                  <a:pt x="8" y="124"/>
                </a:moveTo>
                <a:cubicBezTo>
                  <a:pt x="5" y="124"/>
                  <a:pt x="3" y="122"/>
                  <a:pt x="3" y="119"/>
                </a:cubicBezTo>
                <a:cubicBezTo>
                  <a:pt x="3" y="117"/>
                  <a:pt x="5" y="115"/>
                  <a:pt x="8" y="115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42" y="77"/>
                  <a:pt x="42" y="77"/>
                  <a:pt x="42" y="77"/>
                </a:cubicBezTo>
                <a:cubicBezTo>
                  <a:pt x="41" y="76"/>
                  <a:pt x="40" y="75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3" y="68"/>
                  <a:pt x="29" y="60"/>
                  <a:pt x="29" y="51"/>
                </a:cubicBezTo>
                <a:cubicBezTo>
                  <a:pt x="29" y="43"/>
                  <a:pt x="33" y="35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43" y="25"/>
                  <a:pt x="48" y="22"/>
                  <a:pt x="54" y="2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7" y="0"/>
                  <a:pt x="60" y="0"/>
                </a:cubicBezTo>
                <a:cubicBezTo>
                  <a:pt x="64" y="0"/>
                  <a:pt x="67" y="3"/>
                  <a:pt x="67" y="7"/>
                </a:cubicBezTo>
                <a:cubicBezTo>
                  <a:pt x="67" y="21"/>
                  <a:pt x="67" y="21"/>
                  <a:pt x="67" y="21"/>
                </a:cubicBezTo>
                <a:cubicBezTo>
                  <a:pt x="73" y="22"/>
                  <a:pt x="78" y="25"/>
                  <a:pt x="82" y="29"/>
                </a:cubicBezTo>
                <a:cubicBezTo>
                  <a:pt x="88" y="35"/>
                  <a:pt x="92" y="43"/>
                  <a:pt x="92" y="51"/>
                </a:cubicBezTo>
                <a:cubicBezTo>
                  <a:pt x="92" y="60"/>
                  <a:pt x="88" y="68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1" y="75"/>
                  <a:pt x="80" y="76"/>
                  <a:pt x="79" y="77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13" y="115"/>
                  <a:pt x="113" y="115"/>
                  <a:pt x="113" y="115"/>
                </a:cubicBezTo>
                <a:cubicBezTo>
                  <a:pt x="116" y="115"/>
                  <a:pt x="117" y="117"/>
                  <a:pt x="117" y="119"/>
                </a:cubicBezTo>
                <a:cubicBezTo>
                  <a:pt x="117" y="122"/>
                  <a:pt x="116" y="124"/>
                  <a:pt x="113" y="124"/>
                </a:cubicBezTo>
                <a:cubicBezTo>
                  <a:pt x="102" y="124"/>
                  <a:pt x="102" y="124"/>
                  <a:pt x="102" y="124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17" y="155"/>
                  <a:pt x="117" y="157"/>
                  <a:pt x="116" y="159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1" y="170"/>
                  <a:pt x="120" y="172"/>
                  <a:pt x="118" y="173"/>
                </a:cubicBezTo>
                <a:cubicBezTo>
                  <a:pt x="116" y="174"/>
                  <a:pt x="114" y="173"/>
                  <a:pt x="113" y="171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6" y="162"/>
                  <a:pt x="104" y="160"/>
                  <a:pt x="103" y="158"/>
                </a:cubicBezTo>
                <a:cubicBezTo>
                  <a:pt x="87" y="124"/>
                  <a:pt x="87" y="124"/>
                  <a:pt x="87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32"/>
                  <a:pt x="64" y="136"/>
                  <a:pt x="60" y="136"/>
                </a:cubicBezTo>
                <a:cubicBezTo>
                  <a:pt x="57" y="136"/>
                  <a:pt x="54" y="132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6" y="160"/>
                  <a:pt x="15" y="162"/>
                  <a:pt x="13" y="16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8" y="171"/>
                  <a:pt x="8" y="171"/>
                  <a:pt x="8" y="171"/>
                </a:cubicBezTo>
                <a:cubicBezTo>
                  <a:pt x="7" y="173"/>
                  <a:pt x="5" y="174"/>
                  <a:pt x="3" y="173"/>
                </a:cubicBezTo>
                <a:cubicBezTo>
                  <a:pt x="1" y="172"/>
                  <a:pt x="0" y="170"/>
                  <a:pt x="1" y="168"/>
                </a:cubicBezTo>
                <a:cubicBezTo>
                  <a:pt x="4" y="162"/>
                  <a:pt x="4" y="162"/>
                  <a:pt x="4" y="162"/>
                </a:cubicBezTo>
                <a:cubicBezTo>
                  <a:pt x="5" y="159"/>
                  <a:pt x="5" y="159"/>
                  <a:pt x="5" y="159"/>
                </a:cubicBezTo>
                <a:cubicBezTo>
                  <a:pt x="4" y="157"/>
                  <a:pt x="4" y="155"/>
                  <a:pt x="5" y="15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8" y="124"/>
                  <a:pt x="8" y="124"/>
                  <a:pt x="8" y="124"/>
                </a:cubicBezTo>
                <a:close/>
                <a:moveTo>
                  <a:pt x="54" y="115"/>
                </a:moveTo>
                <a:cubicBezTo>
                  <a:pt x="54" y="115"/>
                  <a:pt x="54" y="115"/>
                  <a:pt x="54" y="115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54" y="107"/>
                  <a:pt x="57" y="103"/>
                  <a:pt x="60" y="103"/>
                </a:cubicBezTo>
                <a:cubicBezTo>
                  <a:pt x="64" y="103"/>
                  <a:pt x="67" y="107"/>
                  <a:pt x="67" y="110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67" y="82"/>
                  <a:pt x="67" y="82"/>
                  <a:pt x="67" y="82"/>
                </a:cubicBezTo>
                <a:cubicBezTo>
                  <a:pt x="63" y="83"/>
                  <a:pt x="58" y="83"/>
                  <a:pt x="54" y="82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54" y="115"/>
                  <a:pt x="54" y="115"/>
                  <a:pt x="54" y="115"/>
                </a:cubicBezTo>
                <a:close/>
                <a:moveTo>
                  <a:pt x="73" y="39"/>
                </a:moveTo>
                <a:cubicBezTo>
                  <a:pt x="73" y="39"/>
                  <a:pt x="73" y="39"/>
                  <a:pt x="73" y="39"/>
                </a:cubicBezTo>
                <a:cubicBezTo>
                  <a:pt x="66" y="32"/>
                  <a:pt x="55" y="32"/>
                  <a:pt x="48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5" y="42"/>
                  <a:pt x="43" y="47"/>
                  <a:pt x="43" y="51"/>
                </a:cubicBezTo>
                <a:cubicBezTo>
                  <a:pt x="43" y="56"/>
                  <a:pt x="45" y="61"/>
                  <a:pt x="48" y="64"/>
                </a:cubicBezTo>
                <a:cubicBezTo>
                  <a:pt x="53" y="69"/>
                  <a:pt x="61" y="71"/>
                  <a:pt x="67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69" y="67"/>
                  <a:pt x="71" y="66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6" y="61"/>
                  <a:pt x="78" y="56"/>
                  <a:pt x="78" y="51"/>
                </a:cubicBezTo>
                <a:cubicBezTo>
                  <a:pt x="78" y="47"/>
                  <a:pt x="76" y="42"/>
                  <a:pt x="73" y="39"/>
                </a:cubicBezTo>
                <a:cubicBezTo>
                  <a:pt x="73" y="39"/>
                  <a:pt x="73" y="39"/>
                  <a:pt x="73" y="3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Freeform 13"/>
          <p:cNvSpPr>
            <a:spLocks noEditPoints="1"/>
          </p:cNvSpPr>
          <p:nvPr/>
        </p:nvSpPr>
        <p:spPr bwMode="auto">
          <a:xfrm>
            <a:off x="1560598" y="1796990"/>
            <a:ext cx="349030" cy="289858"/>
          </a:xfrm>
          <a:custGeom>
            <a:avLst/>
            <a:gdLst>
              <a:gd name="T0" fmla="*/ 111 w 197"/>
              <a:gd name="T1" fmla="*/ 11 h 164"/>
              <a:gd name="T2" fmla="*/ 0 w 197"/>
              <a:gd name="T3" fmla="*/ 15 h 164"/>
              <a:gd name="T4" fmla="*/ 105 w 197"/>
              <a:gd name="T5" fmla="*/ 164 h 164"/>
              <a:gd name="T6" fmla="*/ 136 w 197"/>
              <a:gd name="T7" fmla="*/ 159 h 164"/>
              <a:gd name="T8" fmla="*/ 196 w 197"/>
              <a:gd name="T9" fmla="*/ 142 h 164"/>
              <a:gd name="T10" fmla="*/ 52 w 197"/>
              <a:gd name="T11" fmla="*/ 150 h 164"/>
              <a:gd name="T12" fmla="*/ 52 w 197"/>
              <a:gd name="T13" fmla="*/ 22 h 164"/>
              <a:gd name="T14" fmla="*/ 99 w 197"/>
              <a:gd name="T15" fmla="*/ 150 h 164"/>
              <a:gd name="T16" fmla="*/ 99 w 197"/>
              <a:gd name="T17" fmla="*/ 22 h 164"/>
              <a:gd name="T18" fmla="*/ 147 w 197"/>
              <a:gd name="T19" fmla="*/ 149 h 164"/>
              <a:gd name="T20" fmla="*/ 181 w 197"/>
              <a:gd name="T21" fmla="*/ 139 h 164"/>
              <a:gd name="T22" fmla="*/ 23 w 197"/>
              <a:gd name="T23" fmla="*/ 133 h 164"/>
              <a:gd name="T24" fmla="*/ 42 w 197"/>
              <a:gd name="T25" fmla="*/ 134 h 164"/>
              <a:gd name="T26" fmla="*/ 43 w 197"/>
              <a:gd name="T27" fmla="*/ 114 h 164"/>
              <a:gd name="T28" fmla="*/ 23 w 197"/>
              <a:gd name="T29" fmla="*/ 114 h 164"/>
              <a:gd name="T30" fmla="*/ 29 w 197"/>
              <a:gd name="T31" fmla="*/ 120 h 164"/>
              <a:gd name="T32" fmla="*/ 37 w 197"/>
              <a:gd name="T33" fmla="*/ 120 h 164"/>
              <a:gd name="T34" fmla="*/ 37 w 197"/>
              <a:gd name="T35" fmla="*/ 128 h 164"/>
              <a:gd name="T36" fmla="*/ 29 w 197"/>
              <a:gd name="T37" fmla="*/ 127 h 164"/>
              <a:gd name="T38" fmla="*/ 32 w 197"/>
              <a:gd name="T39" fmla="*/ 91 h 164"/>
              <a:gd name="T40" fmla="*/ 36 w 197"/>
              <a:gd name="T41" fmla="*/ 38 h 164"/>
              <a:gd name="T42" fmla="*/ 28 w 197"/>
              <a:gd name="T43" fmla="*/ 87 h 164"/>
              <a:gd name="T44" fmla="*/ 134 w 197"/>
              <a:gd name="T45" fmla="*/ 31 h 164"/>
              <a:gd name="T46" fmla="*/ 149 w 197"/>
              <a:gd name="T47" fmla="*/ 86 h 164"/>
              <a:gd name="T48" fmla="*/ 134 w 197"/>
              <a:gd name="T49" fmla="*/ 31 h 164"/>
              <a:gd name="T50" fmla="*/ 69 w 197"/>
              <a:gd name="T51" fmla="*/ 133 h 164"/>
              <a:gd name="T52" fmla="*/ 88 w 197"/>
              <a:gd name="T53" fmla="*/ 133 h 164"/>
              <a:gd name="T54" fmla="*/ 79 w 197"/>
              <a:gd name="T55" fmla="*/ 110 h 164"/>
              <a:gd name="T56" fmla="*/ 65 w 197"/>
              <a:gd name="T57" fmla="*/ 124 h 164"/>
              <a:gd name="T58" fmla="*/ 75 w 197"/>
              <a:gd name="T59" fmla="*/ 120 h 164"/>
              <a:gd name="T60" fmla="*/ 82 w 197"/>
              <a:gd name="T61" fmla="*/ 120 h 164"/>
              <a:gd name="T62" fmla="*/ 82 w 197"/>
              <a:gd name="T63" fmla="*/ 128 h 164"/>
              <a:gd name="T64" fmla="*/ 74 w 197"/>
              <a:gd name="T65" fmla="*/ 127 h 164"/>
              <a:gd name="T66" fmla="*/ 81 w 197"/>
              <a:gd name="T67" fmla="*/ 91 h 164"/>
              <a:gd name="T68" fmla="*/ 85 w 197"/>
              <a:gd name="T69" fmla="*/ 38 h 164"/>
              <a:gd name="T70" fmla="*/ 77 w 197"/>
              <a:gd name="T71" fmla="*/ 87 h 164"/>
              <a:gd name="T72" fmla="*/ 148 w 197"/>
              <a:gd name="T73" fmla="*/ 109 h 164"/>
              <a:gd name="T74" fmla="*/ 148 w 197"/>
              <a:gd name="T75" fmla="*/ 128 h 164"/>
              <a:gd name="T76" fmla="*/ 167 w 197"/>
              <a:gd name="T77" fmla="*/ 128 h 164"/>
              <a:gd name="T78" fmla="*/ 168 w 197"/>
              <a:gd name="T79" fmla="*/ 109 h 164"/>
              <a:gd name="T80" fmla="*/ 158 w 197"/>
              <a:gd name="T81" fmla="*/ 105 h 164"/>
              <a:gd name="T82" fmla="*/ 154 w 197"/>
              <a:gd name="T83" fmla="*/ 114 h 164"/>
              <a:gd name="T84" fmla="*/ 163 w 197"/>
              <a:gd name="T85" fmla="*/ 118 h 164"/>
              <a:gd name="T86" fmla="*/ 154 w 197"/>
              <a:gd name="T87" fmla="*/ 122 h 164"/>
              <a:gd name="T88" fmla="*/ 154 w 197"/>
              <a:gd name="T89" fmla="*/ 11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7" h="164">
                <a:moveTo>
                  <a:pt x="159" y="6"/>
                </a:moveTo>
                <a:cubicBezTo>
                  <a:pt x="158" y="2"/>
                  <a:pt x="155" y="0"/>
                  <a:pt x="151" y="1"/>
                </a:cubicBezTo>
                <a:cubicBezTo>
                  <a:pt x="111" y="11"/>
                  <a:pt x="111" y="11"/>
                  <a:pt x="111" y="11"/>
                </a:cubicBezTo>
                <a:cubicBezTo>
                  <a:pt x="110" y="10"/>
                  <a:pt x="108" y="8"/>
                  <a:pt x="105" y="8"/>
                </a:cubicBezTo>
                <a:cubicBezTo>
                  <a:pt x="7" y="8"/>
                  <a:pt x="7" y="8"/>
                  <a:pt x="7" y="8"/>
                </a:cubicBezTo>
                <a:cubicBezTo>
                  <a:pt x="3" y="8"/>
                  <a:pt x="0" y="11"/>
                  <a:pt x="0" y="15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61"/>
                  <a:pt x="3" y="164"/>
                  <a:pt x="7" y="164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9" y="164"/>
                  <a:pt x="112" y="161"/>
                  <a:pt x="112" y="157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36" y="159"/>
                  <a:pt x="136" y="159"/>
                  <a:pt x="136" y="159"/>
                </a:cubicBezTo>
                <a:cubicBezTo>
                  <a:pt x="136" y="162"/>
                  <a:pt x="140" y="164"/>
                  <a:pt x="144" y="163"/>
                </a:cubicBezTo>
                <a:cubicBezTo>
                  <a:pt x="191" y="151"/>
                  <a:pt x="191" y="151"/>
                  <a:pt x="191" y="151"/>
                </a:cubicBezTo>
                <a:cubicBezTo>
                  <a:pt x="195" y="150"/>
                  <a:pt x="197" y="146"/>
                  <a:pt x="196" y="142"/>
                </a:cubicBezTo>
                <a:cubicBezTo>
                  <a:pt x="159" y="6"/>
                  <a:pt x="159" y="6"/>
                  <a:pt x="159" y="6"/>
                </a:cubicBezTo>
                <a:close/>
                <a:moveTo>
                  <a:pt x="52" y="150"/>
                </a:moveTo>
                <a:cubicBezTo>
                  <a:pt x="52" y="150"/>
                  <a:pt x="52" y="150"/>
                  <a:pt x="52" y="150"/>
                </a:cubicBezTo>
                <a:cubicBezTo>
                  <a:pt x="14" y="150"/>
                  <a:pt x="14" y="150"/>
                  <a:pt x="14" y="150"/>
                </a:cubicBezTo>
                <a:cubicBezTo>
                  <a:pt x="14" y="22"/>
                  <a:pt x="14" y="22"/>
                  <a:pt x="14" y="22"/>
                </a:cubicBezTo>
                <a:cubicBezTo>
                  <a:pt x="52" y="22"/>
                  <a:pt x="52" y="22"/>
                  <a:pt x="52" y="22"/>
                </a:cubicBezTo>
                <a:cubicBezTo>
                  <a:pt x="52" y="150"/>
                  <a:pt x="52" y="150"/>
                  <a:pt x="52" y="150"/>
                </a:cubicBezTo>
                <a:close/>
                <a:moveTo>
                  <a:pt x="99" y="150"/>
                </a:moveTo>
                <a:cubicBezTo>
                  <a:pt x="99" y="150"/>
                  <a:pt x="99" y="150"/>
                  <a:pt x="99" y="150"/>
                </a:cubicBezTo>
                <a:cubicBezTo>
                  <a:pt x="60" y="150"/>
                  <a:pt x="60" y="150"/>
                  <a:pt x="60" y="150"/>
                </a:cubicBezTo>
                <a:cubicBezTo>
                  <a:pt x="60" y="22"/>
                  <a:pt x="60" y="22"/>
                  <a:pt x="60" y="22"/>
                </a:cubicBezTo>
                <a:cubicBezTo>
                  <a:pt x="99" y="22"/>
                  <a:pt x="99" y="22"/>
                  <a:pt x="99" y="22"/>
                </a:cubicBezTo>
                <a:cubicBezTo>
                  <a:pt x="99" y="150"/>
                  <a:pt x="99" y="150"/>
                  <a:pt x="99" y="150"/>
                </a:cubicBezTo>
                <a:close/>
                <a:moveTo>
                  <a:pt x="147" y="149"/>
                </a:moveTo>
                <a:cubicBezTo>
                  <a:pt x="147" y="149"/>
                  <a:pt x="147" y="149"/>
                  <a:pt x="147" y="149"/>
                </a:cubicBezTo>
                <a:cubicBezTo>
                  <a:pt x="114" y="25"/>
                  <a:pt x="114" y="25"/>
                  <a:pt x="114" y="25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81" y="139"/>
                  <a:pt x="181" y="139"/>
                  <a:pt x="181" y="139"/>
                </a:cubicBezTo>
                <a:cubicBezTo>
                  <a:pt x="147" y="149"/>
                  <a:pt x="147" y="149"/>
                  <a:pt x="147" y="149"/>
                </a:cubicBezTo>
                <a:close/>
                <a:moveTo>
                  <a:pt x="23" y="133"/>
                </a:moveTo>
                <a:cubicBezTo>
                  <a:pt x="23" y="133"/>
                  <a:pt x="23" y="133"/>
                  <a:pt x="23" y="133"/>
                </a:cubicBezTo>
                <a:cubicBezTo>
                  <a:pt x="23" y="133"/>
                  <a:pt x="23" y="133"/>
                  <a:pt x="23" y="133"/>
                </a:cubicBezTo>
                <a:cubicBezTo>
                  <a:pt x="26" y="136"/>
                  <a:pt x="29" y="137"/>
                  <a:pt x="33" y="137"/>
                </a:cubicBezTo>
                <a:cubicBezTo>
                  <a:pt x="37" y="137"/>
                  <a:pt x="40" y="136"/>
                  <a:pt x="42" y="134"/>
                </a:cubicBezTo>
                <a:cubicBezTo>
                  <a:pt x="43" y="133"/>
                  <a:pt x="43" y="133"/>
                  <a:pt x="43" y="133"/>
                </a:cubicBezTo>
                <a:cubicBezTo>
                  <a:pt x="45" y="131"/>
                  <a:pt x="47" y="127"/>
                  <a:pt x="47" y="124"/>
                </a:cubicBezTo>
                <a:cubicBezTo>
                  <a:pt x="47" y="120"/>
                  <a:pt x="45" y="116"/>
                  <a:pt x="43" y="114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0" y="112"/>
                  <a:pt x="37" y="110"/>
                  <a:pt x="33" y="110"/>
                </a:cubicBezTo>
                <a:cubicBezTo>
                  <a:pt x="29" y="110"/>
                  <a:pt x="26" y="112"/>
                  <a:pt x="23" y="114"/>
                </a:cubicBezTo>
                <a:cubicBezTo>
                  <a:pt x="21" y="116"/>
                  <a:pt x="19" y="120"/>
                  <a:pt x="19" y="124"/>
                </a:cubicBezTo>
                <a:cubicBezTo>
                  <a:pt x="19" y="127"/>
                  <a:pt x="21" y="131"/>
                  <a:pt x="23" y="133"/>
                </a:cubicBezTo>
                <a:close/>
                <a:moveTo>
                  <a:pt x="29" y="120"/>
                </a:moveTo>
                <a:cubicBezTo>
                  <a:pt x="29" y="120"/>
                  <a:pt x="29" y="120"/>
                  <a:pt x="29" y="120"/>
                </a:cubicBezTo>
                <a:cubicBezTo>
                  <a:pt x="30" y="119"/>
                  <a:pt x="31" y="118"/>
                  <a:pt x="33" y="118"/>
                </a:cubicBezTo>
                <a:cubicBezTo>
                  <a:pt x="34" y="118"/>
                  <a:pt x="36" y="119"/>
                  <a:pt x="37" y="120"/>
                </a:cubicBezTo>
                <a:cubicBezTo>
                  <a:pt x="37" y="120"/>
                  <a:pt x="37" y="120"/>
                  <a:pt x="37" y="120"/>
                </a:cubicBezTo>
                <a:cubicBezTo>
                  <a:pt x="38" y="121"/>
                  <a:pt x="38" y="122"/>
                  <a:pt x="38" y="124"/>
                </a:cubicBezTo>
                <a:cubicBezTo>
                  <a:pt x="38" y="125"/>
                  <a:pt x="38" y="127"/>
                  <a:pt x="37" y="128"/>
                </a:cubicBezTo>
                <a:cubicBezTo>
                  <a:pt x="36" y="129"/>
                  <a:pt x="34" y="129"/>
                  <a:pt x="33" y="129"/>
                </a:cubicBezTo>
                <a:cubicBezTo>
                  <a:pt x="31" y="129"/>
                  <a:pt x="30" y="129"/>
                  <a:pt x="29" y="128"/>
                </a:cubicBezTo>
                <a:cubicBezTo>
                  <a:pt x="29" y="127"/>
                  <a:pt x="29" y="127"/>
                  <a:pt x="29" y="127"/>
                </a:cubicBezTo>
                <a:cubicBezTo>
                  <a:pt x="28" y="126"/>
                  <a:pt x="27" y="125"/>
                  <a:pt x="27" y="124"/>
                </a:cubicBezTo>
                <a:cubicBezTo>
                  <a:pt x="27" y="122"/>
                  <a:pt x="28" y="121"/>
                  <a:pt x="29" y="120"/>
                </a:cubicBezTo>
                <a:close/>
                <a:moveTo>
                  <a:pt x="32" y="91"/>
                </a:moveTo>
                <a:cubicBezTo>
                  <a:pt x="32" y="91"/>
                  <a:pt x="32" y="91"/>
                  <a:pt x="32" y="91"/>
                </a:cubicBezTo>
                <a:cubicBezTo>
                  <a:pt x="34" y="91"/>
                  <a:pt x="36" y="89"/>
                  <a:pt x="36" y="87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5"/>
                  <a:pt x="34" y="34"/>
                  <a:pt x="32" y="34"/>
                </a:cubicBezTo>
                <a:cubicBezTo>
                  <a:pt x="29" y="34"/>
                  <a:pt x="28" y="35"/>
                  <a:pt x="28" y="38"/>
                </a:cubicBezTo>
                <a:cubicBezTo>
                  <a:pt x="28" y="87"/>
                  <a:pt x="28" y="87"/>
                  <a:pt x="28" y="87"/>
                </a:cubicBezTo>
                <a:cubicBezTo>
                  <a:pt x="28" y="89"/>
                  <a:pt x="29" y="91"/>
                  <a:pt x="32" y="91"/>
                </a:cubicBezTo>
                <a:close/>
                <a:moveTo>
                  <a:pt x="134" y="31"/>
                </a:moveTo>
                <a:cubicBezTo>
                  <a:pt x="134" y="31"/>
                  <a:pt x="134" y="31"/>
                  <a:pt x="134" y="31"/>
                </a:cubicBezTo>
                <a:cubicBezTo>
                  <a:pt x="132" y="32"/>
                  <a:pt x="131" y="34"/>
                  <a:pt x="131" y="36"/>
                </a:cubicBezTo>
                <a:cubicBezTo>
                  <a:pt x="144" y="84"/>
                  <a:pt x="144" y="84"/>
                  <a:pt x="144" y="84"/>
                </a:cubicBezTo>
                <a:cubicBezTo>
                  <a:pt x="144" y="86"/>
                  <a:pt x="146" y="87"/>
                  <a:pt x="149" y="86"/>
                </a:cubicBezTo>
                <a:cubicBezTo>
                  <a:pt x="151" y="86"/>
                  <a:pt x="152" y="84"/>
                  <a:pt x="152" y="82"/>
                </a:cubicBezTo>
                <a:cubicBezTo>
                  <a:pt x="139" y="34"/>
                  <a:pt x="139" y="34"/>
                  <a:pt x="139" y="34"/>
                </a:cubicBezTo>
                <a:cubicBezTo>
                  <a:pt x="138" y="32"/>
                  <a:pt x="136" y="31"/>
                  <a:pt x="134" y="31"/>
                </a:cubicBezTo>
                <a:close/>
                <a:moveTo>
                  <a:pt x="69" y="133"/>
                </a:moveTo>
                <a:cubicBezTo>
                  <a:pt x="69" y="133"/>
                  <a:pt x="69" y="133"/>
                  <a:pt x="69" y="133"/>
                </a:cubicBezTo>
                <a:cubicBezTo>
                  <a:pt x="69" y="133"/>
                  <a:pt x="69" y="133"/>
                  <a:pt x="69" y="133"/>
                </a:cubicBezTo>
                <a:cubicBezTo>
                  <a:pt x="71" y="136"/>
                  <a:pt x="75" y="137"/>
                  <a:pt x="79" y="137"/>
                </a:cubicBezTo>
                <a:cubicBezTo>
                  <a:pt x="82" y="137"/>
                  <a:pt x="86" y="136"/>
                  <a:pt x="88" y="134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91" y="131"/>
                  <a:pt x="92" y="127"/>
                  <a:pt x="92" y="124"/>
                </a:cubicBezTo>
                <a:cubicBezTo>
                  <a:pt x="92" y="120"/>
                  <a:pt x="91" y="116"/>
                  <a:pt x="88" y="114"/>
                </a:cubicBezTo>
                <a:cubicBezTo>
                  <a:pt x="86" y="112"/>
                  <a:pt x="82" y="110"/>
                  <a:pt x="79" y="110"/>
                </a:cubicBezTo>
                <a:cubicBezTo>
                  <a:pt x="75" y="110"/>
                  <a:pt x="71" y="112"/>
                  <a:pt x="69" y="114"/>
                </a:cubicBezTo>
                <a:cubicBezTo>
                  <a:pt x="69" y="114"/>
                  <a:pt x="69" y="114"/>
                  <a:pt x="69" y="114"/>
                </a:cubicBezTo>
                <a:cubicBezTo>
                  <a:pt x="66" y="116"/>
                  <a:pt x="65" y="120"/>
                  <a:pt x="65" y="124"/>
                </a:cubicBezTo>
                <a:cubicBezTo>
                  <a:pt x="65" y="127"/>
                  <a:pt x="66" y="131"/>
                  <a:pt x="69" y="133"/>
                </a:cubicBezTo>
                <a:close/>
                <a:moveTo>
                  <a:pt x="75" y="120"/>
                </a:moveTo>
                <a:cubicBezTo>
                  <a:pt x="75" y="120"/>
                  <a:pt x="75" y="120"/>
                  <a:pt x="75" y="120"/>
                </a:cubicBezTo>
                <a:cubicBezTo>
                  <a:pt x="76" y="119"/>
                  <a:pt x="77" y="118"/>
                  <a:pt x="79" y="118"/>
                </a:cubicBezTo>
                <a:cubicBezTo>
                  <a:pt x="80" y="118"/>
                  <a:pt x="81" y="119"/>
                  <a:pt x="82" y="120"/>
                </a:cubicBezTo>
                <a:cubicBezTo>
                  <a:pt x="82" y="120"/>
                  <a:pt x="82" y="120"/>
                  <a:pt x="82" y="120"/>
                </a:cubicBezTo>
                <a:cubicBezTo>
                  <a:pt x="84" y="121"/>
                  <a:pt x="84" y="122"/>
                  <a:pt x="84" y="124"/>
                </a:cubicBezTo>
                <a:cubicBezTo>
                  <a:pt x="84" y="125"/>
                  <a:pt x="84" y="127"/>
                  <a:pt x="83" y="128"/>
                </a:cubicBezTo>
                <a:cubicBezTo>
                  <a:pt x="82" y="128"/>
                  <a:pt x="82" y="128"/>
                  <a:pt x="82" y="128"/>
                </a:cubicBezTo>
                <a:cubicBezTo>
                  <a:pt x="81" y="129"/>
                  <a:pt x="80" y="129"/>
                  <a:pt x="79" y="129"/>
                </a:cubicBezTo>
                <a:cubicBezTo>
                  <a:pt x="77" y="129"/>
                  <a:pt x="76" y="129"/>
                  <a:pt x="75" y="128"/>
                </a:cubicBezTo>
                <a:cubicBezTo>
                  <a:pt x="74" y="127"/>
                  <a:pt x="74" y="127"/>
                  <a:pt x="74" y="127"/>
                </a:cubicBezTo>
                <a:cubicBezTo>
                  <a:pt x="74" y="126"/>
                  <a:pt x="73" y="125"/>
                  <a:pt x="73" y="124"/>
                </a:cubicBezTo>
                <a:cubicBezTo>
                  <a:pt x="73" y="122"/>
                  <a:pt x="74" y="121"/>
                  <a:pt x="75" y="120"/>
                </a:cubicBezTo>
                <a:close/>
                <a:moveTo>
                  <a:pt x="81" y="91"/>
                </a:moveTo>
                <a:cubicBezTo>
                  <a:pt x="81" y="91"/>
                  <a:pt x="81" y="91"/>
                  <a:pt x="81" y="91"/>
                </a:cubicBezTo>
                <a:cubicBezTo>
                  <a:pt x="83" y="91"/>
                  <a:pt x="85" y="89"/>
                  <a:pt x="85" y="87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35"/>
                  <a:pt x="83" y="34"/>
                  <a:pt x="81" y="34"/>
                </a:cubicBezTo>
                <a:cubicBezTo>
                  <a:pt x="79" y="34"/>
                  <a:pt x="77" y="35"/>
                  <a:pt x="77" y="38"/>
                </a:cubicBezTo>
                <a:cubicBezTo>
                  <a:pt x="77" y="87"/>
                  <a:pt x="77" y="87"/>
                  <a:pt x="77" y="87"/>
                </a:cubicBezTo>
                <a:cubicBezTo>
                  <a:pt x="77" y="89"/>
                  <a:pt x="79" y="91"/>
                  <a:pt x="81" y="91"/>
                </a:cubicBezTo>
                <a:close/>
                <a:moveTo>
                  <a:pt x="148" y="109"/>
                </a:moveTo>
                <a:cubicBezTo>
                  <a:pt x="148" y="109"/>
                  <a:pt x="148" y="109"/>
                  <a:pt x="148" y="109"/>
                </a:cubicBezTo>
                <a:cubicBezTo>
                  <a:pt x="146" y="111"/>
                  <a:pt x="144" y="114"/>
                  <a:pt x="144" y="118"/>
                </a:cubicBezTo>
                <a:cubicBezTo>
                  <a:pt x="144" y="122"/>
                  <a:pt x="146" y="125"/>
                  <a:pt x="148" y="128"/>
                </a:cubicBezTo>
                <a:cubicBezTo>
                  <a:pt x="148" y="128"/>
                  <a:pt x="148" y="128"/>
                  <a:pt x="148" y="128"/>
                </a:cubicBezTo>
                <a:cubicBezTo>
                  <a:pt x="151" y="130"/>
                  <a:pt x="154" y="132"/>
                  <a:pt x="158" y="132"/>
                </a:cubicBezTo>
                <a:cubicBezTo>
                  <a:pt x="161" y="132"/>
                  <a:pt x="165" y="131"/>
                  <a:pt x="167" y="128"/>
                </a:cubicBezTo>
                <a:cubicBezTo>
                  <a:pt x="167" y="128"/>
                  <a:pt x="167" y="128"/>
                  <a:pt x="167" y="12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70" y="126"/>
                  <a:pt x="171" y="122"/>
                  <a:pt x="171" y="118"/>
                </a:cubicBezTo>
                <a:cubicBezTo>
                  <a:pt x="171" y="114"/>
                  <a:pt x="170" y="111"/>
                  <a:pt x="168" y="109"/>
                </a:cubicBezTo>
                <a:cubicBezTo>
                  <a:pt x="168" y="109"/>
                  <a:pt x="168" y="109"/>
                  <a:pt x="168" y="109"/>
                </a:cubicBezTo>
                <a:cubicBezTo>
                  <a:pt x="168" y="109"/>
                  <a:pt x="168" y="109"/>
                  <a:pt x="168" y="109"/>
                </a:cubicBezTo>
                <a:cubicBezTo>
                  <a:pt x="165" y="106"/>
                  <a:pt x="162" y="105"/>
                  <a:pt x="158" y="105"/>
                </a:cubicBezTo>
                <a:cubicBezTo>
                  <a:pt x="154" y="105"/>
                  <a:pt x="151" y="106"/>
                  <a:pt x="148" y="109"/>
                </a:cubicBezTo>
                <a:close/>
                <a:moveTo>
                  <a:pt x="154" y="114"/>
                </a:moveTo>
                <a:cubicBezTo>
                  <a:pt x="154" y="114"/>
                  <a:pt x="154" y="114"/>
                  <a:pt x="154" y="114"/>
                </a:cubicBezTo>
                <a:cubicBezTo>
                  <a:pt x="155" y="113"/>
                  <a:pt x="156" y="113"/>
                  <a:pt x="158" y="113"/>
                </a:cubicBezTo>
                <a:cubicBezTo>
                  <a:pt x="159" y="113"/>
                  <a:pt x="161" y="113"/>
                  <a:pt x="162" y="114"/>
                </a:cubicBezTo>
                <a:cubicBezTo>
                  <a:pt x="163" y="115"/>
                  <a:pt x="163" y="117"/>
                  <a:pt x="163" y="118"/>
                </a:cubicBezTo>
                <a:cubicBezTo>
                  <a:pt x="163" y="120"/>
                  <a:pt x="163" y="121"/>
                  <a:pt x="162" y="122"/>
                </a:cubicBezTo>
                <a:cubicBezTo>
                  <a:pt x="161" y="123"/>
                  <a:pt x="159" y="124"/>
                  <a:pt x="158" y="124"/>
                </a:cubicBezTo>
                <a:cubicBezTo>
                  <a:pt x="156" y="124"/>
                  <a:pt x="155" y="123"/>
                  <a:pt x="154" y="122"/>
                </a:cubicBezTo>
                <a:cubicBezTo>
                  <a:pt x="154" y="122"/>
                  <a:pt x="154" y="122"/>
                  <a:pt x="154" y="122"/>
                </a:cubicBezTo>
                <a:cubicBezTo>
                  <a:pt x="153" y="121"/>
                  <a:pt x="152" y="120"/>
                  <a:pt x="152" y="118"/>
                </a:cubicBezTo>
                <a:cubicBezTo>
                  <a:pt x="152" y="117"/>
                  <a:pt x="153" y="115"/>
                  <a:pt x="154" y="11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1974215" y="3562004"/>
            <a:ext cx="255524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IGBT控制模块进行检测</a:t>
            </a:r>
            <a:endParaRPr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974215" y="2727960"/>
            <a:ext cx="22415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外观进行检查与清洁</a:t>
            </a:r>
            <a:endParaRPr lang="en-US" altLang="zh-CN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979930" y="1779905"/>
            <a:ext cx="258889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检查前的准备</a:t>
            </a:r>
            <a:r>
              <a:rPr lang="zh-CN" altLang="en-US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endParaRPr lang="zh-CN" altLang="en-US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574028" y="2695864"/>
            <a:ext cx="20116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冷态绝缘电阻检测</a:t>
            </a:r>
            <a:endParaRPr lang="zh-CN" altLang="en-US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5789928" y="1792259"/>
            <a:ext cx="1325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低压的检查</a:t>
            </a:r>
            <a:endParaRPr lang="zh-CN" altLang="en-US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013960" y="3435985"/>
            <a:ext cx="3227070" cy="12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首先检查正向导通，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把万用表红表笔连接总负，黑表笔</a:t>
            </a:r>
            <a:r>
              <a:rPr lang="zh-CN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依次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连接U</a:t>
            </a:r>
            <a:r>
              <a:rPr lang="zh-CN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数值同样要接近</a:t>
            </a:r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0.36V</a:t>
            </a:r>
            <a:endParaRPr lang="en-US" altLang="zh-CN" sz="14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然后再以与上</a:t>
            </a: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桥臂相同的方法检测反向</a:t>
            </a: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导通。</a:t>
            </a:r>
            <a:endParaRPr lang="zh-CN" altLang="en-US" sz="14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42290" y="988060"/>
            <a:ext cx="3314700" cy="84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>
                <a:sym typeface="+mn-ea"/>
              </a:rPr>
              <a:t>      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因为二极管有正通负不通的特性，所以需要把表笔的正负极反向连接进行检测，如果导通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代表对应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IGBT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控制模块损坏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248285" y="278130"/>
            <a:ext cx="383984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上桥臂续流二极管反向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导通检查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48518" y="699542"/>
            <a:ext cx="899592" cy="56017"/>
            <a:chOff x="0" y="2842590"/>
            <a:chExt cx="7054752" cy="89199"/>
          </a:xfrm>
        </p:grpSpPr>
        <p:sp>
          <p:nvSpPr>
            <p:cNvPr id="44" name="矩形 43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076423" y="3148102"/>
            <a:ext cx="899592" cy="56017"/>
            <a:chOff x="0" y="2842590"/>
            <a:chExt cx="7054752" cy="89199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5076190" y="2715895"/>
            <a:ext cx="306324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下桥臂续流二极管的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检查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7855" y="354965"/>
            <a:ext cx="4081780" cy="21145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2499995"/>
            <a:ext cx="4308475" cy="2312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5795645" y="4732020"/>
            <a:ext cx="3168015" cy="3600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2607945" y="1884680"/>
            <a:ext cx="3950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4800" dirty="0">
                <a:ln w="6350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谢谢大家！</a:t>
            </a:r>
            <a:endParaRPr sz="4800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641090" y="3186430"/>
            <a:ext cx="1884680" cy="24510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Thank you all!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2946544"/>
            <a:ext cx="9144000" cy="54006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0460" y="411480"/>
            <a:ext cx="1783080" cy="1322705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9705" y="123825"/>
            <a:ext cx="522605" cy="57658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7135495" y="4717415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211495" y="3004454"/>
            <a:ext cx="1776730" cy="1060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检测维护工具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准备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场地的检查及布设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车内车外</a:t>
            </a: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防护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131820" y="1492250"/>
            <a:ext cx="561530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检查前的准备工作</a:t>
            </a:r>
            <a:endParaRPr lang="zh-CN" altLang="en-US" sz="3600" b="1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0595" y="1360170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0" y="251774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15" y="1131570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439356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检测维护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用具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6240" y="1275715"/>
            <a:ext cx="1659890" cy="21958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410" y="1419860"/>
            <a:ext cx="2906395" cy="19831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80" y="1574800"/>
            <a:ext cx="2950845" cy="16738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487" y="3745581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467995" y="3940175"/>
            <a:ext cx="1602740" cy="3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万用表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3420110" y="3940175"/>
            <a:ext cx="1602740" cy="3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绝缘表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686550" y="3940175"/>
            <a:ext cx="1602740" cy="3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绝缘工具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173799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防护警示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用具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-2487" y="4083401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39750" y="4299585"/>
            <a:ext cx="7740015" cy="3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绝缘手套、绝缘劳保鞋、干粉灭火器、警示拦截线（杆）、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警示牌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8175" y="699770"/>
            <a:ext cx="5539105" cy="3234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3" name="Oval 15"/>
          <p:cNvSpPr>
            <a:spLocks noChangeArrowheads="1"/>
          </p:cNvSpPr>
          <p:nvPr/>
        </p:nvSpPr>
        <p:spPr bwMode="auto">
          <a:xfrm>
            <a:off x="5637530" y="1792228"/>
            <a:ext cx="323850" cy="323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5637530" y="2998470"/>
            <a:ext cx="290830" cy="3238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79" name="Freeform 31"/>
          <p:cNvSpPr>
            <a:spLocks noEditPoints="1"/>
          </p:cNvSpPr>
          <p:nvPr/>
        </p:nvSpPr>
        <p:spPr bwMode="auto">
          <a:xfrm>
            <a:off x="5725160" y="3107690"/>
            <a:ext cx="133985" cy="127000"/>
          </a:xfrm>
          <a:custGeom>
            <a:avLst/>
            <a:gdLst>
              <a:gd name="T0" fmla="*/ 52 w 54"/>
              <a:gd name="T1" fmla="*/ 0 h 47"/>
              <a:gd name="T2" fmla="*/ 11 w 54"/>
              <a:gd name="T3" fmla="*/ 0 h 47"/>
              <a:gd name="T4" fmla="*/ 9 w 54"/>
              <a:gd name="T5" fmla="*/ 2 h 47"/>
              <a:gd name="T6" fmla="*/ 9 w 54"/>
              <a:gd name="T7" fmla="*/ 4 h 47"/>
              <a:gd name="T8" fmla="*/ 9 w 54"/>
              <a:gd name="T9" fmla="*/ 5 h 47"/>
              <a:gd name="T10" fmla="*/ 9 w 54"/>
              <a:gd name="T11" fmla="*/ 6 h 47"/>
              <a:gd name="T12" fmla="*/ 9 w 54"/>
              <a:gd name="T13" fmla="*/ 9 h 47"/>
              <a:gd name="T14" fmla="*/ 10 w 54"/>
              <a:gd name="T15" fmla="*/ 9 h 47"/>
              <a:gd name="T16" fmla="*/ 2 w 54"/>
              <a:gd name="T17" fmla="*/ 9 h 47"/>
              <a:gd name="T18" fmla="*/ 0 w 54"/>
              <a:gd name="T19" fmla="*/ 11 h 47"/>
              <a:gd name="T20" fmla="*/ 0 w 54"/>
              <a:gd name="T21" fmla="*/ 45 h 47"/>
              <a:gd name="T22" fmla="*/ 2 w 54"/>
              <a:gd name="T23" fmla="*/ 47 h 47"/>
              <a:gd name="T24" fmla="*/ 43 w 54"/>
              <a:gd name="T25" fmla="*/ 47 h 47"/>
              <a:gd name="T26" fmla="*/ 45 w 54"/>
              <a:gd name="T27" fmla="*/ 45 h 47"/>
              <a:gd name="T28" fmla="*/ 45 w 54"/>
              <a:gd name="T29" fmla="*/ 38 h 47"/>
              <a:gd name="T30" fmla="*/ 52 w 54"/>
              <a:gd name="T31" fmla="*/ 38 h 47"/>
              <a:gd name="T32" fmla="*/ 54 w 54"/>
              <a:gd name="T33" fmla="*/ 36 h 47"/>
              <a:gd name="T34" fmla="*/ 54 w 54"/>
              <a:gd name="T35" fmla="*/ 34 h 47"/>
              <a:gd name="T36" fmla="*/ 54 w 54"/>
              <a:gd name="T37" fmla="*/ 33 h 47"/>
              <a:gd name="T38" fmla="*/ 54 w 54"/>
              <a:gd name="T39" fmla="*/ 31 h 47"/>
              <a:gd name="T40" fmla="*/ 54 w 54"/>
              <a:gd name="T41" fmla="*/ 7 h 47"/>
              <a:gd name="T42" fmla="*/ 54 w 54"/>
              <a:gd name="T43" fmla="*/ 5 h 47"/>
              <a:gd name="T44" fmla="*/ 54 w 54"/>
              <a:gd name="T45" fmla="*/ 4 h 47"/>
              <a:gd name="T46" fmla="*/ 54 w 54"/>
              <a:gd name="T47" fmla="*/ 2 h 47"/>
              <a:gd name="T48" fmla="*/ 52 w 54"/>
              <a:gd name="T49" fmla="*/ 0 h 47"/>
              <a:gd name="T50" fmla="*/ 26 w 54"/>
              <a:gd name="T51" fmla="*/ 22 h 47"/>
              <a:gd name="T52" fmla="*/ 30 w 54"/>
              <a:gd name="T53" fmla="*/ 18 h 47"/>
              <a:gd name="T54" fmla="*/ 34 w 54"/>
              <a:gd name="T55" fmla="*/ 22 h 47"/>
              <a:gd name="T56" fmla="*/ 30 w 54"/>
              <a:gd name="T57" fmla="*/ 26 h 47"/>
              <a:gd name="T58" fmla="*/ 26 w 54"/>
              <a:gd name="T59" fmla="*/ 22 h 47"/>
              <a:gd name="T60" fmla="*/ 38 w 54"/>
              <a:gd name="T61" fmla="*/ 42 h 47"/>
              <a:gd name="T62" fmla="*/ 7 w 54"/>
              <a:gd name="T63" fmla="*/ 42 h 47"/>
              <a:gd name="T64" fmla="*/ 5 w 54"/>
              <a:gd name="T65" fmla="*/ 40 h 47"/>
              <a:gd name="T66" fmla="*/ 5 w 54"/>
              <a:gd name="T67" fmla="*/ 37 h 47"/>
              <a:gd name="T68" fmla="*/ 5 w 54"/>
              <a:gd name="T69" fmla="*/ 36 h 47"/>
              <a:gd name="T70" fmla="*/ 6 w 54"/>
              <a:gd name="T71" fmla="*/ 34 h 47"/>
              <a:gd name="T72" fmla="*/ 20 w 54"/>
              <a:gd name="T73" fmla="*/ 29 h 47"/>
              <a:gd name="T74" fmla="*/ 23 w 54"/>
              <a:gd name="T75" fmla="*/ 30 h 47"/>
              <a:gd name="T76" fmla="*/ 26 w 54"/>
              <a:gd name="T77" fmla="*/ 32 h 47"/>
              <a:gd name="T78" fmla="*/ 38 w 54"/>
              <a:gd name="T79" fmla="*/ 32 h 47"/>
              <a:gd name="T80" fmla="*/ 39 w 54"/>
              <a:gd name="T81" fmla="*/ 32 h 47"/>
              <a:gd name="T82" fmla="*/ 40 w 54"/>
              <a:gd name="T83" fmla="*/ 33 h 47"/>
              <a:gd name="T84" fmla="*/ 40 w 54"/>
              <a:gd name="T85" fmla="*/ 40 h 47"/>
              <a:gd name="T86" fmla="*/ 38 w 54"/>
              <a:gd name="T87" fmla="*/ 42 h 47"/>
              <a:gd name="T88" fmla="*/ 49 w 54"/>
              <a:gd name="T89" fmla="*/ 31 h 47"/>
              <a:gd name="T90" fmla="*/ 48 w 54"/>
              <a:gd name="T91" fmla="*/ 33 h 47"/>
              <a:gd name="T92" fmla="*/ 47 w 54"/>
              <a:gd name="T93" fmla="*/ 33 h 47"/>
              <a:gd name="T94" fmla="*/ 45 w 54"/>
              <a:gd name="T95" fmla="*/ 33 h 47"/>
              <a:gd name="T96" fmla="*/ 45 w 54"/>
              <a:gd name="T97" fmla="*/ 11 h 47"/>
              <a:gd name="T98" fmla="*/ 43 w 54"/>
              <a:gd name="T99" fmla="*/ 9 h 47"/>
              <a:gd name="T100" fmla="*/ 14 w 54"/>
              <a:gd name="T101" fmla="*/ 9 h 47"/>
              <a:gd name="T102" fmla="*/ 14 w 54"/>
              <a:gd name="T103" fmla="*/ 9 h 47"/>
              <a:gd name="T104" fmla="*/ 14 w 54"/>
              <a:gd name="T105" fmla="*/ 7 h 47"/>
              <a:gd name="T106" fmla="*/ 15 w 54"/>
              <a:gd name="T107" fmla="*/ 6 h 47"/>
              <a:gd name="T108" fmla="*/ 16 w 54"/>
              <a:gd name="T109" fmla="*/ 5 h 47"/>
              <a:gd name="T110" fmla="*/ 47 w 54"/>
              <a:gd name="T111" fmla="*/ 5 h 47"/>
              <a:gd name="T112" fmla="*/ 49 w 54"/>
              <a:gd name="T113" fmla="*/ 7 h 47"/>
              <a:gd name="T114" fmla="*/ 49 w 54"/>
              <a:gd name="T115" fmla="*/ 3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" h="47">
                <a:moveTo>
                  <a:pt x="52" y="0"/>
                </a:move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9" y="1"/>
                  <a:pt x="9" y="2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10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10"/>
                  <a:pt x="0" y="1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6"/>
                  <a:pt x="1" y="47"/>
                  <a:pt x="2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5" y="46"/>
                  <a:pt x="45" y="45"/>
                </a:cubicBezTo>
                <a:cubicBezTo>
                  <a:pt x="45" y="38"/>
                  <a:pt x="45" y="38"/>
                  <a:pt x="45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8"/>
                  <a:pt x="54" y="37"/>
                  <a:pt x="54" y="36"/>
                </a:cubicBezTo>
                <a:cubicBezTo>
                  <a:pt x="54" y="34"/>
                  <a:pt x="54" y="34"/>
                  <a:pt x="54" y="34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2"/>
                  <a:pt x="54" y="3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6"/>
                  <a:pt x="54" y="5"/>
                  <a:pt x="54" y="5"/>
                </a:cubicBezTo>
                <a:cubicBezTo>
                  <a:pt x="54" y="5"/>
                  <a:pt x="54" y="4"/>
                  <a:pt x="54" y="4"/>
                </a:cubicBezTo>
                <a:cubicBezTo>
                  <a:pt x="54" y="2"/>
                  <a:pt x="54" y="2"/>
                  <a:pt x="54" y="2"/>
                </a:cubicBezTo>
                <a:cubicBezTo>
                  <a:pt x="54" y="1"/>
                  <a:pt x="53" y="0"/>
                  <a:pt x="52" y="0"/>
                </a:cubicBezTo>
                <a:close/>
                <a:moveTo>
                  <a:pt x="26" y="22"/>
                </a:moveTo>
                <a:cubicBezTo>
                  <a:pt x="26" y="20"/>
                  <a:pt x="28" y="18"/>
                  <a:pt x="30" y="18"/>
                </a:cubicBezTo>
                <a:cubicBezTo>
                  <a:pt x="33" y="18"/>
                  <a:pt x="34" y="20"/>
                  <a:pt x="34" y="22"/>
                </a:cubicBezTo>
                <a:cubicBezTo>
                  <a:pt x="34" y="24"/>
                  <a:pt x="33" y="26"/>
                  <a:pt x="30" y="26"/>
                </a:cubicBezTo>
                <a:cubicBezTo>
                  <a:pt x="28" y="26"/>
                  <a:pt x="26" y="24"/>
                  <a:pt x="26" y="22"/>
                </a:cubicBezTo>
                <a:close/>
                <a:moveTo>
                  <a:pt x="38" y="42"/>
                </a:moveTo>
                <a:cubicBezTo>
                  <a:pt x="7" y="42"/>
                  <a:pt x="7" y="42"/>
                  <a:pt x="7" y="42"/>
                </a:cubicBezTo>
                <a:cubicBezTo>
                  <a:pt x="6" y="42"/>
                  <a:pt x="5" y="41"/>
                  <a:pt x="5" y="40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7"/>
                  <a:pt x="5" y="36"/>
                  <a:pt x="5" y="36"/>
                </a:cubicBezTo>
                <a:cubicBezTo>
                  <a:pt x="6" y="35"/>
                  <a:pt x="6" y="35"/>
                  <a:pt x="6" y="34"/>
                </a:cubicBezTo>
                <a:cubicBezTo>
                  <a:pt x="6" y="34"/>
                  <a:pt x="11" y="26"/>
                  <a:pt x="20" y="29"/>
                </a:cubicBezTo>
                <a:cubicBezTo>
                  <a:pt x="21" y="29"/>
                  <a:pt x="22" y="30"/>
                  <a:pt x="23" y="30"/>
                </a:cubicBezTo>
                <a:cubicBezTo>
                  <a:pt x="24" y="31"/>
                  <a:pt x="25" y="31"/>
                  <a:pt x="26" y="32"/>
                </a:cubicBezTo>
                <a:cubicBezTo>
                  <a:pt x="34" y="35"/>
                  <a:pt x="38" y="32"/>
                  <a:pt x="38" y="32"/>
                </a:cubicBezTo>
                <a:cubicBezTo>
                  <a:pt x="38" y="32"/>
                  <a:pt x="38" y="32"/>
                  <a:pt x="39" y="32"/>
                </a:cubicBezTo>
                <a:cubicBezTo>
                  <a:pt x="39" y="32"/>
                  <a:pt x="40" y="32"/>
                  <a:pt x="40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41"/>
                  <a:pt x="39" y="42"/>
                  <a:pt x="38" y="42"/>
                </a:cubicBezTo>
                <a:close/>
                <a:moveTo>
                  <a:pt x="49" y="31"/>
                </a:moveTo>
                <a:cubicBezTo>
                  <a:pt x="49" y="32"/>
                  <a:pt x="48" y="32"/>
                  <a:pt x="48" y="33"/>
                </a:cubicBezTo>
                <a:cubicBezTo>
                  <a:pt x="48" y="33"/>
                  <a:pt x="47" y="33"/>
                  <a:pt x="4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4" y="9"/>
                  <a:pt x="43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6"/>
                  <a:pt x="15" y="6"/>
                </a:cubicBezTo>
                <a:cubicBezTo>
                  <a:pt x="15" y="6"/>
                  <a:pt x="15" y="5"/>
                  <a:pt x="16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8" y="5"/>
                  <a:pt x="49" y="6"/>
                  <a:pt x="49" y="7"/>
                </a:cubicBezTo>
                <a:lnTo>
                  <a:pt x="49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680" name="Group 32"/>
          <p:cNvGrpSpPr/>
          <p:nvPr/>
        </p:nvGrpSpPr>
        <p:grpSpPr bwMode="auto">
          <a:xfrm>
            <a:off x="5734368" y="1903388"/>
            <a:ext cx="133350" cy="107983"/>
            <a:chOff x="0" y="0"/>
            <a:chExt cx="116" cy="94"/>
          </a:xfrm>
        </p:grpSpPr>
        <p:sp>
          <p:nvSpPr>
            <p:cNvPr id="27681" name="Freeform 33"/>
            <p:cNvSpPr/>
            <p:nvPr/>
          </p:nvSpPr>
          <p:spPr bwMode="auto">
            <a:xfrm>
              <a:off x="0" y="0"/>
              <a:ext cx="116" cy="47"/>
            </a:xfrm>
            <a:custGeom>
              <a:avLst/>
              <a:gdLst>
                <a:gd name="T0" fmla="*/ 47 w 49"/>
                <a:gd name="T1" fmla="*/ 0 h 20"/>
                <a:gd name="T2" fmla="*/ 49 w 49"/>
                <a:gd name="T3" fmla="*/ 1 h 20"/>
                <a:gd name="T4" fmla="*/ 49 w 49"/>
                <a:gd name="T5" fmla="*/ 1 h 20"/>
                <a:gd name="T6" fmla="*/ 48 w 49"/>
                <a:gd name="T7" fmla="*/ 3 h 20"/>
                <a:gd name="T8" fmla="*/ 25 w 49"/>
                <a:gd name="T9" fmla="*/ 20 h 20"/>
                <a:gd name="T10" fmla="*/ 23 w 49"/>
                <a:gd name="T11" fmla="*/ 20 h 20"/>
                <a:gd name="T12" fmla="*/ 1 w 49"/>
                <a:gd name="T13" fmla="*/ 3 h 20"/>
                <a:gd name="T14" fmla="*/ 0 w 49"/>
                <a:gd name="T15" fmla="*/ 1 h 20"/>
                <a:gd name="T16" fmla="*/ 0 w 49"/>
                <a:gd name="T17" fmla="*/ 1 h 20"/>
                <a:gd name="T18" fmla="*/ 1 w 49"/>
                <a:gd name="T19" fmla="*/ 0 h 20"/>
                <a:gd name="T20" fmla="*/ 47 w 49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20">
                  <a:moveTo>
                    <a:pt x="47" y="0"/>
                  </a:moveTo>
                  <a:cubicBezTo>
                    <a:pt x="48" y="0"/>
                    <a:pt x="49" y="0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2"/>
                    <a:pt x="48" y="3"/>
                    <a:pt x="48" y="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4" y="20"/>
                    <a:pt x="23" y="2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82" name="Freeform 34"/>
            <p:cNvSpPr/>
            <p:nvPr/>
          </p:nvSpPr>
          <p:spPr bwMode="auto">
            <a:xfrm>
              <a:off x="0" y="19"/>
              <a:ext cx="116" cy="75"/>
            </a:xfrm>
            <a:custGeom>
              <a:avLst/>
              <a:gdLst>
                <a:gd name="T0" fmla="*/ 23 w 49"/>
                <a:gd name="T1" fmla="*/ 17 h 32"/>
                <a:gd name="T2" fmla="*/ 25 w 49"/>
                <a:gd name="T3" fmla="*/ 17 h 32"/>
                <a:gd name="T4" fmla="*/ 48 w 49"/>
                <a:gd name="T5" fmla="*/ 0 h 32"/>
                <a:gd name="T6" fmla="*/ 49 w 49"/>
                <a:gd name="T7" fmla="*/ 1 h 32"/>
                <a:gd name="T8" fmla="*/ 49 w 49"/>
                <a:gd name="T9" fmla="*/ 30 h 32"/>
                <a:gd name="T10" fmla="*/ 47 w 49"/>
                <a:gd name="T11" fmla="*/ 32 h 32"/>
                <a:gd name="T12" fmla="*/ 1 w 49"/>
                <a:gd name="T13" fmla="*/ 32 h 32"/>
                <a:gd name="T14" fmla="*/ 0 w 49"/>
                <a:gd name="T15" fmla="*/ 30 h 32"/>
                <a:gd name="T16" fmla="*/ 0 w 49"/>
                <a:gd name="T17" fmla="*/ 1 h 32"/>
                <a:gd name="T18" fmla="*/ 1 w 49"/>
                <a:gd name="T19" fmla="*/ 0 h 32"/>
                <a:gd name="T20" fmla="*/ 23 w 49"/>
                <a:gd name="T2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32">
                  <a:moveTo>
                    <a:pt x="23" y="17"/>
                  </a:moveTo>
                  <a:cubicBezTo>
                    <a:pt x="24" y="17"/>
                    <a:pt x="25" y="17"/>
                    <a:pt x="25" y="1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9" y="0"/>
                    <a:pt x="49" y="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1"/>
                    <a:pt x="48" y="32"/>
                    <a:pt x="47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2"/>
                    <a:pt x="0" y="31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23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691" name="Rectangle 43"/>
          <p:cNvSpPr>
            <a:spLocks noChangeArrowheads="1"/>
          </p:cNvSpPr>
          <p:nvPr/>
        </p:nvSpPr>
        <p:spPr bwMode="auto">
          <a:xfrm>
            <a:off x="6153785" y="1800225"/>
            <a:ext cx="2577465" cy="29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1)保证地面无水渍油污</a:t>
            </a:r>
            <a:endParaRPr lang="zh-CN" altLang="en-US" sz="16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92" name="Rectangle 44"/>
          <p:cNvSpPr>
            <a:spLocks noChangeArrowheads="1"/>
          </p:cNvSpPr>
          <p:nvPr/>
        </p:nvSpPr>
        <p:spPr bwMode="auto">
          <a:xfrm>
            <a:off x="6153785" y="3003550"/>
            <a:ext cx="2311400" cy="88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2)设置安全隔离区或警示牌隔离间距保持在1-1.5米，禁止无关人员入内</a:t>
            </a:r>
            <a:endParaRPr lang="zh-CN" altLang="en-US" sz="16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46614" y="278281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场地的检查及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布设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61853" y="699542"/>
            <a:ext cx="899592" cy="56017"/>
            <a:chOff x="0" y="2842590"/>
            <a:chExt cx="7054752" cy="89199"/>
          </a:xfrm>
        </p:grpSpPr>
        <p:sp>
          <p:nvSpPr>
            <p:cNvPr id="60" name="矩形 59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1491615"/>
            <a:ext cx="4331335" cy="2630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219519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车内外四件套铺设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-2487" y="4083401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39750" y="4299585"/>
            <a:ext cx="7740015" cy="3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铺设车内车外四件套，做好漆面和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车内防护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985" y="1101090"/>
            <a:ext cx="3908425" cy="2212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165" y="1101090"/>
            <a:ext cx="2212340" cy="2212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275965" y="2649855"/>
            <a:ext cx="342011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低压的</a:t>
            </a:r>
            <a:r>
              <a:rPr lang="zh-CN" altLang="en-US" sz="3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检测</a:t>
            </a:r>
            <a:endParaRPr lang="zh-CN" altLang="en-US" sz="36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1230" y="2511425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6195" y="199577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50" y="2282825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249555" y="278130"/>
            <a:ext cx="336550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低压插接件外观及线束检查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269473" y="699542"/>
            <a:ext cx="899592" cy="56017"/>
            <a:chOff x="0" y="2842590"/>
            <a:chExt cx="7054752" cy="89199"/>
          </a:xfrm>
        </p:grpSpPr>
        <p:sp>
          <p:nvSpPr>
            <p:cNvPr id="147" name="矩形 146"/>
            <p:cNvSpPr/>
            <p:nvPr>
              <p:custDataLst>
                <p:tags r:id="rId1"/>
              </p:custDataLst>
            </p:nvPr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矩形 147"/>
            <p:cNvSpPr/>
            <p:nvPr>
              <p:custDataLst>
                <p:tags r:id="rId2"/>
              </p:custDataLst>
            </p:nvPr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矩形 148"/>
            <p:cNvSpPr/>
            <p:nvPr>
              <p:custDataLst>
                <p:tags r:id="rId3"/>
              </p:custDataLst>
            </p:nvPr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矩形 149"/>
            <p:cNvSpPr/>
            <p:nvPr>
              <p:custDataLst>
                <p:tags r:id="rId4"/>
              </p:custDataLst>
            </p:nvPr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015365" y="843915"/>
            <a:ext cx="74587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b="1">
                <a:sym typeface="+mn-ea"/>
              </a:rPr>
              <a:t>         </a:t>
            </a:r>
            <a:r>
              <a:rPr lang="zh-CN" altLang="en-US" b="1">
                <a:sym typeface="+mn-ea"/>
              </a:rPr>
              <a:t>带</a:t>
            </a:r>
            <a:r>
              <a:rPr lang="en-US" altLang="zh-CN" b="1">
                <a:sym typeface="+mn-ea"/>
              </a:rPr>
              <a:t> </a:t>
            </a:r>
            <a:r>
              <a:rPr lang="zh-CN" altLang="en-US" b="1">
                <a:sym typeface="+mn-ea"/>
              </a:rPr>
              <a:t>上绝缘防护手套，</a:t>
            </a:r>
            <a:r>
              <a:rPr lang="zh-CN" altLang="en-US" b="1">
                <a:sym typeface="+mn-ea"/>
              </a:rPr>
              <a:t>查看驱动电机控制器低压插接件是否有退针烧蚀现象，此车驱动电机控制器低压插接件，位于高压配电盒下方，驱动电机控制器的</a:t>
            </a:r>
            <a:r>
              <a:rPr lang="zh-CN" altLang="en-US" b="1">
                <a:sym typeface="+mn-ea"/>
              </a:rPr>
              <a:t>后方。</a:t>
            </a:r>
            <a:endParaRPr lang="zh-CN" altLang="en-US" b="1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1924050"/>
            <a:ext cx="3591560" cy="22955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40" y="1924050"/>
            <a:ext cx="3591560" cy="2296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PP_MARK_KEY" val="c92c826f-7ab1-4c39-98dc-49eff74e6d1c"/>
  <p:tag name="COMMONDATA" val="eyJoZGlkIjoiYmEwZDhjNWI3N2FhZDE0MzNmYzJlNjBmYjg0ZjJkMTcifQ=="/>
  <p:tag name="commondata" val="eyJoZGlkIjoiMzMxN2VlZTUzMzU0MDIzMDIxZjIxZDQ4MzdlYzczMzc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4382,&quot;width&quot;:3312}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1D69A3"/>
      </a:accent1>
      <a:accent2>
        <a:srgbClr val="84CBC3"/>
      </a:accent2>
      <a:accent3>
        <a:srgbClr val="F8D158"/>
      </a:accent3>
      <a:accent4>
        <a:srgbClr val="F57365"/>
      </a:accent4>
      <a:accent5>
        <a:srgbClr val="7FC9EC"/>
      </a:accent5>
      <a:accent6>
        <a:srgbClr val="8689D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1426</Words>
  <Application>WPS 演示</Application>
  <PresentationFormat>全屏显示(16:9)</PresentationFormat>
  <Paragraphs>147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Bahnschrift Condensed</vt:lpstr>
      <vt:lpstr>Calibri</vt:lpstr>
      <vt:lpstr>Arial Unicode MS</vt:lpstr>
      <vt:lpstr>楷体</vt:lpstr>
      <vt:lpstr>Wingdings</vt:lpstr>
      <vt:lpstr>思源黑体 CN Bold</vt:lpstr>
      <vt:lpstr>第一PPT，www.1ppt.com​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creator>优品PPT</dc:creator>
  <dc:subject>https://www.ypppt.com/</dc:subject>
  <cp:lastModifiedBy>拾玖</cp:lastModifiedBy>
  <cp:revision>120</cp:revision>
  <dcterms:created xsi:type="dcterms:W3CDTF">2016-04-09T09:29:00Z</dcterms:created>
  <dcterms:modified xsi:type="dcterms:W3CDTF">2024-01-25T06:03:15Z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6112325020844E6C9FFB3F40020A0AC3</vt:lpwstr>
  </property>
</Properties>
</file>