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4" r:id="rId4"/>
    <p:sldId id="295" r:id="rId5"/>
    <p:sldId id="296" r:id="rId6"/>
    <p:sldId id="300" r:id="rId7"/>
    <p:sldId id="30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5.jpe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7.png"/><Relationship Id="rId7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image" Target="../media/image8.png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5135" y="807085"/>
            <a:ext cx="5914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新能源汽车</a:t>
            </a:r>
            <a:r>
              <a:rPr lang="zh-CN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概述</a:t>
            </a:r>
            <a:endParaRPr lang="zh-CN" altLang="en-US" sz="4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1800" y="554355"/>
            <a:ext cx="48875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一、新能源汽车发展：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304800"/>
            <a:r>
              <a:rPr lang="en-US" altLang="zh-CN" sz="2800" b="0"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目前新能源汽车产销量逐年攀升，每年以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40%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的速度增长，而传统燃油汽车不但不增长，反而每年以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15%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的速度下降。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48020" y="1704340"/>
            <a:ext cx="5962650" cy="3220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58800" y="813435"/>
            <a:ext cx="116332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二、新能源汽车分类：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2800" b="0">
                <a:latin typeface="Calibri" panose="020F0502020204030204" charset="0"/>
                <a:ea typeface="宋体" panose="02010600030101010101" pitchFamily="2" charset="-122"/>
              </a:rPr>
              <a:t>    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目前发展比较成熟的呢有两种，一是纯电动汽车二是混合动力汽车。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53760" y="2809240"/>
            <a:ext cx="5522595" cy="2763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369175" y="5653405"/>
            <a:ext cx="25863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混合动力汽车</a:t>
            </a:r>
            <a:endParaRPr lang="zh-CN" altLang="en-US" sz="28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4" name="图片 10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4045" y="2809240"/>
            <a:ext cx="4823460" cy="2762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962785" y="5653405"/>
            <a:ext cx="25863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纯电动汽车</a:t>
            </a:r>
            <a:endParaRPr lang="zh-CN" altLang="en-US" sz="28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52120" y="55689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三、纯电汽车工作原理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014970" y="308927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>
              <p:custDataLst>
                <p:tags r:id="rId1"/>
              </p:custDataLst>
            </p:nvPr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"/>
              </p:custDataLst>
            </p:nvPr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3"/>
              </p:custDataLst>
            </p:nvPr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090160" y="269748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pic>
        <p:nvPicPr>
          <p:cNvPr id="75" name="图片 74" descr="电机控制器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39765" y="2426970"/>
            <a:ext cx="2534285" cy="173609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9117330" y="2427605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01520" y="2292985"/>
            <a:ext cx="2992755" cy="1864995"/>
            <a:chOff x="3499" y="2928"/>
            <a:chExt cx="4713" cy="2937"/>
          </a:xfrm>
        </p:grpSpPr>
        <p:pic>
          <p:nvPicPr>
            <p:cNvPr id="4" name="图片 3" descr="动力电池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lum contrast="-24000"/>
            </a:blip>
            <a:stretch>
              <a:fillRect/>
            </a:stretch>
          </p:blipFill>
          <p:spPr>
            <a:xfrm rot="20100000">
              <a:off x="3499" y="2928"/>
              <a:ext cx="4713" cy="293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12"/>
              </p:custDataLst>
            </p:nvPr>
          </p:nvSpPr>
          <p:spPr>
            <a:xfrm>
              <a:off x="5879" y="3375"/>
              <a:ext cx="181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</a:t>
              </a:r>
              <a:endParaRPr lang="en-US" altLang="zh-CN" sz="1600" b="1">
                <a:solidFill>
                  <a:srgbClr val="FF0000"/>
                </a:solidFill>
              </a:endParaRPr>
            </a:p>
            <a:p>
              <a:r>
                <a:rPr lang="en-US" altLang="zh-CN" sz="1600" b="1">
                  <a:solidFill>
                    <a:srgbClr val="FF0000"/>
                  </a:solidFill>
                </a:rPr>
                <a:t>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42485" y="3060065"/>
            <a:ext cx="1606550" cy="111760"/>
            <a:chOff x="7689" y="4128"/>
            <a:chExt cx="3228" cy="176"/>
          </a:xfrm>
        </p:grpSpPr>
        <p:cxnSp>
          <p:nvCxnSpPr>
            <p:cNvPr id="47" name="直接连接符 46"/>
            <p:cNvCxnSpPr/>
            <p:nvPr>
              <p:custDataLst>
                <p:tags r:id="rId13"/>
              </p:custDataLst>
            </p:nvPr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14"/>
              </p:custDataLst>
            </p:nvPr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文本框 68"/>
          <p:cNvSpPr txBox="1"/>
          <p:nvPr>
            <p:custDataLst>
              <p:tags r:id="rId15"/>
            </p:custDataLst>
          </p:nvPr>
        </p:nvSpPr>
        <p:spPr>
          <a:xfrm>
            <a:off x="8113395" y="2697480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 rot="1500000">
            <a:off x="6589395" y="2626995"/>
            <a:ext cx="118110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直</a:t>
            </a:r>
            <a:r>
              <a:rPr lang="en-US" altLang="zh-CN" sz="1400" b="1">
                <a:solidFill>
                  <a:srgbClr val="FF0000"/>
                </a:solidFill>
              </a:rPr>
              <a:t>--</a:t>
            </a:r>
            <a:r>
              <a:rPr lang="zh-CN" altLang="en-US" sz="1400" b="1">
                <a:solidFill>
                  <a:srgbClr val="FF0000"/>
                </a:solidFill>
              </a:rPr>
              <a:t>交</a:t>
            </a:r>
            <a:r>
              <a:rPr lang="zh-CN" altLang="en-US" sz="1400" b="1">
                <a:solidFill>
                  <a:srgbClr val="FF0000"/>
                </a:solidFill>
              </a:rPr>
              <a:t>转换器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1800" y="574675"/>
            <a:ext cx="101415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四、混动分类：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混动一般有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HEV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PHEV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和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SHEV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三种类型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9" name="Picture 2" descr="C:\Users\Administrator.USER-20150508QG\Desktop\0019b91eca4c165b860a2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6" b="20192"/>
          <a:stretch>
            <a:fillRect/>
          </a:stretch>
        </p:blipFill>
        <p:spPr bwMode="auto">
          <a:xfrm>
            <a:off x="2807335" y="2093595"/>
            <a:ext cx="6322695" cy="36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83565" y="716915"/>
            <a:ext cx="31134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五、智能</a:t>
            </a:r>
            <a:r>
              <a:rPr lang="zh-CN" sz="28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汽</a:t>
            </a:r>
            <a:r>
              <a:rPr lang="zh-CN" sz="28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车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2800" b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en-US" sz="2800" b="0">
                <a:latin typeface="Calibri" panose="020F0502020204030204" charset="0"/>
                <a:ea typeface="宋体" panose="02010600030101010101" pitchFamily="2" charset="-122"/>
              </a:rPr>
              <a:t>智能语音控制、无线热点、移动办公、车联网</a:t>
            </a:r>
            <a:r>
              <a:rPr lang="zh-CN" altLang="en-US" sz="2800" b="0">
                <a:latin typeface="Calibri" panose="020F0502020204030204" charset="0"/>
                <a:ea typeface="宋体" panose="02010600030101010101" pitchFamily="2" charset="-122"/>
              </a:rPr>
              <a:t>等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02150" y="926465"/>
            <a:ext cx="691515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7592.499212598425,&quot;width&quot;:7592.500787401575}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PP_MARK_KEY" val="c2800110-76a4-4d2e-9168-074227c9f3de"/>
  <p:tag name="COMMONDATA" val="eyJoZGlkIjoiMWFmY2FhY2MxYzU4MTE4Nzg2Mzc1MWM5N2U3NjdjZW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18</cp:revision>
  <dcterms:created xsi:type="dcterms:W3CDTF">2020-10-23T05:41:00Z</dcterms:created>
  <dcterms:modified xsi:type="dcterms:W3CDTF">2023-07-04T07:26:27Z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8EAEC6D13D484E72A8431AA998538E38_12</vt:lpwstr>
  </property>
</Properties>
</file>