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8"/>
  </p:notesMasterIdLst>
  <p:sldIdLst>
    <p:sldId id="257" r:id="rId4"/>
    <p:sldId id="263" r:id="rId5"/>
    <p:sldId id="262" r:id="rId6"/>
    <p:sldId id="264" r:id="rId7"/>
    <p:sldId id="265" r:id="rId9"/>
    <p:sldId id="266" r:id="rId10"/>
    <p:sldId id="268" r:id="rId11"/>
    <p:sldId id="269" r:id="rId12"/>
    <p:sldId id="271" r:id="rId13"/>
    <p:sldId id="270" r:id="rId14"/>
    <p:sldId id="273" r:id="rId15"/>
    <p:sldId id="274" r:id="rId16"/>
    <p:sldId id="275" r:id="rId17"/>
    <p:sldId id="276" r:id="rId18"/>
    <p:sldId id="277" r:id="rId19"/>
    <p:sldId id="278" r:id="rId20"/>
    <p:sldId id="283" r:id="rId21"/>
    <p:sldId id="261" r:id="rId22"/>
  </p:sldIdLst>
  <p:sldSz cx="12192000" cy="6858000"/>
  <p:notesSz cx="6858000" cy="9144000"/>
  <p:embeddedFontLst>
    <p:embeddedFont>
      <p:font typeface="Bahnschrift Condensed" panose="020B0502040204020203" charset="0"/>
      <p:regular r:id="rId27"/>
    </p:embeddedFont>
    <p:embeddedFont>
      <p:font typeface="微软雅黑" panose="020B0503020204020204" charset="-122"/>
      <p:regular r:id="rId28"/>
    </p:embeddedFont>
    <p:embeddedFont>
      <p:font typeface="Calibri" panose="020F0502020204030204"/>
      <p:regular r:id="rId29"/>
      <p:bold r:id="rId30"/>
      <p:italic r:id="rId31"/>
      <p:boldItalic r:id="rId32"/>
    </p:embeddedFont>
    <p:embeddedFont>
      <p:font typeface="仿宋" panose="02010609060101010101" charset="-122"/>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7" userDrawn="1">
          <p15:clr>
            <a:srgbClr val="A4A3A4"/>
          </p15:clr>
        </p15:guide>
        <p15:guide id="2" pos="39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C42AD"/>
    <a:srgbClr val="E69455"/>
    <a:srgbClr val="FBD8B5"/>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97"/>
        <p:guide pos="394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4" Type="http://schemas.openxmlformats.org/officeDocument/2006/relationships/tags" Target="tags/tag241.xml"/><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Master" Target="slideMasters/slideMaster2.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image" Target="../media/image2.png"/><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image" Target="NULL" TargetMode="External"/><Relationship Id="rId3" Type="http://schemas.openxmlformats.org/officeDocument/2006/relationships/image" Target="../media/image1.png"/><Relationship Id="rId2" Type="http://schemas.openxmlformats.org/officeDocument/2006/relationships/tags" Target="../tags/tag63.xml"/><Relationship Id="rId12" Type="http://schemas.openxmlformats.org/officeDocument/2006/relationships/tags" Target="../tags/tag69.xml"/><Relationship Id="rId11" Type="http://schemas.openxmlformats.org/officeDocument/2006/relationships/image" Target="../media/image3.png"/><Relationship Id="rId10" Type="http://schemas.openxmlformats.org/officeDocument/2006/relationships/tags" Target="../tags/tag68.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image" Target="../media/image2.png"/><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image" Target="NULL" TargetMode="External"/><Relationship Id="rId3" Type="http://schemas.openxmlformats.org/officeDocument/2006/relationships/image" Target="../media/image1.png"/><Relationship Id="rId2" Type="http://schemas.openxmlformats.org/officeDocument/2006/relationships/tags" Target="../tags/tag70.xml"/><Relationship Id="rId12" Type="http://schemas.openxmlformats.org/officeDocument/2006/relationships/tags" Target="../tags/tag76.xml"/><Relationship Id="rId11" Type="http://schemas.openxmlformats.org/officeDocument/2006/relationships/image" Target="../media/image3.png"/><Relationship Id="rId10" Type="http://schemas.openxmlformats.org/officeDocument/2006/relationships/tags" Target="../tags/tag7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image" Target="NULL" TargetMode="External"/><Relationship Id="rId5" Type="http://schemas.openxmlformats.org/officeDocument/2006/relationships/image" Target="../media/image2.png"/><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2" Type="http://schemas.openxmlformats.org/officeDocument/2006/relationships/tags" Target="../tags/tag84.xml"/><Relationship Id="rId11" Type="http://schemas.openxmlformats.org/officeDocument/2006/relationships/image" Target="../media/image3.png"/><Relationship Id="rId10" Type="http://schemas.openxmlformats.org/officeDocument/2006/relationships/tags" Target="../tags/tag8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tags" Target="../tags/tag88.xml"/><Relationship Id="rId3" Type="http://schemas.openxmlformats.org/officeDocument/2006/relationships/image" Target="../media/image3.png"/><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8" name="图片 7" descr="C:/Users/ADMIN/AppData/Local/Temp/fig2wpp/@png2x_bg-2603&amp;1175.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1" name="矩形 10"/>
          <p:cNvSpPr/>
          <p:nvPr userDrawn="1">
            <p:custDataLst>
              <p:tags r:id="rId5"/>
            </p:custDataLst>
          </p:nvPr>
        </p:nvSpPr>
        <p:spPr>
          <a:xfrm>
            <a:off x="635" y="1280160"/>
            <a:ext cx="12191365" cy="1451610"/>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MiSans Bold" panose="00000800000000000000" charset="-122"/>
              <a:sym typeface="MiSans Bold" panose="00000800000000000000" charset="-122"/>
            </a:endParaRPr>
          </a:p>
        </p:txBody>
      </p:sp>
      <p:sp>
        <p:nvSpPr>
          <p:cNvPr id="3" name="Freeform 10"/>
          <p:cNvSpPr/>
          <p:nvPr userDrawn="1">
            <p:custDataLst>
              <p:tags r:id="rId6"/>
            </p:custDataLst>
          </p:nvPr>
        </p:nvSpPr>
        <p:spPr bwMode="auto">
          <a:xfrm>
            <a:off x="556072" y="1409251"/>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7"/>
            </p:custDataLst>
          </p:nvPr>
        </p:nvPicPr>
        <p:blipFill>
          <a:blip r:embed="rId8" r:link="rId4"/>
          <a:srcRect b="11680"/>
          <a:stretch>
            <a:fillRect/>
          </a:stretch>
        </p:blipFill>
        <p:spPr>
          <a:xfrm>
            <a:off x="4352925" y="227330"/>
            <a:ext cx="3486150" cy="1574800"/>
          </a:xfrm>
          <a:prstGeom prst="rect">
            <a:avLst/>
          </a:prstGeom>
          <a:effectLst>
            <a:outerShdw blurRad="279400" dist="50800" dir="2640000" algn="t" rotWithShape="0">
              <a:schemeClr val="accent1">
                <a:lumMod val="50000"/>
                <a:alpha val="56000"/>
              </a:schemeClr>
            </a:outerShdw>
          </a:effectLst>
        </p:spPr>
      </p:pic>
      <p:sp>
        <p:nvSpPr>
          <p:cNvPr id="2" name="标题 1"/>
          <p:cNvSpPr>
            <a:spLocks noGrp="1"/>
          </p:cNvSpPr>
          <p:nvPr>
            <p:ph type="ctrTitle"/>
            <p:custDataLst>
              <p:tags r:id="rId9"/>
            </p:custDataLst>
          </p:nvPr>
        </p:nvSpPr>
        <p:spPr>
          <a:xfrm>
            <a:off x="769620" y="1280160"/>
            <a:ext cx="10514965" cy="1315085"/>
          </a:xfrm>
        </p:spPr>
        <p:txBody>
          <a:bodyPr wrap="square" anchor="b">
            <a:normAutofit/>
          </a:bodyPr>
          <a:lstStyle>
            <a:lvl1pPr algn="ctr">
              <a:lnSpc>
                <a:spcPct val="100000"/>
              </a:lnSpc>
              <a:defRPr sz="6200">
                <a:solidFill>
                  <a:schemeClr val="lt1">
                    <a:lumMod val="100000"/>
                  </a:schemeClr>
                </a:solidFill>
                <a:latin typeface="+mj-ea"/>
                <a:ea typeface="+mj-ea"/>
                <a:sym typeface="MiSans Bold" panose="00000800000000000000" charset="-122"/>
              </a:defRPr>
            </a:lvl1pPr>
          </a:lstStyle>
          <a:p>
            <a:r>
              <a:rPr lang="zh-CN" altLang="en-US" dirty="0"/>
              <a:t>单击此处编辑母版标题样式</a:t>
            </a:r>
            <a:endParaRPr lang="zh-CN" altLang="en-US" dirty="0"/>
          </a:p>
        </p:txBody>
      </p:sp>
      <p:pic>
        <p:nvPicPr>
          <p:cNvPr id="9" name="图片 8" descr="图片1"/>
          <p:cNvPicPr>
            <a:picLocks noChangeAspect="1"/>
          </p:cNvPicPr>
          <p:nvPr userDrawn="1">
            <p:custDataLst>
              <p:tags r:id="rId10"/>
            </p:custDataLst>
          </p:nvPr>
        </p:nvPicPr>
        <p:blipFill>
          <a:blip r:embed="rId11"/>
          <a:stretch>
            <a:fillRect/>
          </a:stretch>
        </p:blipFill>
        <p:spPr>
          <a:xfrm>
            <a:off x="179705" y="111760"/>
            <a:ext cx="849630" cy="937260"/>
          </a:xfrm>
          <a:prstGeom prst="rect">
            <a:avLst/>
          </a:prstGeom>
        </p:spPr>
      </p:pic>
      <p:sp>
        <p:nvSpPr>
          <p:cNvPr id="7" name="矩形 6"/>
          <p:cNvSpPr/>
          <p:nvPr userDrawn="1">
            <p:custDataLst>
              <p:tags r:id="rId12"/>
            </p:custDataLst>
          </p:nvPr>
        </p:nvSpPr>
        <p:spPr>
          <a:xfrm>
            <a:off x="9982200" y="6328410"/>
            <a:ext cx="1988185" cy="39306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sz="1600"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sz="1600"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1_末尾幻灯片">
    <p:spTree>
      <p:nvGrpSpPr>
        <p:cNvPr id="1" name=""/>
        <p:cNvGrpSpPr/>
        <p:nvPr/>
      </p:nvGrpSpPr>
      <p:grpSpPr>
        <a:xfrm>
          <a:off x="0" y="0"/>
          <a:ext cx="0" cy="0"/>
          <a:chOff x="0" y="0"/>
          <a:chExt cx="0" cy="0"/>
        </a:xfrm>
      </p:grpSpPr>
      <p:pic>
        <p:nvPicPr>
          <p:cNvPr id="8" name="图片 7" descr="C:/Users/ADMIN/AppData/Local/Temp/fig2wpp/@png2x_bg-2603&amp;1175.png"/>
          <p:cNvPicPr>
            <a:picLocks noChangeAspect="1"/>
          </p:cNvPicPr>
          <p:nvPr userDrawn="1">
            <p:custDataLst>
              <p:tags r:id="rId2"/>
            </p:custDataLst>
          </p:nvPr>
        </p:nvPicPr>
        <p:blipFill>
          <a:blip r:embed="rId3" r:link="rId4"/>
          <a:stretch>
            <a:fillRect/>
          </a:stretch>
        </p:blipFill>
        <p:spPr>
          <a:xfrm>
            <a:off x="635" y="-136525"/>
            <a:ext cx="12192000" cy="6858000"/>
          </a:xfrm>
          <a:prstGeom prst="rect">
            <a:avLst/>
          </a:prstGeom>
        </p:spPr>
      </p:pic>
      <p:sp>
        <p:nvSpPr>
          <p:cNvPr id="11" name="矩形 10"/>
          <p:cNvSpPr/>
          <p:nvPr userDrawn="1">
            <p:custDataLst>
              <p:tags r:id="rId5"/>
            </p:custDataLst>
          </p:nvPr>
        </p:nvSpPr>
        <p:spPr>
          <a:xfrm>
            <a:off x="635" y="1978660"/>
            <a:ext cx="12191365" cy="259778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MiSans Bold" panose="00000800000000000000" charset="-122"/>
              <a:sym typeface="MiSans Bold" panose="00000800000000000000" charset="-122"/>
            </a:endParaRPr>
          </a:p>
        </p:txBody>
      </p:sp>
      <p:sp>
        <p:nvSpPr>
          <p:cNvPr id="3" name="Freeform 10"/>
          <p:cNvSpPr/>
          <p:nvPr userDrawn="1">
            <p:custDataLst>
              <p:tags r:id="rId6"/>
            </p:custDataLst>
          </p:nvPr>
        </p:nvSpPr>
        <p:spPr bwMode="auto">
          <a:xfrm>
            <a:off x="556072" y="104158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7"/>
            </p:custDataLst>
          </p:nvPr>
        </p:nvPicPr>
        <p:blipFill>
          <a:blip r:embed="rId8" r:link="rId4"/>
          <a:srcRect b="11680"/>
          <a:stretch>
            <a:fillRect/>
          </a:stretch>
        </p:blipFill>
        <p:spPr>
          <a:xfrm>
            <a:off x="4194175" y="906145"/>
            <a:ext cx="3486150" cy="1574800"/>
          </a:xfrm>
          <a:prstGeom prst="rect">
            <a:avLst/>
          </a:prstGeom>
          <a:effectLst>
            <a:outerShdw blurRad="279400" dist="50800" dir="2640000" algn="t" rotWithShape="0">
              <a:schemeClr val="accent1">
                <a:lumMod val="50000"/>
                <a:alpha val="56000"/>
              </a:schemeClr>
            </a:outerShdw>
          </a:effectLst>
        </p:spPr>
      </p:pic>
      <p:sp>
        <p:nvSpPr>
          <p:cNvPr id="2" name="标题 1"/>
          <p:cNvSpPr>
            <a:spLocks noGrp="1"/>
          </p:cNvSpPr>
          <p:nvPr>
            <p:ph type="ctrTitle" hasCustomPrompt="1"/>
            <p:custDataLst>
              <p:tags r:id="rId9"/>
            </p:custDataLst>
          </p:nvPr>
        </p:nvSpPr>
        <p:spPr>
          <a:xfrm>
            <a:off x="680085" y="3493770"/>
            <a:ext cx="10514965" cy="389255"/>
          </a:xfrm>
        </p:spPr>
        <p:txBody>
          <a:bodyPr wrap="square" anchor="b">
            <a:normAutofit/>
          </a:bodyPr>
          <a:lstStyle>
            <a:lvl1pPr algn="ctr">
              <a:lnSpc>
                <a:spcPct val="100000"/>
              </a:lnSpc>
              <a:defRPr sz="6200">
                <a:solidFill>
                  <a:schemeClr val="lt1">
                    <a:lumMod val="100000"/>
                  </a:schemeClr>
                </a:solidFill>
                <a:latin typeface="+mj-ea"/>
                <a:ea typeface="+mj-ea"/>
                <a:sym typeface="MiSans Bold" panose="00000800000000000000" charset="-122"/>
              </a:defRPr>
            </a:lvl1pPr>
          </a:lstStyle>
          <a:p>
            <a:r>
              <a:rPr lang="zh-CN" altLang="en-US" dirty="0"/>
              <a:t>谢</a:t>
            </a:r>
            <a:r>
              <a:rPr lang="en-US" altLang="zh-CN" dirty="0"/>
              <a:t>     </a:t>
            </a:r>
            <a:r>
              <a:rPr lang="zh-CN" altLang="en-US" dirty="0"/>
              <a:t>谢</a:t>
            </a:r>
            <a:endParaRPr lang="zh-CN" altLang="en-US" dirty="0"/>
          </a:p>
        </p:txBody>
      </p:sp>
      <p:pic>
        <p:nvPicPr>
          <p:cNvPr id="9" name="图片 8" descr="图片1"/>
          <p:cNvPicPr>
            <a:picLocks noChangeAspect="1"/>
          </p:cNvPicPr>
          <p:nvPr userDrawn="1">
            <p:custDataLst>
              <p:tags r:id="rId10"/>
            </p:custDataLst>
          </p:nvPr>
        </p:nvPicPr>
        <p:blipFill>
          <a:blip r:embed="rId11"/>
          <a:stretch>
            <a:fillRect/>
          </a:stretch>
        </p:blipFill>
        <p:spPr>
          <a:xfrm>
            <a:off x="179705" y="111760"/>
            <a:ext cx="849630" cy="937260"/>
          </a:xfrm>
          <a:prstGeom prst="rect">
            <a:avLst/>
          </a:prstGeom>
        </p:spPr>
      </p:pic>
      <p:sp>
        <p:nvSpPr>
          <p:cNvPr id="7" name="矩形 6"/>
          <p:cNvSpPr/>
          <p:nvPr userDrawn="1">
            <p:custDataLst>
              <p:tags r:id="rId12"/>
            </p:custDataLst>
          </p:nvPr>
        </p:nvSpPr>
        <p:spPr>
          <a:xfrm>
            <a:off x="9982200" y="6328410"/>
            <a:ext cx="1988185" cy="39306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sz="1600"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sz="1600"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318" y="0"/>
            <a:ext cx="12191365" cy="259016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dirty="0">
              <a:latin typeface="MiSans Bold" panose="00000800000000000000" charset="-122"/>
              <a:sym typeface="MiSans Bold" panose="00000800000000000000" charset="-122"/>
            </a:endParaRPr>
          </a:p>
        </p:txBody>
      </p:sp>
      <p:sp>
        <p:nvSpPr>
          <p:cNvPr id="11" name="Freeform 14"/>
          <p:cNvSpPr/>
          <p:nvPr userDrawn="1">
            <p:custDataLst>
              <p:tags r:id="rId3"/>
            </p:custDataLst>
          </p:nvPr>
        </p:nvSpPr>
        <p:spPr bwMode="auto">
          <a:xfrm>
            <a:off x="959485" y="447040"/>
            <a:ext cx="10441940" cy="1577340"/>
          </a:xfrm>
          <a:custGeom>
            <a:avLst/>
            <a:gdLst>
              <a:gd name="T0" fmla="*/ 4307 w 26397"/>
              <a:gd name="T1" fmla="*/ 1872 h 3739"/>
              <a:gd name="T2" fmla="*/ 5825 w 26397"/>
              <a:gd name="T3" fmla="*/ 2693 h 3739"/>
              <a:gd name="T4" fmla="*/ 5186 w 26397"/>
              <a:gd name="T5" fmla="*/ 754 h 3739"/>
              <a:gd name="T6" fmla="*/ 23302 w 26397"/>
              <a:gd name="T7" fmla="*/ 818 h 3739"/>
              <a:gd name="T8" fmla="*/ 21490 w 26397"/>
              <a:gd name="T9" fmla="*/ 3675 h 3739"/>
              <a:gd name="T10" fmla="*/ 20478 w 26397"/>
              <a:gd name="T11" fmla="*/ 64 h 3739"/>
              <a:gd name="T12" fmla="*/ 19218 w 26397"/>
              <a:gd name="T13" fmla="*/ 2194 h 3739"/>
              <a:gd name="T14" fmla="*/ 20050 w 26397"/>
              <a:gd name="T15" fmla="*/ 64 h 3739"/>
              <a:gd name="T16" fmla="*/ 17870 w 26397"/>
              <a:gd name="T17" fmla="*/ 1545 h 3739"/>
              <a:gd name="T18" fmla="*/ 17037 w 26397"/>
              <a:gd name="T19" fmla="*/ 3675 h 3739"/>
              <a:gd name="T20" fmla="*/ 16510 w 26397"/>
              <a:gd name="T21" fmla="*/ 64 h 3739"/>
              <a:gd name="T22" fmla="*/ 14886 w 26397"/>
              <a:gd name="T23" fmla="*/ 1476 h 3739"/>
              <a:gd name="T24" fmla="*/ 14886 w 26397"/>
              <a:gd name="T25" fmla="*/ 2208 h 3739"/>
              <a:gd name="T26" fmla="*/ 16565 w 26397"/>
              <a:gd name="T27" fmla="*/ 3675 h 3739"/>
              <a:gd name="T28" fmla="*/ 10830 w 26397"/>
              <a:gd name="T29" fmla="*/ 64 h 3739"/>
              <a:gd name="T30" fmla="*/ 12647 w 26397"/>
              <a:gd name="T31" fmla="*/ 818 h 3739"/>
              <a:gd name="T32" fmla="*/ 11842 w 26397"/>
              <a:gd name="T33" fmla="*/ 818 h 3739"/>
              <a:gd name="T34" fmla="*/ 7389 w 26397"/>
              <a:gd name="T35" fmla="*/ 64 h 3739"/>
              <a:gd name="T36" fmla="*/ 9597 w 26397"/>
              <a:gd name="T37" fmla="*/ 2194 h 3739"/>
              <a:gd name="T38" fmla="*/ 10402 w 26397"/>
              <a:gd name="T39" fmla="*/ 3675 h 3739"/>
              <a:gd name="T40" fmla="*/ 8194 w 26397"/>
              <a:gd name="T41" fmla="*/ 1545 h 3739"/>
              <a:gd name="T42" fmla="*/ 7389 w 26397"/>
              <a:gd name="T43" fmla="*/ 64 h 3739"/>
              <a:gd name="T44" fmla="*/ 25707 w 26397"/>
              <a:gd name="T45" fmla="*/ 1177 h 3739"/>
              <a:gd name="T46" fmla="*/ 24619 w 26397"/>
              <a:gd name="T47" fmla="*/ 828 h 3739"/>
              <a:gd name="T48" fmla="*/ 24737 w 26397"/>
              <a:gd name="T49" fmla="*/ 1389 h 3739"/>
              <a:gd name="T50" fmla="*/ 26199 w 26397"/>
              <a:gd name="T51" fmla="*/ 2042 h 3739"/>
              <a:gd name="T52" fmla="*/ 25698 w 26397"/>
              <a:gd name="T53" fmla="*/ 3597 h 3739"/>
              <a:gd name="T54" fmla="*/ 23513 w 26397"/>
              <a:gd name="T55" fmla="*/ 2847 h 3739"/>
              <a:gd name="T56" fmla="*/ 24967 w 26397"/>
              <a:gd name="T57" fmla="*/ 3008 h 3739"/>
              <a:gd name="T58" fmla="*/ 25500 w 26397"/>
              <a:gd name="T59" fmla="*/ 2479 h 3739"/>
              <a:gd name="T60" fmla="*/ 24251 w 26397"/>
              <a:gd name="T61" fmla="*/ 1996 h 3739"/>
              <a:gd name="T62" fmla="*/ 23819 w 26397"/>
              <a:gd name="T63" fmla="*/ 531 h 3739"/>
              <a:gd name="T64" fmla="*/ 5186 w 26397"/>
              <a:gd name="T65" fmla="*/ 0 h 3739"/>
              <a:gd name="T66" fmla="*/ 6883 w 26397"/>
              <a:gd name="T67" fmla="*/ 1872 h 3739"/>
              <a:gd name="T68" fmla="*/ 5186 w 26397"/>
              <a:gd name="T69" fmla="*/ 3739 h 3739"/>
              <a:gd name="T70" fmla="*/ 3484 w 26397"/>
              <a:gd name="T71" fmla="*/ 1872 h 3739"/>
              <a:gd name="T72" fmla="*/ 5186 w 26397"/>
              <a:gd name="T73" fmla="*/ 0 h 3739"/>
              <a:gd name="T74" fmla="*/ 3119 w 26397"/>
              <a:gd name="T75" fmla="*/ 892 h 3739"/>
              <a:gd name="T76" fmla="*/ 1716 w 26397"/>
              <a:gd name="T77" fmla="*/ 754 h 3739"/>
              <a:gd name="T78" fmla="*/ 828 w 26397"/>
              <a:gd name="T79" fmla="*/ 1853 h 3739"/>
              <a:gd name="T80" fmla="*/ 1716 w 26397"/>
              <a:gd name="T81" fmla="*/ 2985 h 3739"/>
              <a:gd name="T82" fmla="*/ 3128 w 26397"/>
              <a:gd name="T83" fmla="*/ 2847 h 3739"/>
              <a:gd name="T84" fmla="*/ 828 w 26397"/>
              <a:gd name="T85" fmla="*/ 3505 h 3739"/>
              <a:gd name="T86" fmla="*/ 221 w 26397"/>
              <a:gd name="T87" fmla="*/ 881 h 3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97" h="3739">
                <a:moveTo>
                  <a:pt x="5186" y="754"/>
                </a:moveTo>
                <a:cubicBezTo>
                  <a:pt x="4913" y="754"/>
                  <a:pt x="4698" y="852"/>
                  <a:pt x="4542" y="1048"/>
                </a:cubicBezTo>
                <a:cubicBezTo>
                  <a:pt x="4386" y="1245"/>
                  <a:pt x="4307" y="1519"/>
                  <a:pt x="4307" y="1872"/>
                </a:cubicBezTo>
                <a:cubicBezTo>
                  <a:pt x="4307" y="2224"/>
                  <a:pt x="4386" y="2498"/>
                  <a:pt x="4542" y="2693"/>
                </a:cubicBezTo>
                <a:cubicBezTo>
                  <a:pt x="4698" y="2888"/>
                  <a:pt x="4913" y="2985"/>
                  <a:pt x="5186" y="2985"/>
                </a:cubicBezTo>
                <a:cubicBezTo>
                  <a:pt x="5456" y="2985"/>
                  <a:pt x="5669" y="2888"/>
                  <a:pt x="5825" y="2693"/>
                </a:cubicBezTo>
                <a:cubicBezTo>
                  <a:pt x="5982" y="2498"/>
                  <a:pt x="6060" y="2224"/>
                  <a:pt x="6060" y="1872"/>
                </a:cubicBezTo>
                <a:cubicBezTo>
                  <a:pt x="6060" y="1519"/>
                  <a:pt x="5983" y="1245"/>
                  <a:pt x="5828" y="1048"/>
                </a:cubicBezTo>
                <a:cubicBezTo>
                  <a:pt x="5673" y="852"/>
                  <a:pt x="5459" y="754"/>
                  <a:pt x="5186" y="754"/>
                </a:cubicBezTo>
                <a:close/>
                <a:moveTo>
                  <a:pt x="20478" y="64"/>
                </a:moveTo>
                <a:lnTo>
                  <a:pt x="23302" y="64"/>
                </a:lnTo>
                <a:lnTo>
                  <a:pt x="23302" y="818"/>
                </a:lnTo>
                <a:lnTo>
                  <a:pt x="22295" y="818"/>
                </a:lnTo>
                <a:lnTo>
                  <a:pt x="22295" y="3675"/>
                </a:lnTo>
                <a:lnTo>
                  <a:pt x="21490" y="3675"/>
                </a:lnTo>
                <a:lnTo>
                  <a:pt x="21490" y="818"/>
                </a:lnTo>
                <a:lnTo>
                  <a:pt x="20478" y="818"/>
                </a:lnTo>
                <a:lnTo>
                  <a:pt x="20478" y="64"/>
                </a:lnTo>
                <a:close/>
                <a:moveTo>
                  <a:pt x="17037" y="64"/>
                </a:moveTo>
                <a:lnTo>
                  <a:pt x="17778" y="64"/>
                </a:lnTo>
                <a:lnTo>
                  <a:pt x="19218" y="2194"/>
                </a:lnTo>
                <a:lnTo>
                  <a:pt x="19245" y="2194"/>
                </a:lnTo>
                <a:lnTo>
                  <a:pt x="19245" y="64"/>
                </a:lnTo>
                <a:lnTo>
                  <a:pt x="20050" y="64"/>
                </a:lnTo>
                <a:lnTo>
                  <a:pt x="20050" y="3675"/>
                </a:lnTo>
                <a:lnTo>
                  <a:pt x="19351" y="3675"/>
                </a:lnTo>
                <a:lnTo>
                  <a:pt x="17870" y="1545"/>
                </a:lnTo>
                <a:lnTo>
                  <a:pt x="17842" y="1545"/>
                </a:lnTo>
                <a:lnTo>
                  <a:pt x="17842" y="3675"/>
                </a:lnTo>
                <a:lnTo>
                  <a:pt x="17037" y="3675"/>
                </a:lnTo>
                <a:lnTo>
                  <a:pt x="17037" y="64"/>
                </a:lnTo>
                <a:close/>
                <a:moveTo>
                  <a:pt x="14081" y="64"/>
                </a:moveTo>
                <a:lnTo>
                  <a:pt x="16510" y="64"/>
                </a:lnTo>
                <a:lnTo>
                  <a:pt x="16510" y="795"/>
                </a:lnTo>
                <a:lnTo>
                  <a:pt x="14886" y="795"/>
                </a:lnTo>
                <a:lnTo>
                  <a:pt x="14886" y="1476"/>
                </a:lnTo>
                <a:lnTo>
                  <a:pt x="16423" y="1476"/>
                </a:lnTo>
                <a:lnTo>
                  <a:pt x="16423" y="2208"/>
                </a:lnTo>
                <a:lnTo>
                  <a:pt x="14886" y="2208"/>
                </a:lnTo>
                <a:lnTo>
                  <a:pt x="14886" y="2944"/>
                </a:lnTo>
                <a:lnTo>
                  <a:pt x="16565" y="2944"/>
                </a:lnTo>
                <a:lnTo>
                  <a:pt x="16565" y="3675"/>
                </a:lnTo>
                <a:lnTo>
                  <a:pt x="14081" y="3675"/>
                </a:lnTo>
                <a:lnTo>
                  <a:pt x="14081" y="64"/>
                </a:lnTo>
                <a:close/>
                <a:moveTo>
                  <a:pt x="10830" y="64"/>
                </a:moveTo>
                <a:lnTo>
                  <a:pt x="13654" y="64"/>
                </a:lnTo>
                <a:lnTo>
                  <a:pt x="13654" y="818"/>
                </a:lnTo>
                <a:lnTo>
                  <a:pt x="12647" y="818"/>
                </a:lnTo>
                <a:lnTo>
                  <a:pt x="12647" y="3675"/>
                </a:lnTo>
                <a:lnTo>
                  <a:pt x="11842" y="3675"/>
                </a:lnTo>
                <a:lnTo>
                  <a:pt x="11842" y="818"/>
                </a:lnTo>
                <a:lnTo>
                  <a:pt x="10830" y="818"/>
                </a:lnTo>
                <a:lnTo>
                  <a:pt x="10830" y="64"/>
                </a:lnTo>
                <a:close/>
                <a:moveTo>
                  <a:pt x="7389" y="64"/>
                </a:moveTo>
                <a:lnTo>
                  <a:pt x="8130" y="64"/>
                </a:lnTo>
                <a:lnTo>
                  <a:pt x="9570" y="2194"/>
                </a:lnTo>
                <a:lnTo>
                  <a:pt x="9597" y="2194"/>
                </a:lnTo>
                <a:lnTo>
                  <a:pt x="9597" y="64"/>
                </a:lnTo>
                <a:lnTo>
                  <a:pt x="10402" y="64"/>
                </a:lnTo>
                <a:lnTo>
                  <a:pt x="10402" y="3675"/>
                </a:lnTo>
                <a:lnTo>
                  <a:pt x="9703" y="3675"/>
                </a:lnTo>
                <a:lnTo>
                  <a:pt x="8222" y="1545"/>
                </a:lnTo>
                <a:lnTo>
                  <a:pt x="8194" y="1545"/>
                </a:lnTo>
                <a:lnTo>
                  <a:pt x="8194" y="3675"/>
                </a:lnTo>
                <a:lnTo>
                  <a:pt x="7389" y="3675"/>
                </a:lnTo>
                <a:lnTo>
                  <a:pt x="7389" y="64"/>
                </a:lnTo>
                <a:close/>
                <a:moveTo>
                  <a:pt x="25013" y="0"/>
                </a:moveTo>
                <a:cubicBezTo>
                  <a:pt x="25657" y="0"/>
                  <a:pt x="26118" y="283"/>
                  <a:pt x="26397" y="851"/>
                </a:cubicBezTo>
                <a:lnTo>
                  <a:pt x="25707" y="1177"/>
                </a:lnTo>
                <a:cubicBezTo>
                  <a:pt x="25628" y="1018"/>
                  <a:pt x="25530" y="903"/>
                  <a:pt x="25415" y="832"/>
                </a:cubicBezTo>
                <a:cubicBezTo>
                  <a:pt x="25300" y="762"/>
                  <a:pt x="25163" y="726"/>
                  <a:pt x="25003" y="726"/>
                </a:cubicBezTo>
                <a:cubicBezTo>
                  <a:pt x="24853" y="726"/>
                  <a:pt x="24725" y="760"/>
                  <a:pt x="24619" y="828"/>
                </a:cubicBezTo>
                <a:cubicBezTo>
                  <a:pt x="24514" y="895"/>
                  <a:pt x="24461" y="979"/>
                  <a:pt x="24461" y="1081"/>
                </a:cubicBezTo>
                <a:cubicBezTo>
                  <a:pt x="24461" y="1151"/>
                  <a:pt x="24482" y="1210"/>
                  <a:pt x="24525" y="1258"/>
                </a:cubicBezTo>
                <a:cubicBezTo>
                  <a:pt x="24568" y="1305"/>
                  <a:pt x="24639" y="1349"/>
                  <a:pt x="24737" y="1389"/>
                </a:cubicBezTo>
                <a:cubicBezTo>
                  <a:pt x="24835" y="1429"/>
                  <a:pt x="24977" y="1473"/>
                  <a:pt x="25164" y="1522"/>
                </a:cubicBezTo>
                <a:cubicBezTo>
                  <a:pt x="25407" y="1587"/>
                  <a:pt x="25609" y="1653"/>
                  <a:pt x="25772" y="1720"/>
                </a:cubicBezTo>
                <a:cubicBezTo>
                  <a:pt x="25934" y="1787"/>
                  <a:pt x="26077" y="1895"/>
                  <a:pt x="26199" y="2042"/>
                </a:cubicBezTo>
                <a:cubicBezTo>
                  <a:pt x="26322" y="2189"/>
                  <a:pt x="26383" y="2382"/>
                  <a:pt x="26383" y="2622"/>
                </a:cubicBezTo>
                <a:cubicBezTo>
                  <a:pt x="26383" y="2842"/>
                  <a:pt x="26323" y="3037"/>
                  <a:pt x="26202" y="3206"/>
                </a:cubicBezTo>
                <a:cubicBezTo>
                  <a:pt x="26081" y="3374"/>
                  <a:pt x="25913" y="3505"/>
                  <a:pt x="25698" y="3597"/>
                </a:cubicBezTo>
                <a:cubicBezTo>
                  <a:pt x="25483" y="3689"/>
                  <a:pt x="25238" y="3735"/>
                  <a:pt x="24962" y="3735"/>
                </a:cubicBezTo>
                <a:cubicBezTo>
                  <a:pt x="24625" y="3735"/>
                  <a:pt x="24330" y="3654"/>
                  <a:pt x="24079" y="3491"/>
                </a:cubicBezTo>
                <a:cubicBezTo>
                  <a:pt x="23827" y="3328"/>
                  <a:pt x="23639" y="3114"/>
                  <a:pt x="23513" y="2847"/>
                </a:cubicBezTo>
                <a:lnTo>
                  <a:pt x="24212" y="2525"/>
                </a:lnTo>
                <a:cubicBezTo>
                  <a:pt x="24277" y="2684"/>
                  <a:pt x="24375" y="2805"/>
                  <a:pt x="24507" y="2886"/>
                </a:cubicBezTo>
                <a:cubicBezTo>
                  <a:pt x="24639" y="2967"/>
                  <a:pt x="24792" y="3008"/>
                  <a:pt x="24967" y="3008"/>
                </a:cubicBezTo>
                <a:cubicBezTo>
                  <a:pt x="25148" y="3008"/>
                  <a:pt x="25292" y="2977"/>
                  <a:pt x="25399" y="2914"/>
                </a:cubicBezTo>
                <a:cubicBezTo>
                  <a:pt x="25506" y="2851"/>
                  <a:pt x="25560" y="2767"/>
                  <a:pt x="25560" y="2663"/>
                </a:cubicBezTo>
                <a:cubicBezTo>
                  <a:pt x="25560" y="2589"/>
                  <a:pt x="25540" y="2528"/>
                  <a:pt x="25500" y="2479"/>
                </a:cubicBezTo>
                <a:cubicBezTo>
                  <a:pt x="25460" y="2430"/>
                  <a:pt x="25391" y="2384"/>
                  <a:pt x="25293" y="2341"/>
                </a:cubicBezTo>
                <a:cubicBezTo>
                  <a:pt x="25195" y="2298"/>
                  <a:pt x="25053" y="2251"/>
                  <a:pt x="24865" y="2198"/>
                </a:cubicBezTo>
                <a:cubicBezTo>
                  <a:pt x="24617" y="2131"/>
                  <a:pt x="24412" y="2063"/>
                  <a:pt x="24251" y="1996"/>
                </a:cubicBezTo>
                <a:cubicBezTo>
                  <a:pt x="24090" y="1929"/>
                  <a:pt x="23948" y="1822"/>
                  <a:pt x="23824" y="1676"/>
                </a:cubicBezTo>
                <a:cubicBezTo>
                  <a:pt x="23699" y="1531"/>
                  <a:pt x="23637" y="1338"/>
                  <a:pt x="23637" y="1099"/>
                </a:cubicBezTo>
                <a:cubicBezTo>
                  <a:pt x="23637" y="887"/>
                  <a:pt x="23698" y="698"/>
                  <a:pt x="23819" y="531"/>
                </a:cubicBezTo>
                <a:cubicBezTo>
                  <a:pt x="23940" y="364"/>
                  <a:pt x="24106" y="233"/>
                  <a:pt x="24316" y="140"/>
                </a:cubicBezTo>
                <a:cubicBezTo>
                  <a:pt x="24526" y="46"/>
                  <a:pt x="24758" y="0"/>
                  <a:pt x="25013" y="0"/>
                </a:cubicBezTo>
                <a:close/>
                <a:moveTo>
                  <a:pt x="5186" y="0"/>
                </a:moveTo>
                <a:cubicBezTo>
                  <a:pt x="5533" y="0"/>
                  <a:pt x="5833" y="74"/>
                  <a:pt x="6088" y="223"/>
                </a:cubicBezTo>
                <a:cubicBezTo>
                  <a:pt x="6342" y="371"/>
                  <a:pt x="6538" y="586"/>
                  <a:pt x="6676" y="867"/>
                </a:cubicBezTo>
                <a:cubicBezTo>
                  <a:pt x="6814" y="1147"/>
                  <a:pt x="6883" y="1482"/>
                  <a:pt x="6883" y="1872"/>
                </a:cubicBezTo>
                <a:cubicBezTo>
                  <a:pt x="6883" y="2258"/>
                  <a:pt x="6814" y="2592"/>
                  <a:pt x="6676" y="2872"/>
                </a:cubicBezTo>
                <a:cubicBezTo>
                  <a:pt x="6538" y="3153"/>
                  <a:pt x="6342" y="3368"/>
                  <a:pt x="6088" y="3516"/>
                </a:cubicBezTo>
                <a:cubicBezTo>
                  <a:pt x="5833" y="3665"/>
                  <a:pt x="5533" y="3739"/>
                  <a:pt x="5186" y="3739"/>
                </a:cubicBezTo>
                <a:cubicBezTo>
                  <a:pt x="4836" y="3739"/>
                  <a:pt x="4534" y="3665"/>
                  <a:pt x="4280" y="3516"/>
                </a:cubicBezTo>
                <a:cubicBezTo>
                  <a:pt x="4025" y="3368"/>
                  <a:pt x="3829" y="3153"/>
                  <a:pt x="3691" y="2872"/>
                </a:cubicBezTo>
                <a:cubicBezTo>
                  <a:pt x="3553" y="2592"/>
                  <a:pt x="3484" y="2258"/>
                  <a:pt x="3484" y="1872"/>
                </a:cubicBezTo>
                <a:cubicBezTo>
                  <a:pt x="3484" y="1482"/>
                  <a:pt x="3553" y="1147"/>
                  <a:pt x="3691" y="867"/>
                </a:cubicBezTo>
                <a:cubicBezTo>
                  <a:pt x="3829" y="586"/>
                  <a:pt x="4025" y="371"/>
                  <a:pt x="4280" y="223"/>
                </a:cubicBezTo>
                <a:cubicBezTo>
                  <a:pt x="4534" y="74"/>
                  <a:pt x="4836" y="0"/>
                  <a:pt x="5186" y="0"/>
                </a:cubicBezTo>
                <a:close/>
                <a:moveTo>
                  <a:pt x="1762" y="0"/>
                </a:moveTo>
                <a:cubicBezTo>
                  <a:pt x="2081" y="0"/>
                  <a:pt x="2354" y="79"/>
                  <a:pt x="2581" y="237"/>
                </a:cubicBezTo>
                <a:cubicBezTo>
                  <a:pt x="2808" y="394"/>
                  <a:pt x="2987" y="613"/>
                  <a:pt x="3119" y="892"/>
                </a:cubicBezTo>
                <a:lnTo>
                  <a:pt x="2406" y="1209"/>
                </a:lnTo>
                <a:cubicBezTo>
                  <a:pt x="2341" y="1059"/>
                  <a:pt x="2249" y="946"/>
                  <a:pt x="2128" y="869"/>
                </a:cubicBezTo>
                <a:cubicBezTo>
                  <a:pt x="2006" y="792"/>
                  <a:pt x="1869" y="754"/>
                  <a:pt x="1716" y="754"/>
                </a:cubicBezTo>
                <a:cubicBezTo>
                  <a:pt x="1541" y="754"/>
                  <a:pt x="1387" y="799"/>
                  <a:pt x="1254" y="890"/>
                </a:cubicBezTo>
                <a:cubicBezTo>
                  <a:pt x="1120" y="980"/>
                  <a:pt x="1016" y="1108"/>
                  <a:pt x="941" y="1274"/>
                </a:cubicBezTo>
                <a:cubicBezTo>
                  <a:pt x="866" y="1439"/>
                  <a:pt x="828" y="1633"/>
                  <a:pt x="828" y="1853"/>
                </a:cubicBezTo>
                <a:cubicBezTo>
                  <a:pt x="828" y="2080"/>
                  <a:pt x="866" y="2279"/>
                  <a:pt x="941" y="2449"/>
                </a:cubicBezTo>
                <a:cubicBezTo>
                  <a:pt x="1016" y="2619"/>
                  <a:pt x="1120" y="2751"/>
                  <a:pt x="1254" y="2845"/>
                </a:cubicBezTo>
                <a:cubicBezTo>
                  <a:pt x="1387" y="2938"/>
                  <a:pt x="1541" y="2985"/>
                  <a:pt x="1716" y="2985"/>
                </a:cubicBezTo>
                <a:cubicBezTo>
                  <a:pt x="1863" y="2985"/>
                  <a:pt x="1996" y="2946"/>
                  <a:pt x="2114" y="2868"/>
                </a:cubicBezTo>
                <a:cubicBezTo>
                  <a:pt x="2232" y="2790"/>
                  <a:pt x="2332" y="2677"/>
                  <a:pt x="2415" y="2530"/>
                </a:cubicBezTo>
                <a:lnTo>
                  <a:pt x="3128" y="2847"/>
                </a:lnTo>
                <a:cubicBezTo>
                  <a:pt x="2993" y="3132"/>
                  <a:pt x="2804" y="3352"/>
                  <a:pt x="2560" y="3507"/>
                </a:cubicBezTo>
                <a:cubicBezTo>
                  <a:pt x="2316" y="3662"/>
                  <a:pt x="2036" y="3739"/>
                  <a:pt x="1720" y="3739"/>
                </a:cubicBezTo>
                <a:cubicBezTo>
                  <a:pt x="1386" y="3739"/>
                  <a:pt x="1089" y="3661"/>
                  <a:pt x="828" y="3505"/>
                </a:cubicBezTo>
                <a:cubicBezTo>
                  <a:pt x="567" y="3348"/>
                  <a:pt x="364" y="3127"/>
                  <a:pt x="219" y="2840"/>
                </a:cubicBezTo>
                <a:cubicBezTo>
                  <a:pt x="73" y="2553"/>
                  <a:pt x="0" y="2224"/>
                  <a:pt x="0" y="1853"/>
                </a:cubicBezTo>
                <a:cubicBezTo>
                  <a:pt x="0" y="1485"/>
                  <a:pt x="74" y="1161"/>
                  <a:pt x="221" y="881"/>
                </a:cubicBezTo>
                <a:cubicBezTo>
                  <a:pt x="368" y="600"/>
                  <a:pt x="575" y="383"/>
                  <a:pt x="842" y="230"/>
                </a:cubicBezTo>
                <a:cubicBezTo>
                  <a:pt x="1109" y="76"/>
                  <a:pt x="1415" y="0"/>
                  <a:pt x="1762"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p>
            <a:pPr lvl="0"/>
            <a:endParaRPr lang="zh-CN" altLang="en-US">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4"/>
            </p:custDataLst>
          </p:nvPr>
        </p:nvPicPr>
        <p:blipFill>
          <a:blip r:embed="rId5" r:link="rId6"/>
          <a:srcRect b="11680"/>
          <a:stretch>
            <a:fillRect/>
          </a:stretch>
        </p:blipFill>
        <p:spPr>
          <a:xfrm>
            <a:off x="4301490" y="2024380"/>
            <a:ext cx="3486150" cy="1574800"/>
          </a:xfrm>
          <a:prstGeom prst="rect">
            <a:avLst/>
          </a:prstGeom>
          <a:effectLst>
            <a:outerShdw blurRad="279400" dist="50800" dir="2640000" algn="t" rotWithShape="0">
              <a:schemeClr val="accent1">
                <a:lumMod val="50000"/>
                <a:alpha val="56000"/>
              </a:schemeClr>
            </a:outerShdw>
          </a:effectLst>
        </p:spPr>
      </p:pic>
      <p:grpSp>
        <p:nvGrpSpPr>
          <p:cNvPr id="10" name="组合 9"/>
          <p:cNvGrpSpPr/>
          <p:nvPr userDrawn="1"/>
        </p:nvGrpSpPr>
        <p:grpSpPr>
          <a:xfrm>
            <a:off x="4446905" y="2769235"/>
            <a:ext cx="3286760" cy="889000"/>
            <a:chOff x="7003" y="4361"/>
            <a:chExt cx="5176" cy="1400"/>
          </a:xfrm>
        </p:grpSpPr>
        <p:sp>
          <p:nvSpPr>
            <p:cNvPr id="8" name="文本框 7"/>
            <p:cNvSpPr txBox="1"/>
            <p:nvPr userDrawn="1">
              <p:custDataLst>
                <p:tags r:id="rId7"/>
              </p:custDataLst>
            </p:nvPr>
          </p:nvSpPr>
          <p:spPr>
            <a:xfrm>
              <a:off x="7003" y="4361"/>
              <a:ext cx="877" cy="1307"/>
            </a:xfrm>
            <a:prstGeom prst="rect">
              <a:avLst/>
            </a:prstGeom>
            <a:noFill/>
          </p:spPr>
          <p:txBody>
            <a:bodyPr wrap="square" rtlCol="0">
              <a:spAutoFit/>
            </a:bodyPr>
            <a:p>
              <a:pPr algn="l"/>
              <a:r>
                <a:rPr lang="zh-CN" altLang="en-US" sz="4800" b="1" dirty="0">
                  <a:solidFill>
                    <a:schemeClr val="bg1">
                      <a:lumMod val="50000"/>
                    </a:schemeClr>
                  </a:solidFill>
                </a:rPr>
                <a:t>目</a:t>
              </a:r>
              <a:endParaRPr lang="zh-CN" altLang="en-US" sz="4800" b="1" dirty="0">
                <a:solidFill>
                  <a:schemeClr val="bg1">
                    <a:lumMod val="50000"/>
                  </a:schemeClr>
                </a:solidFill>
              </a:endParaRPr>
            </a:p>
          </p:txBody>
        </p:sp>
        <p:sp>
          <p:nvSpPr>
            <p:cNvPr id="9" name="文本框 8"/>
            <p:cNvSpPr txBox="1"/>
            <p:nvPr userDrawn="1">
              <p:custDataLst>
                <p:tags r:id="rId8"/>
              </p:custDataLst>
            </p:nvPr>
          </p:nvSpPr>
          <p:spPr>
            <a:xfrm>
              <a:off x="11437" y="4455"/>
              <a:ext cx="742" cy="1307"/>
            </a:xfrm>
            <a:prstGeom prst="rect">
              <a:avLst/>
            </a:prstGeom>
            <a:noFill/>
          </p:spPr>
          <p:txBody>
            <a:bodyPr wrap="square" rtlCol="0">
              <a:spAutoFit/>
            </a:bodyPr>
            <a:p>
              <a:pPr algn="l"/>
              <a:r>
                <a:rPr lang="zh-CN" altLang="en-US" sz="4800" b="1" dirty="0">
                  <a:solidFill>
                    <a:schemeClr val="bg1">
                      <a:lumMod val="50000"/>
                    </a:schemeClr>
                  </a:solidFill>
                </a:rPr>
                <a:t>录</a:t>
              </a:r>
              <a:endParaRPr lang="zh-CN" altLang="en-US" sz="4800" b="1" dirty="0">
                <a:solidFill>
                  <a:schemeClr val="bg1">
                    <a:lumMod val="50000"/>
                  </a:schemeClr>
                </a:solidFill>
              </a:endParaRPr>
            </a:p>
          </p:txBody>
        </p:sp>
      </p:grpSp>
      <p:sp>
        <p:nvSpPr>
          <p:cNvPr id="12" name="标题 11"/>
          <p:cNvSpPr>
            <a:spLocks noGrp="1"/>
          </p:cNvSpPr>
          <p:nvPr>
            <p:ph type="title" hasCustomPrompt="1"/>
            <p:custDataLst>
              <p:tags r:id="rId9"/>
            </p:custDataLst>
          </p:nvPr>
        </p:nvSpPr>
        <p:spPr>
          <a:xfrm>
            <a:off x="978853" y="678421"/>
            <a:ext cx="10252709" cy="1194589"/>
          </a:xfrm>
        </p:spPr>
        <p:txBody>
          <a:bodyPr wrap="square" anchor="ctr">
            <a:normAutofit/>
          </a:bodyPr>
          <a:lstStyle>
            <a:lvl1pPr algn="ctr">
              <a:defRPr sz="6000">
                <a:solidFill>
                  <a:schemeClr val="lt1">
                    <a:lumMod val="100000"/>
                  </a:schemeClr>
                </a:solidFill>
                <a:latin typeface="+mj-ea"/>
                <a:ea typeface="+mj-ea"/>
                <a:sym typeface="MiSans Bold" panose="00000800000000000000" charset="-122"/>
              </a:defRPr>
            </a:lvl1pPr>
          </a:lstStyle>
          <a:p>
            <a:r>
              <a:rPr lang="zh-CN" altLang="en-US" dirty="0"/>
              <a:t>标题</a:t>
            </a:r>
            <a:endParaRPr lang="zh-CN" altLang="en-US" dirty="0"/>
          </a:p>
        </p:txBody>
      </p:sp>
      <p:grpSp>
        <p:nvGrpSpPr>
          <p:cNvPr id="16" name="组合 15"/>
          <p:cNvGrpSpPr/>
          <p:nvPr userDrawn="1"/>
        </p:nvGrpSpPr>
        <p:grpSpPr>
          <a:xfrm>
            <a:off x="9535160" y="6243955"/>
            <a:ext cx="2728595" cy="523240"/>
            <a:chOff x="15016" y="9833"/>
            <a:chExt cx="4297" cy="824"/>
          </a:xfrm>
        </p:grpSpPr>
        <p:pic>
          <p:nvPicPr>
            <p:cNvPr id="14" name="图片 13" descr="图片1"/>
            <p:cNvPicPr>
              <a:picLocks noChangeAspect="1"/>
            </p:cNvPicPr>
            <p:nvPr userDrawn="1">
              <p:custDataLst>
                <p:tags r:id="rId10"/>
              </p:custDataLst>
            </p:nvPr>
          </p:nvPicPr>
          <p:blipFill>
            <a:blip r:embed="rId11"/>
            <a:stretch>
              <a:fillRect/>
            </a:stretch>
          </p:blipFill>
          <p:spPr>
            <a:xfrm>
              <a:off x="15016" y="9833"/>
              <a:ext cx="681" cy="752"/>
            </a:xfrm>
            <a:prstGeom prst="rect">
              <a:avLst/>
            </a:prstGeom>
          </p:spPr>
        </p:pic>
        <p:sp>
          <p:nvSpPr>
            <p:cNvPr id="17" name="矩形 16"/>
            <p:cNvSpPr/>
            <p:nvPr userDrawn="1">
              <p:custDataLst>
                <p:tags r:id="rId12"/>
              </p:custDataLst>
            </p:nvPr>
          </p:nvSpPr>
          <p:spPr>
            <a:xfrm>
              <a:off x="15139" y="9833"/>
              <a:ext cx="4175" cy="82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8" name="组合 7"/>
          <p:cNvGrpSpPr/>
          <p:nvPr userDrawn="1"/>
        </p:nvGrpSpPr>
        <p:grpSpPr>
          <a:xfrm>
            <a:off x="10064750" y="6251575"/>
            <a:ext cx="1995170" cy="469900"/>
            <a:chOff x="15850" y="9845"/>
            <a:chExt cx="3142" cy="740"/>
          </a:xfrm>
        </p:grpSpPr>
        <p:sp>
          <p:nvSpPr>
            <p:cNvPr id="7" name="矩形 6"/>
            <p:cNvSpPr/>
            <p:nvPr userDrawn="1">
              <p:custDataLst>
                <p:tags r:id="rId2"/>
              </p:custDataLst>
            </p:nvPr>
          </p:nvSpPr>
          <p:spPr>
            <a:xfrm>
              <a:off x="16190" y="9845"/>
              <a:ext cx="2802" cy="740"/>
            </a:xfrm>
            <a:prstGeom prst="rect">
              <a:avLst/>
            </a:prstGeom>
            <a:noFill/>
            <a:ln>
              <a:noFill/>
            </a:ln>
            <a:extLst>
              <a:ext uri="{909E8E84-426E-40DD-AFC4-6F175D3DCCD1}">
                <a14:hiddenFill xmlns:a14="http://schemas.microsoft.com/office/drawing/2010/main">
                  <a:solidFill>
                    <a:srgbClr val="C0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solidFill>
                    <a:schemeClr val="bg2">
                      <a:lumMod val="75000"/>
                    </a:schemeClr>
                  </a:solidFill>
                  <a:latin typeface="微软雅黑" panose="020B0503020204020204" charset="-122"/>
                  <a:ea typeface="微软雅黑" panose="020B0503020204020204" charset="-122"/>
                  <a:sym typeface="+mn-ea"/>
                </a:rPr>
                <a:t>北方国际教育集团</a:t>
              </a:r>
              <a:endParaRPr lang="zh-CN" altLang="en-US" sz="1400" b="1">
                <a:solidFill>
                  <a:schemeClr val="bg2">
                    <a:lumMod val="75000"/>
                  </a:schemeClr>
                </a:solidFill>
                <a:latin typeface="微软雅黑" panose="020B0503020204020204" charset="-122"/>
                <a:ea typeface="微软雅黑" panose="020B0503020204020204" charset="-122"/>
                <a:sym typeface="+mn-ea"/>
              </a:endParaRPr>
            </a:p>
          </p:txBody>
        </p:sp>
        <p:pic>
          <p:nvPicPr>
            <p:cNvPr id="6" name="图片 5" descr="logo-常用2"/>
            <p:cNvPicPr>
              <a:picLocks noChangeAspect="1"/>
            </p:cNvPicPr>
            <p:nvPr userDrawn="1">
              <p:custDataLst>
                <p:tags r:id="rId3"/>
              </p:custDataLst>
            </p:nvPr>
          </p:nvPicPr>
          <p:blipFill>
            <a:blip r:embed="rId4"/>
            <a:stretch>
              <a:fillRect/>
            </a:stretch>
          </p:blipFill>
          <p:spPr>
            <a:xfrm>
              <a:off x="15850" y="9924"/>
              <a:ext cx="550" cy="609"/>
            </a:xfrm>
            <a:prstGeom prst="rect">
              <a:avLst/>
            </a:prstGeom>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16" name="组合 15"/>
          <p:cNvGrpSpPr/>
          <p:nvPr userDrawn="1"/>
        </p:nvGrpSpPr>
        <p:grpSpPr>
          <a:xfrm>
            <a:off x="9535160" y="6243955"/>
            <a:ext cx="2728595" cy="523240"/>
            <a:chOff x="15016" y="9833"/>
            <a:chExt cx="4297" cy="824"/>
          </a:xfrm>
        </p:grpSpPr>
        <p:pic>
          <p:nvPicPr>
            <p:cNvPr id="14" name="图片 13" descr="图片1"/>
            <p:cNvPicPr>
              <a:picLocks noChangeAspect="1"/>
            </p:cNvPicPr>
            <p:nvPr userDrawn="1">
              <p:custDataLst>
                <p:tags r:id="rId2"/>
              </p:custDataLst>
            </p:nvPr>
          </p:nvPicPr>
          <p:blipFill>
            <a:blip r:embed="rId3"/>
            <a:stretch>
              <a:fillRect/>
            </a:stretch>
          </p:blipFill>
          <p:spPr>
            <a:xfrm>
              <a:off x="15016" y="9833"/>
              <a:ext cx="681" cy="752"/>
            </a:xfrm>
            <a:prstGeom prst="rect">
              <a:avLst/>
            </a:prstGeom>
          </p:spPr>
        </p:pic>
        <p:sp>
          <p:nvSpPr>
            <p:cNvPr id="17" name="矩形 16"/>
            <p:cNvSpPr/>
            <p:nvPr userDrawn="1">
              <p:custDataLst>
                <p:tags r:id="rId4"/>
              </p:custDataLst>
            </p:nvPr>
          </p:nvSpPr>
          <p:spPr>
            <a:xfrm>
              <a:off x="15139" y="9833"/>
              <a:ext cx="4175" cy="82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7" Type="http://schemas.openxmlformats.org/officeDocument/2006/relationships/theme" Target="../theme/theme2.xml"/><Relationship Id="rId36" Type="http://schemas.openxmlformats.org/officeDocument/2006/relationships/tags" Target="../tags/tag183.xml"/><Relationship Id="rId35" Type="http://schemas.openxmlformats.org/officeDocument/2006/relationships/tags" Target="../tags/tag182.xml"/><Relationship Id="rId34" Type="http://schemas.openxmlformats.org/officeDocument/2006/relationships/tags" Target="../tags/tag181.xml"/><Relationship Id="rId33" Type="http://schemas.openxmlformats.org/officeDocument/2006/relationships/tags" Target="../tags/tag180.xml"/><Relationship Id="rId32" Type="http://schemas.openxmlformats.org/officeDocument/2006/relationships/tags" Target="../tags/tag179.xml"/><Relationship Id="rId31" Type="http://schemas.openxmlformats.org/officeDocument/2006/relationships/tags" Target="../tags/tag178.xml"/><Relationship Id="rId30" Type="http://schemas.openxmlformats.org/officeDocument/2006/relationships/image" Target="NULL" TargetMode="External"/><Relationship Id="rId3" Type="http://schemas.openxmlformats.org/officeDocument/2006/relationships/slideLayout" Target="../slideLayouts/slideLayout14.xml"/><Relationship Id="rId29" Type="http://schemas.openxmlformats.org/officeDocument/2006/relationships/image" Target="../media/image5.png"/><Relationship Id="rId28" Type="http://schemas.openxmlformats.org/officeDocument/2006/relationships/tags" Target="../tags/tag177.xml"/><Relationship Id="rId27" Type="http://schemas.openxmlformats.org/officeDocument/2006/relationships/slideLayout" Target="../slideLayouts/slideLayout38.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descr="C:/Users/ADMIN/AppData/Local/Temp/fig2wpp/@png2x_bg-2558&amp;1235.png"/>
          <p:cNvPicPr>
            <a:picLocks noChangeAspect="1"/>
          </p:cNvPicPr>
          <p:nvPr userDrawn="1">
            <p:custDataLst>
              <p:tags r:id="rId28"/>
            </p:custDataLst>
          </p:nvPr>
        </p:nvPicPr>
        <p:blipFill>
          <a:blip r:embed="rId29" r:link="rId30"/>
          <a:stretch>
            <a:fillRect/>
          </a:stretch>
        </p:blipFill>
        <p:spPr>
          <a:xfrm>
            <a:off x="0" y="0"/>
            <a:ext cx="12192000" cy="6858000"/>
          </a:xfrm>
          <a:prstGeom prst="rect">
            <a:avLst/>
          </a:prstGeom>
        </p:spPr>
      </p:pic>
      <p:sp>
        <p:nvSpPr>
          <p:cNvPr id="2" name="标题占位符 1"/>
          <p:cNvSpPr>
            <a:spLocks noGrp="1"/>
          </p:cNvSpPr>
          <p:nvPr>
            <p:ph type="title"/>
            <p:custDataLst>
              <p:tags r:id="rId31"/>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2"/>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33"/>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MiSans Bold" panose="00000800000000000000" charset="-122"/>
                <a:sym typeface="MiSans Bold" panose="00000800000000000000" charset="-122"/>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34"/>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MiSans Bold" panose="00000800000000000000" charset="-122"/>
                <a:sym typeface="MiSans Bold" panose="00000800000000000000" charset="-122"/>
              </a:defRPr>
            </a:lvl1pPr>
          </a:lstStyle>
          <a:p>
            <a:endParaRPr lang="zh-CN" altLang="en-US" dirty="0"/>
          </a:p>
        </p:txBody>
      </p:sp>
      <p:sp>
        <p:nvSpPr>
          <p:cNvPr id="6" name="灯片编号占位符 5"/>
          <p:cNvSpPr>
            <a:spLocks noGrp="1"/>
          </p:cNvSpPr>
          <p:nvPr>
            <p:ph type="sldNum" sz="quarter" idx="4"/>
            <p:custDataLst>
              <p:tags r:id="rId35"/>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MiSans Bold" panose="00000800000000000000" charset="-122"/>
                <a:sym typeface="MiSans Bold" panose="00000800000000000000" charset="-122"/>
              </a:defRPr>
            </a:lvl1pPr>
          </a:lstStyle>
          <a:p>
            <a:fld id="{BE5F26B5-172A-4DC2-B0B7-181CFC56B87C}" type="slidenum">
              <a:rPr lang="zh-CN" altLang="en-US" smtClean="0"/>
            </a:fld>
            <a:endParaRPr lang="zh-CN" altLang="en-US"/>
          </a:p>
        </p:txBody>
      </p:sp>
      <p:sp>
        <p:nvSpPr>
          <p:cNvPr id="8" name="KSO_TEMPLATE" hidden="1"/>
          <p:cNvSpPr/>
          <p:nvPr userDrawn="1">
            <p:custDataLst>
              <p:tags r:id="rId36"/>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latin typeface="MiSans Bold" panose="00000800000000000000" charset="-122"/>
              <a:sym typeface="MiSans Bold" panose="00000800000000000000"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iSans Bold" panose="00000800000000000000" charset="-122"/>
          <a:ea typeface="+mn-ea"/>
          <a:cs typeface="+mn-cs"/>
          <a:sym typeface="MiSans Bold" panose="00000800000000000000"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iSans Bold" panose="00000800000000000000" charset="-122"/>
          <a:ea typeface="+mn-ea"/>
          <a:cs typeface="+mn-cs"/>
          <a:sym typeface="MiSans Bold" panose="00000800000000000000"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iSans Bold" panose="00000800000000000000" charset="-122"/>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iSans Bold" panose="00000800000000000000" charset="-122"/>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iSans Bold" panose="00000800000000000000"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6" Type="http://schemas.openxmlformats.org/officeDocument/2006/relationships/slideLayout" Target="../slideLayouts/slideLayout15.xml"/><Relationship Id="rId15" Type="http://schemas.openxmlformats.org/officeDocument/2006/relationships/tags" Target="../tags/tag196.xml"/><Relationship Id="rId14" Type="http://schemas.openxmlformats.org/officeDocument/2006/relationships/image" Target="../media/image3.png"/><Relationship Id="rId13" Type="http://schemas.openxmlformats.org/officeDocument/2006/relationships/tags" Target="../tags/tag195.xml"/><Relationship Id="rId12" Type="http://schemas.openxmlformats.org/officeDocument/2006/relationships/tags" Target="../tags/tag194.xml"/><Relationship Id="rId11" Type="http://schemas.openxmlformats.org/officeDocument/2006/relationships/image" Target="../media/image6.png"/><Relationship Id="rId10" Type="http://schemas.openxmlformats.org/officeDocument/2006/relationships/tags" Target="../tags/tag193.xml"/><Relationship Id="rId1" Type="http://schemas.openxmlformats.org/officeDocument/2006/relationships/tags" Target="../tags/tag184.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2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29.xml"/><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230.xml"/><Relationship Id="rId2" Type="http://schemas.openxmlformats.org/officeDocument/2006/relationships/image" Target="../media/image17.png"/><Relationship Id="rId1" Type="http://schemas.openxmlformats.org/officeDocument/2006/relationships/image" Target="../media/image16.emf"/></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231.xml"/><Relationship Id="rId2" Type="http://schemas.openxmlformats.org/officeDocument/2006/relationships/image" Target="../media/image19.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232.xml"/><Relationship Id="rId2" Type="http://schemas.openxmlformats.org/officeDocument/2006/relationships/image" Target="../media/image21.png"/><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33.xml"/><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234.xml"/><Relationship Id="rId2" Type="http://schemas.openxmlformats.org/officeDocument/2006/relationships/image" Target="../media/image24.png"/><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36.xml"/><Relationship Id="rId1" Type="http://schemas.openxmlformats.org/officeDocument/2006/relationships/tags" Target="../tags/tag235.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240.xml"/><Relationship Id="rId3" Type="http://schemas.openxmlformats.org/officeDocument/2006/relationships/tags" Target="../tags/tag239.xml"/><Relationship Id="rId2" Type="http://schemas.openxmlformats.org/officeDocument/2006/relationships/tags" Target="../tags/tag238.xml"/><Relationship Id="rId1" Type="http://schemas.openxmlformats.org/officeDocument/2006/relationships/tags" Target="../tags/tag237.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tags" Target="../tags/tag199.xml"/><Relationship Id="rId3" Type="http://schemas.openxmlformats.org/officeDocument/2006/relationships/image" Target="../media/image7.png"/><Relationship Id="rId2" Type="http://schemas.openxmlformats.org/officeDocument/2006/relationships/tags" Target="../tags/tag198.xml"/><Relationship Id="rId1" Type="http://schemas.openxmlformats.org/officeDocument/2006/relationships/tags" Target="../tags/tag19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00.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4.xml"/><Relationship Id="rId2" Type="http://schemas.openxmlformats.org/officeDocument/2006/relationships/tags" Target="../tags/tag202.xml"/><Relationship Id="rId1" Type="http://schemas.openxmlformats.org/officeDocument/2006/relationships/tags" Target="../tags/tag201.xml"/></Relationships>
</file>

<file path=ppt/slides/_rels/slide5.xml.rels><?xml version="1.0" encoding="UTF-8" standalone="yes"?>
<Relationships xmlns="http://schemas.openxmlformats.org/package/2006/relationships"><Relationship Id="rId9" Type="http://schemas.openxmlformats.org/officeDocument/2006/relationships/tags" Target="../tags/tag210.xml"/><Relationship Id="rId8" Type="http://schemas.openxmlformats.org/officeDocument/2006/relationships/tags" Target="../tags/tag209.xml"/><Relationship Id="rId7" Type="http://schemas.openxmlformats.org/officeDocument/2006/relationships/tags" Target="../tags/tag208.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image" Target="../media/image8.jpeg"/><Relationship Id="rId3" Type="http://schemas.openxmlformats.org/officeDocument/2006/relationships/tags" Target="../tags/tag205.xml"/><Relationship Id="rId26" Type="http://schemas.openxmlformats.org/officeDocument/2006/relationships/notesSlide" Target="../notesSlides/notesSlide2.xml"/><Relationship Id="rId25" Type="http://schemas.openxmlformats.org/officeDocument/2006/relationships/slideLayout" Target="../slideLayouts/slideLayout15.xml"/><Relationship Id="rId24" Type="http://schemas.openxmlformats.org/officeDocument/2006/relationships/tags" Target="../tags/tag223.xml"/><Relationship Id="rId23" Type="http://schemas.openxmlformats.org/officeDocument/2006/relationships/image" Target="../media/image10.jpeg"/><Relationship Id="rId22" Type="http://schemas.openxmlformats.org/officeDocument/2006/relationships/tags" Target="../tags/tag222.xml"/><Relationship Id="rId21" Type="http://schemas.openxmlformats.org/officeDocument/2006/relationships/tags" Target="../tags/tag221.xml"/><Relationship Id="rId20" Type="http://schemas.openxmlformats.org/officeDocument/2006/relationships/tags" Target="../tags/tag220.xml"/><Relationship Id="rId2" Type="http://schemas.openxmlformats.org/officeDocument/2006/relationships/tags" Target="../tags/tag204.xml"/><Relationship Id="rId19" Type="http://schemas.openxmlformats.org/officeDocument/2006/relationships/tags" Target="../tags/tag219.xml"/><Relationship Id="rId18" Type="http://schemas.openxmlformats.org/officeDocument/2006/relationships/tags" Target="../tags/tag218.xml"/><Relationship Id="rId17" Type="http://schemas.openxmlformats.org/officeDocument/2006/relationships/tags" Target="../tags/tag217.xml"/><Relationship Id="rId16" Type="http://schemas.openxmlformats.org/officeDocument/2006/relationships/tags" Target="../tags/tag216.xml"/><Relationship Id="rId15" Type="http://schemas.openxmlformats.org/officeDocument/2006/relationships/tags" Target="../tags/tag215.xml"/><Relationship Id="rId14" Type="http://schemas.openxmlformats.org/officeDocument/2006/relationships/tags" Target="../tags/tag214.xml"/><Relationship Id="rId13" Type="http://schemas.openxmlformats.org/officeDocument/2006/relationships/tags" Target="../tags/tag213.xml"/><Relationship Id="rId12" Type="http://schemas.openxmlformats.org/officeDocument/2006/relationships/tags" Target="../tags/tag212.xml"/><Relationship Id="rId11" Type="http://schemas.openxmlformats.org/officeDocument/2006/relationships/tags" Target="../tags/tag211.xml"/><Relationship Id="rId10" Type="http://schemas.openxmlformats.org/officeDocument/2006/relationships/image" Target="../media/image9.jpeg"/><Relationship Id="rId1" Type="http://schemas.openxmlformats.org/officeDocument/2006/relationships/tags" Target="../tags/tag20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224.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25.xml"/><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26.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27.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7727527" y="6309360"/>
            <a:ext cx="4224020" cy="4800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2" name="TextBox 21"/>
          <p:cNvSpPr txBox="1"/>
          <p:nvPr>
            <p:custDataLst>
              <p:tags r:id="rId2"/>
            </p:custDataLst>
          </p:nvPr>
        </p:nvSpPr>
        <p:spPr>
          <a:xfrm>
            <a:off x="929640" y="2973917"/>
            <a:ext cx="10431780" cy="706755"/>
          </a:xfrm>
          <a:prstGeom prst="rect">
            <a:avLst/>
          </a:prstGeom>
          <a:noFill/>
        </p:spPr>
        <p:txBody>
          <a:bodyPr wrap="square" rtlCol="0">
            <a:spAutoFit/>
          </a:bodyPr>
          <a:lstStyle/>
          <a:p>
            <a:pPr algn="dist"/>
            <a:r>
              <a:rPr lang="zh-CN" altLang="en-US" sz="4000" spc="300">
                <a:solidFill>
                  <a:schemeClr val="dk1">
                    <a:lumMod val="85000"/>
                    <a:lumOff val="15000"/>
                  </a:schemeClr>
                </a:solidFill>
                <a:latin typeface="Arial" panose="020B0604020202020204" pitchFamily="34" charset="0"/>
                <a:ea typeface="微软雅黑" panose="020B0503020204020204" charset="-122"/>
                <a:sym typeface="+mn-ea"/>
              </a:rPr>
              <a:t>项目三  高压蓄电池管理系统的检修</a:t>
            </a:r>
            <a:endParaRPr lang="zh-CN" altLang="en-US" sz="4000" spc="300">
              <a:solidFill>
                <a:schemeClr val="dk1">
                  <a:lumMod val="85000"/>
                  <a:lumOff val="15000"/>
                </a:schemeClr>
              </a:solidFill>
              <a:latin typeface="Arial" panose="020B0604020202020204" pitchFamily="34" charset="0"/>
              <a:ea typeface="微软雅黑" panose="020B0503020204020204" charset="-122"/>
              <a:sym typeface="+mn-ea"/>
            </a:endParaRPr>
          </a:p>
        </p:txBody>
      </p:sp>
      <p:sp>
        <p:nvSpPr>
          <p:cNvPr id="23" name="圆角矩形 22"/>
          <p:cNvSpPr/>
          <p:nvPr>
            <p:custDataLst>
              <p:tags r:id="rId3"/>
            </p:custDataLst>
          </p:nvPr>
        </p:nvSpPr>
        <p:spPr>
          <a:xfrm>
            <a:off x="3047153" y="4248917"/>
            <a:ext cx="6098091" cy="29717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dist">
              <a:buFont typeface="Arial" panose="020B0604020202020204" pitchFamily="34" charset="0"/>
              <a:buNone/>
            </a:pPr>
            <a:r>
              <a:rPr lang="en-US" altLang="zh-CN" sz="1335" dirty="0">
                <a:solidFill>
                  <a:schemeClr val="bg1">
                    <a:lumMod val="50000"/>
                  </a:schemeClr>
                </a:solidFill>
                <a:latin typeface="微软雅黑" panose="020B0503020204020204" charset="-122"/>
                <a:ea typeface="微软雅黑" panose="020B0503020204020204" charset="-122"/>
              </a:rPr>
              <a:t>Electric Vehicle Battery Management System BMS</a:t>
            </a:r>
            <a:endParaRPr lang="en-US" altLang="zh-CN" sz="1335" dirty="0">
              <a:solidFill>
                <a:schemeClr val="bg1">
                  <a:lumMod val="50000"/>
                </a:schemeClr>
              </a:solidFill>
              <a:latin typeface="微软雅黑" panose="020B0503020204020204" charset="-122"/>
              <a:ea typeface="微软雅黑" panose="020B0503020204020204" charset="-122"/>
            </a:endParaRPr>
          </a:p>
        </p:txBody>
      </p:sp>
      <p:grpSp>
        <p:nvGrpSpPr>
          <p:cNvPr id="21" name="组合 20"/>
          <p:cNvGrpSpPr/>
          <p:nvPr/>
        </p:nvGrpSpPr>
        <p:grpSpPr>
          <a:xfrm>
            <a:off x="0" y="3928725"/>
            <a:ext cx="12192000" cy="72008"/>
            <a:chOff x="2190216" y="0"/>
            <a:chExt cx="7128792" cy="108012"/>
          </a:xfrm>
        </p:grpSpPr>
        <p:sp>
          <p:nvSpPr>
            <p:cNvPr id="4" name="矩形 3"/>
            <p:cNvSpPr/>
            <p:nvPr>
              <p:custDataLst>
                <p:tags r:id="rId4"/>
              </p:custDataLst>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5" name="矩形 4"/>
            <p:cNvSpPr/>
            <p:nvPr>
              <p:custDataLst>
                <p:tags r:id="rId5"/>
              </p:custDataLst>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6" name="矩形 5"/>
            <p:cNvSpPr/>
            <p:nvPr>
              <p:custDataLst>
                <p:tags r:id="rId6"/>
              </p:custDataLst>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7" name="矩形 6"/>
            <p:cNvSpPr/>
            <p:nvPr>
              <p:custDataLst>
                <p:tags r:id="rId7"/>
              </p:custDataLst>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38" name="矩形 37"/>
            <p:cNvSpPr/>
            <p:nvPr>
              <p:custDataLst>
                <p:tags r:id="rId8"/>
              </p:custDataLst>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39" name="矩形 38"/>
            <p:cNvSpPr/>
            <p:nvPr>
              <p:custDataLst>
                <p:tags r:id="rId9"/>
              </p:custDataLst>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pic>
        <p:nvPicPr>
          <p:cNvPr id="2" name="图片 1"/>
          <p:cNvPicPr>
            <a:picLocks noChangeAspect="1"/>
          </p:cNvPicPr>
          <p:nvPr>
            <p:custDataLst>
              <p:tags r:id="rId10"/>
            </p:custDataLst>
          </p:nvPr>
        </p:nvPicPr>
        <p:blipFill>
          <a:blip r:embed="rId11">
            <a:clrChange>
              <a:clrFrom>
                <a:srgbClr val="FFFFFF">
                  <a:alpha val="100000"/>
                </a:srgbClr>
              </a:clrFrom>
              <a:clrTo>
                <a:srgbClr val="FFFFFF">
                  <a:alpha val="100000"/>
                  <a:alpha val="0"/>
                </a:srgbClr>
              </a:clrTo>
            </a:clrChange>
          </a:blip>
          <a:stretch>
            <a:fillRect/>
          </a:stretch>
        </p:blipFill>
        <p:spPr>
          <a:xfrm>
            <a:off x="4907280" y="548640"/>
            <a:ext cx="2377440" cy="1763607"/>
          </a:xfrm>
          <a:prstGeom prst="rect">
            <a:avLst/>
          </a:prstGeom>
        </p:spPr>
      </p:pic>
      <p:sp>
        <p:nvSpPr>
          <p:cNvPr id="8" name="矩形 7"/>
          <p:cNvSpPr/>
          <p:nvPr userDrawn="1">
            <p:custDataLst>
              <p:tags r:id="rId12"/>
            </p:custDataLst>
          </p:nvPr>
        </p:nvSpPr>
        <p:spPr>
          <a:xfrm>
            <a:off x="9513993" y="6289887"/>
            <a:ext cx="2650913" cy="524087"/>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sz="2135"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sz="2135"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pic>
        <p:nvPicPr>
          <p:cNvPr id="9" name="图片 8" descr="图片1"/>
          <p:cNvPicPr>
            <a:picLocks noChangeAspect="1"/>
          </p:cNvPicPr>
          <p:nvPr>
            <p:custDataLst>
              <p:tags r:id="rId13"/>
            </p:custDataLst>
          </p:nvPr>
        </p:nvPicPr>
        <p:blipFill>
          <a:blip r:embed="rId14"/>
          <a:stretch>
            <a:fillRect/>
          </a:stretch>
        </p:blipFill>
        <p:spPr>
          <a:xfrm>
            <a:off x="239607" y="165100"/>
            <a:ext cx="696807" cy="768773"/>
          </a:xfrm>
          <a:prstGeom prst="rect">
            <a:avLst/>
          </a:prstGeom>
        </p:spPr>
      </p:pic>
    </p:spTree>
    <p:custDataLst>
      <p:tags r:id="rId15"/>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4294967295"/>
          </p:nvPr>
        </p:nvSpPr>
        <p:spPr>
          <a:xfrm>
            <a:off x="695960" y="127635"/>
            <a:ext cx="10800080" cy="720090"/>
          </a:xfrm>
        </p:spPr>
        <p:txBody>
          <a:bodyPr/>
          <a:p>
            <a:r>
              <a:rPr lang="zh-CN" altLang="en-US"/>
              <a:t>任务实施</a:t>
            </a:r>
            <a:endParaRPr lang="zh-CN" altLang="en-US"/>
          </a:p>
        </p:txBody>
      </p:sp>
      <p:sp>
        <p:nvSpPr>
          <p:cNvPr id="9" name="文本框 8"/>
          <p:cNvSpPr txBox="1"/>
          <p:nvPr/>
        </p:nvSpPr>
        <p:spPr>
          <a:xfrm>
            <a:off x="2879725" y="510223"/>
            <a:ext cx="5080000" cy="337185"/>
          </a:xfrm>
          <a:prstGeom prst="rect">
            <a:avLst/>
          </a:prstGeom>
        </p:spPr>
        <p:txBody>
          <a:bodyPr>
            <a:spAutoFit/>
          </a:bodyPr>
          <a:p>
            <a:pPr marL="0" indent="0">
              <a:spcAft>
                <a:spcPts val="300"/>
              </a:spcAft>
            </a:pPr>
            <a:r>
              <a:rPr lang="zh-CN" altLang="en-US" sz="1600" b="1" i="0">
                <a:latin typeface="Inter"/>
                <a:ea typeface="Inter"/>
              </a:rPr>
              <a:t>动力蓄电池均衡控制故障的检修</a:t>
            </a:r>
            <a:endParaRPr lang="zh-CN" altLang="en-US" sz="1600" b="1" i="0">
              <a:latin typeface="Inter"/>
              <a:ea typeface="Inter"/>
            </a:endParaRPr>
          </a:p>
        </p:txBody>
      </p:sp>
      <p:sp>
        <p:nvSpPr>
          <p:cNvPr id="10" name="文本框 9"/>
          <p:cNvSpPr txBox="1"/>
          <p:nvPr/>
        </p:nvSpPr>
        <p:spPr>
          <a:xfrm>
            <a:off x="906780" y="1220470"/>
            <a:ext cx="9973945" cy="5077460"/>
          </a:xfrm>
          <a:prstGeom prst="rect">
            <a:avLst/>
          </a:prstGeom>
          <a:noFill/>
        </p:spPr>
        <p:txBody>
          <a:bodyPr wrap="square" rtlCol="0" anchor="t">
            <a:spAutoFit/>
          </a:bodyPr>
          <a:p>
            <a:pPr algn="l">
              <a:lnSpc>
                <a:spcPct val="150000"/>
              </a:lnSpc>
            </a:pPr>
            <a:r>
              <a:rPr lang="en-US" altLang="zh-CN" dirty="0"/>
              <a:t>1.</a:t>
            </a:r>
            <a:r>
              <a:rPr lang="zh-CN" altLang="en-US" dirty="0"/>
              <a:t>危害</a:t>
            </a:r>
            <a:endParaRPr lang="zh-CN" altLang="en-US" dirty="0"/>
          </a:p>
          <a:p>
            <a:pPr algn="l">
              <a:lnSpc>
                <a:spcPct val="150000"/>
              </a:lnSpc>
            </a:pPr>
            <a:r>
              <a:rPr lang="en-US" altLang="zh-CN" dirty="0"/>
              <a:t> </a:t>
            </a:r>
            <a:r>
              <a:rPr lang="zh-CN" altLang="en-US" dirty="0"/>
              <a:t>使单体蓄电池过充或过放，时间一长，会降低蓄电池使用寿命，降低蓄电池的功率。</a:t>
            </a:r>
            <a:endParaRPr lang="zh-CN" altLang="en-US" dirty="0"/>
          </a:p>
          <a:p>
            <a:pPr algn="l">
              <a:lnSpc>
                <a:spcPct val="150000"/>
              </a:lnSpc>
            </a:pPr>
            <a:r>
              <a:rPr lang="en-US" altLang="zh-CN" dirty="0"/>
              <a:t>2.</a:t>
            </a:r>
            <a:r>
              <a:rPr lang="zh-CN" altLang="en-US" dirty="0"/>
              <a:t>现象</a:t>
            </a:r>
            <a:endParaRPr lang="zh-CN" altLang="en-US" dirty="0"/>
          </a:p>
          <a:p>
            <a:pPr algn="l">
              <a:lnSpc>
                <a:spcPct val="150000"/>
              </a:lnSpc>
            </a:pPr>
            <a:r>
              <a:rPr lang="zh-CN" altLang="en-US" dirty="0"/>
              <a:t>出现动力蓄电池均衡故障码。</a:t>
            </a:r>
            <a:endParaRPr lang="zh-CN" altLang="en-US" dirty="0"/>
          </a:p>
          <a:p>
            <a:pPr algn="l">
              <a:lnSpc>
                <a:spcPct val="150000"/>
              </a:lnSpc>
            </a:pPr>
            <a:r>
              <a:rPr lang="en-US" altLang="zh-CN" dirty="0"/>
              <a:t>3.</a:t>
            </a:r>
            <a:r>
              <a:rPr lang="zh-CN" altLang="en-US" dirty="0"/>
              <a:t>原因</a:t>
            </a:r>
            <a:endParaRPr lang="zh-CN" altLang="en-US" dirty="0"/>
          </a:p>
          <a:p>
            <a:pPr algn="l">
              <a:lnSpc>
                <a:spcPct val="150000"/>
              </a:lnSpc>
            </a:pPr>
            <a:r>
              <a:rPr lang="zh-CN" altLang="en-US" dirty="0"/>
              <a:t>单体蓄电池性能差、信息采集线虚接、信息采集器</a:t>
            </a:r>
            <a:r>
              <a:rPr lang="en-US" altLang="zh-CN" dirty="0"/>
              <a:t>CSC</a:t>
            </a:r>
            <a:r>
              <a:rPr lang="zh-CN" altLang="en-US" dirty="0"/>
              <a:t>故障。</a:t>
            </a:r>
            <a:endParaRPr lang="zh-CN" altLang="en-US" dirty="0"/>
          </a:p>
          <a:p>
            <a:pPr algn="l">
              <a:lnSpc>
                <a:spcPct val="150000"/>
              </a:lnSpc>
            </a:pPr>
            <a:r>
              <a:rPr lang="en-US" altLang="zh-CN" dirty="0"/>
              <a:t>4.</a:t>
            </a:r>
            <a:r>
              <a:rPr lang="zh-CN" altLang="en-US" dirty="0"/>
              <a:t>检修步骤</a:t>
            </a:r>
            <a:endParaRPr lang="zh-CN" altLang="en-US" dirty="0"/>
          </a:p>
          <a:p>
            <a:pPr marL="285750" indent="-285750" algn="l">
              <a:lnSpc>
                <a:spcPct val="150000"/>
              </a:lnSpc>
              <a:buFont typeface="Wingdings" panose="05000000000000000000" charset="0"/>
              <a:buChar char="Ø"/>
            </a:pPr>
            <a:r>
              <a:rPr lang="zh-CN" altLang="en-US" dirty="0"/>
              <a:t>使用解码仪读取单体蓄电池电压数据，找出相应的动力蓄电池模组和单体蓄电池。</a:t>
            </a:r>
            <a:endParaRPr lang="zh-CN" altLang="en-US" dirty="0"/>
          </a:p>
          <a:p>
            <a:pPr marL="285750" indent="-285750" algn="l">
              <a:lnSpc>
                <a:spcPct val="150000"/>
              </a:lnSpc>
              <a:buFont typeface="Wingdings" panose="05000000000000000000" charset="0"/>
              <a:buChar char="Ø"/>
            </a:pPr>
            <a:r>
              <a:rPr lang="zh-CN" altLang="en-US" dirty="0"/>
              <a:t>检查相应动力蓄电池模组或单体蓄电池的信息采集线路连接情况。</a:t>
            </a:r>
            <a:endParaRPr lang="zh-CN" altLang="en-US" dirty="0"/>
          </a:p>
          <a:p>
            <a:pPr marL="285750" indent="-285750" algn="l">
              <a:lnSpc>
                <a:spcPct val="150000"/>
              </a:lnSpc>
              <a:buFont typeface="Wingdings" panose="05000000000000000000" charset="0"/>
              <a:buChar char="Ø"/>
            </a:pPr>
            <a:r>
              <a:rPr lang="zh-CN" altLang="en-US" dirty="0"/>
              <a:t>将使用动力蓄电池均衡维修仪对对应的动力蓄电池模组进行对应的分容操作分析其实际容量以判断单体蓄电池的好坏，如果蓄电池容量没问题则对动力蓄电池均衡后装车，如果依然存在问题，则是信息采集器</a:t>
            </a:r>
            <a:r>
              <a:rPr lang="en-US" altLang="zh-CN" dirty="0"/>
              <a:t>CSC</a:t>
            </a:r>
            <a:r>
              <a:rPr lang="zh-CN" altLang="en-US" dirty="0"/>
              <a:t>故障。</a:t>
            </a:r>
            <a:endParaRPr lang="zh-CN" altLang="en-US" dirty="0"/>
          </a:p>
        </p:txBody>
      </p:sp>
      <p:grpSp>
        <p:nvGrpSpPr>
          <p:cNvPr id="3" name="组合 2"/>
          <p:cNvGrpSpPr/>
          <p:nvPr/>
        </p:nvGrpSpPr>
        <p:grpSpPr>
          <a:xfrm>
            <a:off x="25400" y="888980"/>
            <a:ext cx="12192000" cy="72008"/>
            <a:chOff x="2190216" y="0"/>
            <a:chExt cx="7128792" cy="108012"/>
          </a:xfrm>
        </p:grpSpPr>
        <p:sp>
          <p:nvSpPr>
            <p:cNvPr id="4" name="矩形 3"/>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5" name="矩形 4"/>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6" name="矩形 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7" name="矩形 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gr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4294967295"/>
          </p:nvPr>
        </p:nvSpPr>
        <p:spPr>
          <a:xfrm>
            <a:off x="695960" y="201930"/>
            <a:ext cx="10800080" cy="720090"/>
          </a:xfrm>
        </p:spPr>
        <p:txBody>
          <a:bodyPr/>
          <a:p>
            <a:r>
              <a:rPr lang="zh-CN" altLang="en-US"/>
              <a:t>任务实施</a:t>
            </a:r>
            <a:endParaRPr lang="zh-CN" altLang="en-US"/>
          </a:p>
        </p:txBody>
      </p:sp>
      <p:sp>
        <p:nvSpPr>
          <p:cNvPr id="8" name="文本框 7"/>
          <p:cNvSpPr txBox="1"/>
          <p:nvPr/>
        </p:nvSpPr>
        <p:spPr>
          <a:xfrm>
            <a:off x="2987675" y="528955"/>
            <a:ext cx="6096000" cy="368300"/>
          </a:xfrm>
          <a:prstGeom prst="rect">
            <a:avLst/>
          </a:prstGeom>
          <a:noFill/>
        </p:spPr>
        <p:txBody>
          <a:bodyPr wrap="square" rtlCol="0" anchor="t">
            <a:spAutoFit/>
          </a:bodyPr>
          <a:p>
            <a:pPr algn="l"/>
            <a:r>
              <a:rPr lang="zh-CN" altLang="en-US" dirty="0"/>
              <a:t>动力蓄电池均衡维修仪的使用</a:t>
            </a:r>
            <a:endParaRPr lang="zh-CN" altLang="en-US" dirty="0"/>
          </a:p>
        </p:txBody>
      </p:sp>
      <p:sp>
        <p:nvSpPr>
          <p:cNvPr id="10" name="文本框 9"/>
          <p:cNvSpPr txBox="1"/>
          <p:nvPr/>
        </p:nvSpPr>
        <p:spPr>
          <a:xfrm>
            <a:off x="983615" y="1085215"/>
            <a:ext cx="7844790" cy="829945"/>
          </a:xfrm>
          <a:prstGeom prst="rect">
            <a:avLst/>
          </a:prstGeom>
          <a:noFill/>
        </p:spPr>
        <p:txBody>
          <a:bodyPr wrap="square" rtlCol="0" anchor="t">
            <a:spAutoFit/>
          </a:bodyPr>
          <a:p>
            <a:pPr algn="l">
              <a:lnSpc>
                <a:spcPct val="150000"/>
              </a:lnSpc>
            </a:pPr>
            <a:r>
              <a:rPr lang="en-US" altLang="zh-CN" dirty="0"/>
              <a:t>1.</a:t>
            </a:r>
            <a:r>
              <a:rPr lang="zh-CN" altLang="en-US" dirty="0"/>
              <a:t>读值</a:t>
            </a:r>
            <a:endParaRPr lang="zh-CN" altLang="en-US" dirty="0"/>
          </a:p>
          <a:p>
            <a:pPr algn="l">
              <a:lnSpc>
                <a:spcPct val="150000"/>
              </a:lnSpc>
            </a:pPr>
            <a:r>
              <a:rPr lang="zh-CN" altLang="en-US" sz="1400" dirty="0"/>
              <a:t>读取各单体电压的平均值，如图</a:t>
            </a:r>
            <a:r>
              <a:rPr lang="en-US" altLang="zh-CN" sz="1400" dirty="0"/>
              <a:t>3-28</a:t>
            </a:r>
            <a:r>
              <a:rPr lang="zh-CN" altLang="en-US" sz="1400" dirty="0"/>
              <a:t>所示。</a:t>
            </a:r>
            <a:endParaRPr lang="zh-CN" altLang="en-US" sz="1400" dirty="0"/>
          </a:p>
        </p:txBody>
      </p:sp>
      <p:pic>
        <p:nvPicPr>
          <p:cNvPr id="152" name="图片 149"/>
          <p:cNvPicPr>
            <a:picLocks noChangeAspect="1"/>
          </p:cNvPicPr>
          <p:nvPr/>
        </p:nvPicPr>
        <p:blipFill>
          <a:blip r:embed="rId1"/>
          <a:stretch>
            <a:fillRect/>
          </a:stretch>
        </p:blipFill>
        <p:spPr>
          <a:xfrm>
            <a:off x="2910205" y="2004060"/>
            <a:ext cx="6675120" cy="4222750"/>
          </a:xfrm>
          <a:prstGeom prst="rect">
            <a:avLst/>
          </a:prstGeom>
          <a:noFill/>
          <a:ln>
            <a:noFill/>
          </a:ln>
        </p:spPr>
      </p:pic>
      <p:grpSp>
        <p:nvGrpSpPr>
          <p:cNvPr id="3" name="组合 2"/>
          <p:cNvGrpSpPr/>
          <p:nvPr/>
        </p:nvGrpSpPr>
        <p:grpSpPr>
          <a:xfrm>
            <a:off x="25400" y="888980"/>
            <a:ext cx="12192000" cy="72008"/>
            <a:chOff x="2190216" y="0"/>
            <a:chExt cx="7128792" cy="108012"/>
          </a:xfrm>
        </p:grpSpPr>
        <p:sp>
          <p:nvSpPr>
            <p:cNvPr id="4" name="矩形 3"/>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5" name="矩形 4"/>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6" name="矩形 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7" name="矩形 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gr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936625" y="1271270"/>
            <a:ext cx="4549140" cy="1014730"/>
          </a:xfrm>
          <a:prstGeom prst="rect">
            <a:avLst/>
          </a:prstGeom>
          <a:noFill/>
        </p:spPr>
        <p:txBody>
          <a:bodyPr wrap="square" rtlCol="0" anchor="t">
            <a:spAutoFit/>
          </a:bodyPr>
          <a:p>
            <a:pPr algn="l"/>
            <a:r>
              <a:rPr lang="en-US" altLang="zh-CN" dirty="0"/>
              <a:t>2.</a:t>
            </a:r>
            <a:r>
              <a:rPr lang="zh-CN" altLang="en-US" dirty="0"/>
              <a:t>编辑工步</a:t>
            </a:r>
            <a:endParaRPr lang="zh-CN" altLang="en-US" dirty="0"/>
          </a:p>
          <a:p>
            <a:pPr algn="l">
              <a:lnSpc>
                <a:spcPct val="150000"/>
              </a:lnSpc>
            </a:pPr>
            <a:r>
              <a:rPr lang="zh-CN" altLang="en-US" sz="1400" dirty="0"/>
              <a:t>编辑充电工步，将充电截止电压设置到平均电压值，充电电流可以设置到</a:t>
            </a:r>
            <a:r>
              <a:rPr lang="en-US" altLang="zh-CN" sz="1400" dirty="0"/>
              <a:t>0.2C</a:t>
            </a:r>
            <a:r>
              <a:rPr lang="zh-CN" altLang="en-US" sz="1400" dirty="0"/>
              <a:t>，如图</a:t>
            </a:r>
            <a:r>
              <a:rPr lang="en-US" altLang="zh-CN" sz="1400" dirty="0"/>
              <a:t>3-29</a:t>
            </a:r>
            <a:r>
              <a:rPr lang="zh-CN" altLang="en-US" sz="1400" dirty="0"/>
              <a:t>所示。</a:t>
            </a:r>
            <a:endParaRPr lang="zh-CN" altLang="en-US" sz="1400" dirty="0"/>
          </a:p>
        </p:txBody>
      </p:sp>
      <p:pic>
        <p:nvPicPr>
          <p:cNvPr id="9" name="图片 8"/>
          <p:cNvPicPr>
            <a:picLocks noChangeAspect="1"/>
          </p:cNvPicPr>
          <p:nvPr/>
        </p:nvPicPr>
        <p:blipFill>
          <a:blip r:embed="rId1"/>
          <a:stretch>
            <a:fillRect/>
          </a:stretch>
        </p:blipFill>
        <p:spPr>
          <a:xfrm>
            <a:off x="842010" y="3048635"/>
            <a:ext cx="4643755" cy="2822575"/>
          </a:xfrm>
          <a:prstGeom prst="rect">
            <a:avLst/>
          </a:prstGeom>
        </p:spPr>
      </p:pic>
      <p:sp>
        <p:nvSpPr>
          <p:cNvPr id="10" name="文本框 9"/>
          <p:cNvSpPr txBox="1"/>
          <p:nvPr/>
        </p:nvSpPr>
        <p:spPr>
          <a:xfrm>
            <a:off x="6275705" y="1548765"/>
            <a:ext cx="4646295" cy="737235"/>
          </a:xfrm>
          <a:prstGeom prst="rect">
            <a:avLst/>
          </a:prstGeom>
          <a:noFill/>
        </p:spPr>
        <p:txBody>
          <a:bodyPr wrap="square" rtlCol="0" anchor="t">
            <a:spAutoFit/>
          </a:bodyPr>
          <a:p>
            <a:pPr algn="l">
              <a:lnSpc>
                <a:spcPct val="150000"/>
              </a:lnSpc>
            </a:pPr>
            <a:r>
              <a:rPr lang="zh-CN" altLang="en-US" sz="1400" dirty="0"/>
              <a:t>编辑放电工步，将放电截止电压设置到平均电压值，放电电流可以设置到</a:t>
            </a:r>
            <a:r>
              <a:rPr lang="en-US" altLang="zh-CN" sz="1400" dirty="0"/>
              <a:t> 0.2C</a:t>
            </a:r>
            <a:r>
              <a:rPr lang="zh-CN" altLang="en-US" sz="1400" dirty="0"/>
              <a:t>，用于控制放电均衡操作。</a:t>
            </a:r>
            <a:endParaRPr lang="zh-CN" altLang="en-US" sz="1400" dirty="0"/>
          </a:p>
        </p:txBody>
      </p:sp>
      <p:pic>
        <p:nvPicPr>
          <p:cNvPr id="154" name="图片 151"/>
          <p:cNvPicPr>
            <a:picLocks noChangeAspect="1"/>
          </p:cNvPicPr>
          <p:nvPr/>
        </p:nvPicPr>
        <p:blipFill>
          <a:blip r:embed="rId2"/>
          <a:stretch>
            <a:fillRect/>
          </a:stretch>
        </p:blipFill>
        <p:spPr>
          <a:xfrm>
            <a:off x="6485255" y="3022600"/>
            <a:ext cx="4834890" cy="2962275"/>
          </a:xfrm>
          <a:prstGeom prst="rect">
            <a:avLst/>
          </a:prstGeom>
          <a:noFill/>
          <a:ln>
            <a:noFill/>
          </a:ln>
        </p:spPr>
      </p:pic>
      <p:sp>
        <p:nvSpPr>
          <p:cNvPr id="2" name="标题 1"/>
          <p:cNvSpPr>
            <a:spLocks noGrp="1"/>
          </p:cNvSpPr>
          <p:nvPr>
            <p:ph type="title" idx="4294967295"/>
          </p:nvPr>
        </p:nvSpPr>
        <p:spPr>
          <a:xfrm>
            <a:off x="695960" y="201930"/>
            <a:ext cx="10800080" cy="720090"/>
          </a:xfrm>
        </p:spPr>
        <p:txBody>
          <a:bodyPr/>
          <a:p>
            <a:r>
              <a:rPr lang="zh-CN" altLang="en-US"/>
              <a:t>任务实施</a:t>
            </a:r>
            <a:endParaRPr lang="zh-CN" altLang="en-US"/>
          </a:p>
        </p:txBody>
      </p:sp>
      <p:sp>
        <p:nvSpPr>
          <p:cNvPr id="3" name="文本框 2"/>
          <p:cNvSpPr txBox="1"/>
          <p:nvPr/>
        </p:nvSpPr>
        <p:spPr>
          <a:xfrm>
            <a:off x="2987675" y="528955"/>
            <a:ext cx="6096000" cy="368300"/>
          </a:xfrm>
          <a:prstGeom prst="rect">
            <a:avLst/>
          </a:prstGeom>
          <a:noFill/>
        </p:spPr>
        <p:txBody>
          <a:bodyPr wrap="square" rtlCol="0" anchor="t">
            <a:spAutoFit/>
          </a:bodyPr>
          <a:p>
            <a:pPr algn="l"/>
            <a:r>
              <a:rPr lang="zh-CN" altLang="en-US" dirty="0"/>
              <a:t>动力蓄电池均衡维修仪的使用</a:t>
            </a:r>
            <a:endParaRPr lang="zh-CN" altLang="en-US" dirty="0"/>
          </a:p>
        </p:txBody>
      </p:sp>
      <p:grpSp>
        <p:nvGrpSpPr>
          <p:cNvPr id="4" name="组合 3"/>
          <p:cNvGrpSpPr/>
          <p:nvPr/>
        </p:nvGrpSpPr>
        <p:grpSpPr>
          <a:xfrm>
            <a:off x="25400" y="888980"/>
            <a:ext cx="12192000" cy="72008"/>
            <a:chOff x="2190216" y="0"/>
            <a:chExt cx="7128792" cy="108012"/>
          </a:xfrm>
        </p:grpSpPr>
        <p:sp>
          <p:nvSpPr>
            <p:cNvPr id="5" name="矩形 4"/>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11" name="矩形 10"/>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12" name="矩形 11"/>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13" name="矩形 12"/>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gr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09625" y="1115060"/>
            <a:ext cx="6096000" cy="368300"/>
          </a:xfrm>
          <a:prstGeom prst="rect">
            <a:avLst/>
          </a:prstGeom>
          <a:noFill/>
        </p:spPr>
        <p:txBody>
          <a:bodyPr wrap="square" rtlCol="0" anchor="t">
            <a:spAutoFit/>
          </a:bodyPr>
          <a:p>
            <a:pPr algn="l"/>
            <a:r>
              <a:rPr lang="zh-CN" altLang="en-US" dirty="0"/>
              <a:t>均衡操作</a:t>
            </a:r>
            <a:endParaRPr lang="zh-CN" altLang="en-US" dirty="0"/>
          </a:p>
        </p:txBody>
      </p:sp>
      <p:sp>
        <p:nvSpPr>
          <p:cNvPr id="7" name="文本框 6"/>
          <p:cNvSpPr txBox="1"/>
          <p:nvPr/>
        </p:nvSpPr>
        <p:spPr>
          <a:xfrm>
            <a:off x="809625" y="1483360"/>
            <a:ext cx="4939030" cy="1476375"/>
          </a:xfrm>
          <a:prstGeom prst="rect">
            <a:avLst/>
          </a:prstGeom>
          <a:noFill/>
        </p:spPr>
        <p:txBody>
          <a:bodyPr wrap="square" rtlCol="0" anchor="t">
            <a:noAutofit/>
          </a:bodyPr>
          <a:p>
            <a:pPr algn="l">
              <a:lnSpc>
                <a:spcPct val="150000"/>
              </a:lnSpc>
            </a:pPr>
            <a:r>
              <a:rPr lang="zh-CN" altLang="en-US" sz="1400" dirty="0"/>
              <a:t>高于平均电压单体蓄电池操作：</a:t>
            </a:r>
            <a:endParaRPr lang="zh-CN" altLang="en-US" sz="1400" dirty="0"/>
          </a:p>
          <a:p>
            <a:pPr algn="l">
              <a:lnSpc>
                <a:spcPct val="150000"/>
              </a:lnSpc>
            </a:pPr>
            <a:r>
              <a:rPr lang="zh-CN" altLang="en-US" sz="1400" dirty="0"/>
              <a:t>选择高于平均蓄电池电压的单体蓄电池，对其实施放电工步（图</a:t>
            </a:r>
            <a:r>
              <a:rPr lang="en-US" altLang="zh-CN" sz="1400" dirty="0"/>
              <a:t> 3-31 </a:t>
            </a:r>
            <a:r>
              <a:rPr lang="zh-CN" altLang="en-US" sz="1400" dirty="0"/>
              <a:t>对高于平均蓄电池电压的单体蓄电池放电操作）；</a:t>
            </a:r>
            <a:endParaRPr lang="zh-CN" altLang="en-US" sz="1400" dirty="0"/>
          </a:p>
          <a:p>
            <a:pPr algn="l">
              <a:lnSpc>
                <a:spcPct val="150000"/>
              </a:lnSpc>
            </a:pPr>
            <a:endParaRPr lang="zh-CN" altLang="en-US" sz="1400" dirty="0"/>
          </a:p>
          <a:p>
            <a:pPr algn="l">
              <a:lnSpc>
                <a:spcPct val="150000"/>
              </a:lnSpc>
            </a:pPr>
            <a:endParaRPr lang="zh-CN" altLang="en-US" sz="1400" dirty="0"/>
          </a:p>
        </p:txBody>
      </p:sp>
      <p:sp>
        <p:nvSpPr>
          <p:cNvPr id="9" name="文本框 8"/>
          <p:cNvSpPr txBox="1"/>
          <p:nvPr/>
        </p:nvSpPr>
        <p:spPr>
          <a:xfrm>
            <a:off x="6577965" y="1483360"/>
            <a:ext cx="4511675" cy="1060450"/>
          </a:xfrm>
          <a:prstGeom prst="rect">
            <a:avLst/>
          </a:prstGeom>
          <a:noFill/>
        </p:spPr>
        <p:txBody>
          <a:bodyPr wrap="square" rtlCol="0" anchor="t">
            <a:spAutoFit/>
          </a:bodyPr>
          <a:p>
            <a:pPr algn="l">
              <a:lnSpc>
                <a:spcPct val="150000"/>
              </a:lnSpc>
            </a:pPr>
            <a:r>
              <a:rPr lang="zh-CN" altLang="en-US" sz="1400" dirty="0">
                <a:sym typeface="+mn-ea"/>
              </a:rPr>
              <a:t>对低于平均蓄电池电压的单体电池，对其实施充电工步（图</a:t>
            </a:r>
            <a:r>
              <a:rPr lang="en-US" altLang="zh-CN" sz="1400" dirty="0">
                <a:sym typeface="+mn-ea"/>
              </a:rPr>
              <a:t> 3-32 </a:t>
            </a:r>
            <a:r>
              <a:rPr lang="zh-CN" altLang="en-US" sz="1400" dirty="0">
                <a:sym typeface="+mn-ea"/>
              </a:rPr>
              <a:t>对低于平均蓄电池电压的单体蓄电池充电操作）。</a:t>
            </a:r>
            <a:endParaRPr lang="zh-CN" altLang="en-US" sz="1400" dirty="0">
              <a:sym typeface="+mn-ea"/>
            </a:endParaRPr>
          </a:p>
        </p:txBody>
      </p:sp>
      <p:pic>
        <p:nvPicPr>
          <p:cNvPr id="155" name="图片 152"/>
          <p:cNvPicPr>
            <a:picLocks noChangeAspect="1"/>
          </p:cNvPicPr>
          <p:nvPr/>
        </p:nvPicPr>
        <p:blipFill>
          <a:blip r:embed="rId1"/>
          <a:stretch>
            <a:fillRect/>
          </a:stretch>
        </p:blipFill>
        <p:spPr>
          <a:xfrm>
            <a:off x="1012825" y="2959735"/>
            <a:ext cx="4609465" cy="2847975"/>
          </a:xfrm>
          <a:prstGeom prst="rect">
            <a:avLst/>
          </a:prstGeom>
          <a:noFill/>
          <a:ln>
            <a:noFill/>
          </a:ln>
        </p:spPr>
      </p:pic>
      <p:pic>
        <p:nvPicPr>
          <p:cNvPr id="156" name="图片 153"/>
          <p:cNvPicPr>
            <a:picLocks noChangeAspect="1"/>
          </p:cNvPicPr>
          <p:nvPr/>
        </p:nvPicPr>
        <p:blipFill>
          <a:blip r:embed="rId2"/>
          <a:stretch>
            <a:fillRect/>
          </a:stretch>
        </p:blipFill>
        <p:spPr>
          <a:xfrm>
            <a:off x="6776720" y="2800985"/>
            <a:ext cx="4551680" cy="2812415"/>
          </a:xfrm>
          <a:prstGeom prst="rect">
            <a:avLst/>
          </a:prstGeom>
          <a:noFill/>
          <a:ln>
            <a:noFill/>
          </a:ln>
        </p:spPr>
      </p:pic>
      <p:sp>
        <p:nvSpPr>
          <p:cNvPr id="2" name="标题 1"/>
          <p:cNvSpPr>
            <a:spLocks noGrp="1"/>
          </p:cNvSpPr>
          <p:nvPr>
            <p:ph type="title" idx="4294967295"/>
          </p:nvPr>
        </p:nvSpPr>
        <p:spPr>
          <a:xfrm>
            <a:off x="695960" y="201930"/>
            <a:ext cx="10800080" cy="720090"/>
          </a:xfrm>
        </p:spPr>
        <p:txBody>
          <a:bodyPr/>
          <a:p>
            <a:r>
              <a:rPr lang="zh-CN" altLang="en-US"/>
              <a:t>任务实施</a:t>
            </a:r>
            <a:endParaRPr lang="zh-CN" altLang="en-US"/>
          </a:p>
        </p:txBody>
      </p:sp>
      <p:sp>
        <p:nvSpPr>
          <p:cNvPr id="3" name="文本框 2"/>
          <p:cNvSpPr txBox="1"/>
          <p:nvPr/>
        </p:nvSpPr>
        <p:spPr>
          <a:xfrm>
            <a:off x="2987675" y="528955"/>
            <a:ext cx="6096000" cy="368300"/>
          </a:xfrm>
          <a:prstGeom prst="rect">
            <a:avLst/>
          </a:prstGeom>
          <a:noFill/>
        </p:spPr>
        <p:txBody>
          <a:bodyPr wrap="square" rtlCol="0" anchor="t">
            <a:spAutoFit/>
          </a:bodyPr>
          <a:p>
            <a:pPr algn="l"/>
            <a:r>
              <a:rPr lang="zh-CN" altLang="en-US" dirty="0"/>
              <a:t>动力蓄电池均衡维修仪的使用</a:t>
            </a:r>
            <a:endParaRPr lang="zh-CN" altLang="en-US" dirty="0"/>
          </a:p>
        </p:txBody>
      </p:sp>
      <p:grpSp>
        <p:nvGrpSpPr>
          <p:cNvPr id="4" name="组合 3"/>
          <p:cNvGrpSpPr/>
          <p:nvPr/>
        </p:nvGrpSpPr>
        <p:grpSpPr>
          <a:xfrm>
            <a:off x="25400" y="888980"/>
            <a:ext cx="12192000" cy="72008"/>
            <a:chOff x="2190216" y="0"/>
            <a:chExt cx="7128792" cy="108012"/>
          </a:xfrm>
        </p:grpSpPr>
        <p:sp>
          <p:nvSpPr>
            <p:cNvPr id="10" name="矩形 9"/>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11" name="矩形 10"/>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12" name="矩形 11"/>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13" name="矩形 12"/>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gr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7" name="图片 154"/>
          <p:cNvPicPr>
            <a:picLocks noChangeAspect="1"/>
          </p:cNvPicPr>
          <p:nvPr/>
        </p:nvPicPr>
        <p:blipFill>
          <a:blip r:embed="rId1"/>
          <a:stretch>
            <a:fillRect/>
          </a:stretch>
        </p:blipFill>
        <p:spPr>
          <a:xfrm>
            <a:off x="921385" y="2507615"/>
            <a:ext cx="5020945" cy="3030220"/>
          </a:xfrm>
          <a:prstGeom prst="rect">
            <a:avLst/>
          </a:prstGeom>
          <a:noFill/>
          <a:ln>
            <a:noFill/>
          </a:ln>
        </p:spPr>
      </p:pic>
      <p:pic>
        <p:nvPicPr>
          <p:cNvPr id="158" name="图片 155"/>
          <p:cNvPicPr>
            <a:picLocks noChangeAspect="1"/>
          </p:cNvPicPr>
          <p:nvPr/>
        </p:nvPicPr>
        <p:blipFill>
          <a:blip r:embed="rId2"/>
          <a:stretch>
            <a:fillRect/>
          </a:stretch>
        </p:blipFill>
        <p:spPr>
          <a:xfrm>
            <a:off x="6616065" y="2606040"/>
            <a:ext cx="4434205" cy="2931795"/>
          </a:xfrm>
          <a:prstGeom prst="rect">
            <a:avLst/>
          </a:prstGeom>
          <a:noFill/>
          <a:ln>
            <a:noFill/>
          </a:ln>
        </p:spPr>
      </p:pic>
      <p:sp>
        <p:nvSpPr>
          <p:cNvPr id="7" name="文本框 6"/>
          <p:cNvSpPr txBox="1"/>
          <p:nvPr/>
        </p:nvSpPr>
        <p:spPr>
          <a:xfrm>
            <a:off x="809625" y="1037590"/>
            <a:ext cx="6096000" cy="368300"/>
          </a:xfrm>
          <a:prstGeom prst="rect">
            <a:avLst/>
          </a:prstGeom>
          <a:noFill/>
        </p:spPr>
        <p:txBody>
          <a:bodyPr wrap="square" rtlCol="0" anchor="t">
            <a:spAutoFit/>
          </a:bodyPr>
          <a:p>
            <a:pPr algn="l"/>
            <a:r>
              <a:rPr lang="zh-CN" altLang="en-US" dirty="0"/>
              <a:t>均衡操作</a:t>
            </a:r>
            <a:endParaRPr lang="zh-CN" altLang="en-US" dirty="0"/>
          </a:p>
        </p:txBody>
      </p:sp>
      <p:sp>
        <p:nvSpPr>
          <p:cNvPr id="2" name="标题 1"/>
          <p:cNvSpPr>
            <a:spLocks noGrp="1"/>
          </p:cNvSpPr>
          <p:nvPr>
            <p:ph type="title" idx="4294967295"/>
          </p:nvPr>
        </p:nvSpPr>
        <p:spPr>
          <a:xfrm>
            <a:off x="695960" y="201930"/>
            <a:ext cx="10800080" cy="720090"/>
          </a:xfrm>
        </p:spPr>
        <p:txBody>
          <a:bodyPr/>
          <a:p>
            <a:r>
              <a:rPr lang="zh-CN" altLang="en-US"/>
              <a:t>任务实施</a:t>
            </a:r>
            <a:endParaRPr lang="zh-CN" altLang="en-US"/>
          </a:p>
        </p:txBody>
      </p:sp>
      <p:sp>
        <p:nvSpPr>
          <p:cNvPr id="3" name="文本框 2"/>
          <p:cNvSpPr txBox="1"/>
          <p:nvPr/>
        </p:nvSpPr>
        <p:spPr>
          <a:xfrm>
            <a:off x="2987675" y="528955"/>
            <a:ext cx="6096000" cy="368300"/>
          </a:xfrm>
          <a:prstGeom prst="rect">
            <a:avLst/>
          </a:prstGeom>
          <a:noFill/>
        </p:spPr>
        <p:txBody>
          <a:bodyPr wrap="square" rtlCol="0" anchor="t">
            <a:spAutoFit/>
          </a:bodyPr>
          <a:p>
            <a:pPr algn="l"/>
            <a:r>
              <a:rPr lang="zh-CN" altLang="en-US" dirty="0"/>
              <a:t>动力蓄电池均衡维修仪的使用</a:t>
            </a:r>
            <a:endParaRPr lang="zh-CN" altLang="en-US" dirty="0"/>
          </a:p>
        </p:txBody>
      </p:sp>
      <p:grpSp>
        <p:nvGrpSpPr>
          <p:cNvPr id="4" name="组合 3"/>
          <p:cNvGrpSpPr/>
          <p:nvPr/>
        </p:nvGrpSpPr>
        <p:grpSpPr>
          <a:xfrm>
            <a:off x="25400" y="888980"/>
            <a:ext cx="12192000" cy="72008"/>
            <a:chOff x="2190216" y="0"/>
            <a:chExt cx="7128792" cy="108012"/>
          </a:xfrm>
        </p:grpSpPr>
        <p:sp>
          <p:nvSpPr>
            <p:cNvPr id="5" name="矩形 4"/>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9" name="矩形 8"/>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10" name="矩形 9"/>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11" name="矩形 10"/>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grpSp>
      <p:sp>
        <p:nvSpPr>
          <p:cNvPr id="6" name="文本框 5"/>
          <p:cNvSpPr txBox="1"/>
          <p:nvPr/>
        </p:nvSpPr>
        <p:spPr>
          <a:xfrm>
            <a:off x="1374140" y="1697355"/>
            <a:ext cx="7463155" cy="306705"/>
          </a:xfrm>
          <a:prstGeom prst="rect">
            <a:avLst/>
          </a:prstGeom>
          <a:noFill/>
        </p:spPr>
        <p:txBody>
          <a:bodyPr wrap="square" rtlCol="0" anchor="t">
            <a:spAutoFit/>
          </a:bodyPr>
          <a:p>
            <a:pPr algn="l"/>
            <a:r>
              <a:rPr lang="zh-CN" altLang="en-US" sz="1400" dirty="0"/>
              <a:t>均衡完成后蓄电池均衡维修仪屏幕显示和指示灯状态</a:t>
            </a:r>
            <a:endParaRPr lang="zh-CN" altLang="en-US" sz="1400" dirty="0"/>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772160" y="1206183"/>
            <a:ext cx="5080000" cy="337185"/>
          </a:xfrm>
          <a:prstGeom prst="rect">
            <a:avLst/>
          </a:prstGeom>
        </p:spPr>
        <p:txBody>
          <a:bodyPr>
            <a:spAutoFit/>
          </a:bodyPr>
          <a:p>
            <a:pPr marL="0" indent="0">
              <a:spcAft>
                <a:spcPts val="300"/>
              </a:spcAft>
            </a:pPr>
            <a:r>
              <a:rPr lang="zh-CN" altLang="en-US" sz="1600" b="1" i="0">
                <a:latin typeface="Inter"/>
                <a:ea typeface="Inter"/>
              </a:rPr>
              <a:t>均衡完成</a:t>
            </a:r>
            <a:endParaRPr lang="zh-CN" altLang="en-US" sz="1600" b="1" i="0">
              <a:latin typeface="Inter"/>
              <a:ea typeface="Inter"/>
            </a:endParaRPr>
          </a:p>
        </p:txBody>
      </p:sp>
      <p:sp>
        <p:nvSpPr>
          <p:cNvPr id="9" name="文本框 8"/>
          <p:cNvSpPr txBox="1"/>
          <p:nvPr/>
        </p:nvSpPr>
        <p:spPr>
          <a:xfrm>
            <a:off x="967740" y="1647825"/>
            <a:ext cx="2726055" cy="1060450"/>
          </a:xfrm>
          <a:prstGeom prst="rect">
            <a:avLst/>
          </a:prstGeom>
          <a:noFill/>
        </p:spPr>
        <p:txBody>
          <a:bodyPr wrap="square" rtlCol="0" anchor="t">
            <a:spAutoFit/>
          </a:bodyPr>
          <a:p>
            <a:pPr algn="l">
              <a:lnSpc>
                <a:spcPct val="150000"/>
              </a:lnSpc>
            </a:pPr>
            <a:r>
              <a:rPr lang="zh-CN" altLang="en-US" sz="1400" dirty="0"/>
              <a:t>完成判断依据：</a:t>
            </a:r>
            <a:endParaRPr lang="zh-CN" altLang="en-US" sz="1400" dirty="0"/>
          </a:p>
          <a:p>
            <a:pPr algn="l">
              <a:lnSpc>
                <a:spcPct val="150000"/>
              </a:lnSpc>
            </a:pPr>
            <a:r>
              <a:rPr lang="zh-CN" altLang="en-US" sz="1400" dirty="0"/>
              <a:t>当各单体蓄电池电压达到平均电压时，均衡结束。</a:t>
            </a:r>
            <a:endParaRPr lang="zh-CN" altLang="en-US" sz="1400" dirty="0"/>
          </a:p>
        </p:txBody>
      </p:sp>
      <p:pic>
        <p:nvPicPr>
          <p:cNvPr id="159" name="图片 156"/>
          <p:cNvPicPr>
            <a:picLocks noChangeAspect="1"/>
          </p:cNvPicPr>
          <p:nvPr/>
        </p:nvPicPr>
        <p:blipFill>
          <a:blip r:embed="rId1"/>
          <a:stretch>
            <a:fillRect/>
          </a:stretch>
        </p:blipFill>
        <p:spPr>
          <a:xfrm>
            <a:off x="4575175" y="1206500"/>
            <a:ext cx="4583430" cy="5259070"/>
          </a:xfrm>
          <a:prstGeom prst="rect">
            <a:avLst/>
          </a:prstGeom>
          <a:noFill/>
          <a:ln>
            <a:noFill/>
          </a:ln>
        </p:spPr>
      </p:pic>
      <p:sp>
        <p:nvSpPr>
          <p:cNvPr id="2" name="标题 1"/>
          <p:cNvSpPr>
            <a:spLocks noGrp="1"/>
          </p:cNvSpPr>
          <p:nvPr>
            <p:ph type="title" idx="4294967295"/>
          </p:nvPr>
        </p:nvSpPr>
        <p:spPr>
          <a:xfrm>
            <a:off x="695960" y="201930"/>
            <a:ext cx="10800080" cy="720090"/>
          </a:xfrm>
        </p:spPr>
        <p:txBody>
          <a:bodyPr/>
          <a:p>
            <a:r>
              <a:rPr lang="zh-CN" altLang="en-US"/>
              <a:t>任务实施</a:t>
            </a:r>
            <a:endParaRPr lang="zh-CN" altLang="en-US"/>
          </a:p>
        </p:txBody>
      </p:sp>
      <p:sp>
        <p:nvSpPr>
          <p:cNvPr id="3" name="文本框 2"/>
          <p:cNvSpPr txBox="1"/>
          <p:nvPr/>
        </p:nvSpPr>
        <p:spPr>
          <a:xfrm>
            <a:off x="2987675" y="528955"/>
            <a:ext cx="6096000" cy="368300"/>
          </a:xfrm>
          <a:prstGeom prst="rect">
            <a:avLst/>
          </a:prstGeom>
          <a:noFill/>
        </p:spPr>
        <p:txBody>
          <a:bodyPr wrap="square" rtlCol="0" anchor="t">
            <a:spAutoFit/>
          </a:bodyPr>
          <a:p>
            <a:pPr algn="l"/>
            <a:r>
              <a:rPr lang="zh-CN" altLang="en-US" dirty="0"/>
              <a:t>动力蓄电池均衡维修仪的使用</a:t>
            </a:r>
            <a:endParaRPr lang="zh-CN" altLang="en-US" dirty="0"/>
          </a:p>
        </p:txBody>
      </p:sp>
      <p:grpSp>
        <p:nvGrpSpPr>
          <p:cNvPr id="4" name="组合 3"/>
          <p:cNvGrpSpPr/>
          <p:nvPr/>
        </p:nvGrpSpPr>
        <p:grpSpPr>
          <a:xfrm>
            <a:off x="25400" y="888980"/>
            <a:ext cx="12192000" cy="72008"/>
            <a:chOff x="2190216" y="0"/>
            <a:chExt cx="7128792" cy="108012"/>
          </a:xfrm>
        </p:grpSpPr>
        <p:sp>
          <p:nvSpPr>
            <p:cNvPr id="7" name="矩形 6"/>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10" name="矩形 9"/>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11" name="矩形 10"/>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12" name="矩形 11"/>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gr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76300" y="168910"/>
            <a:ext cx="7549515" cy="583565"/>
          </a:xfrm>
          <a:prstGeom prst="rect">
            <a:avLst/>
          </a:prstGeom>
          <a:noFill/>
        </p:spPr>
        <p:txBody>
          <a:bodyPr wrap="square" rtlCol="0" anchor="t">
            <a:spAutoFit/>
          </a:bodyPr>
          <a:p>
            <a:pPr algn="l"/>
            <a:r>
              <a:rPr lang="zh-CN" altLang="en-US" sz="3200" b="1" dirty="0">
                <a:latin typeface="微软雅黑" panose="020B0503020204020204" charset="-122"/>
                <a:ea typeface="微软雅黑" panose="020B0503020204020204" charset="-122"/>
                <a:cs typeface="微软雅黑" panose="020B0503020204020204" charset="-122"/>
              </a:rPr>
              <a:t>高压维修注意事项</a:t>
            </a:r>
            <a:endParaRPr lang="zh-CN" altLang="en-US" sz="3200" b="1" dirty="0">
              <a:latin typeface="微软雅黑" panose="020B0503020204020204" charset="-122"/>
              <a:ea typeface="微软雅黑" panose="020B0503020204020204" charset="-122"/>
              <a:cs typeface="微软雅黑" panose="020B0503020204020204" charset="-122"/>
            </a:endParaRPr>
          </a:p>
        </p:txBody>
      </p:sp>
      <p:sp>
        <p:nvSpPr>
          <p:cNvPr id="6" name="文本框 5" descr="7b0a202020202262756c6c6574223a20227b5c2263617465676f727949645c223a5c225c222c5c2274656d706c61746549645c223a32303233313539387d220a7d0a"/>
          <p:cNvSpPr txBox="1"/>
          <p:nvPr/>
        </p:nvSpPr>
        <p:spPr>
          <a:xfrm>
            <a:off x="876300" y="1622425"/>
            <a:ext cx="4257675" cy="3830955"/>
          </a:xfrm>
          <a:prstGeom prst="rect">
            <a:avLst/>
          </a:prstGeom>
          <a:noFill/>
        </p:spPr>
        <p:txBody>
          <a:bodyPr wrap="square" rtlCol="0" anchor="t">
            <a:spAutoFit/>
          </a:bodyPr>
          <a:p>
            <a:pPr algn="l">
              <a:lnSpc>
                <a:spcPct val="150000"/>
              </a:lnSpc>
              <a:buBlip>
                <a:blip r:embed="rId1"/>
              </a:buBlip>
            </a:pPr>
            <a:r>
              <a:rPr lang="zh-CN" altLang="en-US" dirty="0"/>
              <a:t>设置车辆标识和安全工作区，清晰警示周围环境此处正在进行高压相关作业。</a:t>
            </a:r>
            <a:endParaRPr lang="zh-CN" altLang="en-US" dirty="0"/>
          </a:p>
          <a:p>
            <a:pPr indent="0" algn="l">
              <a:lnSpc>
                <a:spcPct val="150000"/>
              </a:lnSpc>
              <a:buNone/>
            </a:pPr>
            <a:endParaRPr lang="zh-CN" altLang="en-US" dirty="0"/>
          </a:p>
          <a:p>
            <a:pPr algn="l">
              <a:lnSpc>
                <a:spcPct val="150000"/>
              </a:lnSpc>
              <a:buBlip>
                <a:blip r:embed="rId1"/>
              </a:buBlip>
            </a:pPr>
            <a:r>
              <a:rPr lang="zh-CN" altLang="en-US" dirty="0"/>
              <a:t>按要求佩戴高压防护用具，如绝缘手套、绝缘鞋等，保障维修人员自身安全。</a:t>
            </a:r>
            <a:endParaRPr lang="zh-CN" altLang="en-US" dirty="0"/>
          </a:p>
          <a:p>
            <a:pPr indent="0" algn="l">
              <a:lnSpc>
                <a:spcPct val="150000"/>
              </a:lnSpc>
              <a:buNone/>
            </a:pPr>
            <a:endParaRPr lang="zh-CN" altLang="en-US" dirty="0"/>
          </a:p>
          <a:p>
            <a:pPr algn="l">
              <a:lnSpc>
                <a:spcPct val="150000"/>
              </a:lnSpc>
              <a:buBlip>
                <a:blip r:embed="rId1"/>
              </a:buBlip>
            </a:pPr>
            <a:r>
              <a:rPr lang="zh-CN" altLang="en-US" dirty="0"/>
              <a:t>严格遵循高压操作流程，任何操作都需谨慎进行，防止因操作不当引发安全事故。</a:t>
            </a:r>
            <a:endParaRPr lang="zh-CN" altLang="en-US" dirty="0"/>
          </a:p>
        </p:txBody>
      </p:sp>
      <p:pic>
        <p:nvPicPr>
          <p:cNvPr id="8" name="图片 7"/>
          <p:cNvPicPr>
            <a:picLocks noChangeAspect="1"/>
          </p:cNvPicPr>
          <p:nvPr/>
        </p:nvPicPr>
        <p:blipFill>
          <a:blip r:embed="rId2"/>
          <a:stretch>
            <a:fillRect/>
          </a:stretch>
        </p:blipFill>
        <p:spPr>
          <a:xfrm>
            <a:off x="6644005" y="1433195"/>
            <a:ext cx="4209415" cy="4209415"/>
          </a:xfrm>
          <a:prstGeom prst="rect">
            <a:avLst/>
          </a:prstGeom>
        </p:spPr>
      </p:pic>
      <p:grpSp>
        <p:nvGrpSpPr>
          <p:cNvPr id="4" name="组合 3"/>
          <p:cNvGrpSpPr/>
          <p:nvPr/>
        </p:nvGrpSpPr>
        <p:grpSpPr>
          <a:xfrm>
            <a:off x="25400" y="888980"/>
            <a:ext cx="12192000" cy="72008"/>
            <a:chOff x="2190216" y="0"/>
            <a:chExt cx="7128792" cy="108012"/>
          </a:xfrm>
        </p:grpSpPr>
        <p:sp>
          <p:nvSpPr>
            <p:cNvPr id="5" name="矩形 4"/>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9" name="矩形 8"/>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10" name="矩形 9"/>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11" name="矩形 10"/>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grpSp>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idx="4294967295"/>
          </p:nvPr>
        </p:nvSpPr>
        <p:spPr>
          <a:xfrm>
            <a:off x="453390" y="195580"/>
            <a:ext cx="10800080" cy="720090"/>
          </a:xfrm>
        </p:spPr>
        <p:txBody>
          <a:bodyPr/>
          <a:p>
            <a:r>
              <a:rPr lang="zh-CN" altLang="en-US"/>
              <a:t>任务评价</a:t>
            </a:r>
            <a:endParaRPr lang="zh-CN" altLang="en-US"/>
          </a:p>
        </p:txBody>
      </p:sp>
      <p:graphicFrame>
        <p:nvGraphicFramePr>
          <p:cNvPr id="3" name="表格 2"/>
          <p:cNvGraphicFramePr/>
          <p:nvPr>
            <p:custDataLst>
              <p:tags r:id="rId1"/>
            </p:custDataLst>
          </p:nvPr>
        </p:nvGraphicFramePr>
        <p:xfrm>
          <a:off x="2216785" y="421005"/>
          <a:ext cx="8768715" cy="6726555"/>
        </p:xfrm>
        <a:graphic>
          <a:graphicData uri="http://schemas.openxmlformats.org/drawingml/2006/table">
            <a:tbl>
              <a:tblPr/>
              <a:tblGrid>
                <a:gridCol w="575945"/>
                <a:gridCol w="1019175"/>
                <a:gridCol w="808355"/>
                <a:gridCol w="1760220"/>
                <a:gridCol w="520700"/>
                <a:gridCol w="1436370"/>
                <a:gridCol w="878205"/>
                <a:gridCol w="918845"/>
                <a:gridCol w="850900"/>
              </a:tblGrid>
              <a:tr h="182880">
                <a:tc gridSpan="4">
                  <a:txBody>
                    <a:bodyPr/>
                    <a:p>
                      <a:pPr marL="85725" indent="0" algn="just">
                        <a:lnSpc>
                          <a:spcPct val="150000"/>
                        </a:lnSpc>
                        <a:spcBef>
                          <a:spcPct val="0"/>
                        </a:spcBef>
                        <a:spcAft>
                          <a:spcPct val="0"/>
                        </a:spcAft>
                      </a:pPr>
                      <a:r>
                        <a:rPr lang="zh-CN" sz="1000" b="0">
                          <a:solidFill>
                            <a:srgbClr val="000000"/>
                          </a:solidFill>
                          <a:latin typeface="Calibri" panose="020F0502020204030204"/>
                          <a:ea typeface="宋体" panose="02010600030101010101" pitchFamily="2" charset="-122"/>
                        </a:rPr>
                        <a:t>实训项目：</a:t>
                      </a:r>
                      <a:endParaRPr lang="zh-CN" sz="1000" b="0">
                        <a:solidFill>
                          <a:srgbClr val="000000"/>
                        </a:solidFill>
                        <a:latin typeface="Calibri" panose="020F0502020204030204"/>
                        <a:ea typeface="宋体" panose="02010600030101010101" pitchFamily="2" charset="-122"/>
                      </a:endParaRPr>
                    </a:p>
                  </a:txBody>
                  <a:tcPr marL="68580" marR="68580" marT="0" marB="0" anchor="t" anchorCtr="0">
                    <a:lnL>
                      <a:noFill/>
                    </a:lnL>
                    <a:lnR w="6350" cap="flat" cmpd="sng">
                      <a:solidFill>
                        <a:srgbClr val="000008"/>
                      </a:solidFill>
                      <a:prstDash val="solid"/>
                      <a:headEnd type="none" w="med" len="med"/>
                      <a:tailEnd type="none" w="med" len="med"/>
                    </a:lnR>
                    <a:lnT w="190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c hMerge="1">
                  <a:tcPr>
                    <a:lnT w="190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190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190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5">
                  <a:txBody>
                    <a:bodyPr/>
                    <a:p>
                      <a:pPr marL="85725" indent="0" algn="just">
                        <a:lnSpc>
                          <a:spcPct val="150000"/>
                        </a:lnSpc>
                        <a:spcBef>
                          <a:spcPct val="0"/>
                        </a:spcBef>
                        <a:spcAft>
                          <a:spcPct val="0"/>
                        </a:spcAft>
                      </a:pPr>
                      <a:r>
                        <a:rPr lang="zh-CN" sz="1000" b="0">
                          <a:latin typeface="仿宋" panose="02010609060101010101" charset="-122"/>
                          <a:ea typeface="仿宋" panose="02010609060101010101" charset="-122"/>
                        </a:rPr>
                        <a:t>实训日期：</a:t>
                      </a:r>
                      <a:endParaRPr lang="zh-CN" sz="1000" b="0">
                        <a:latin typeface="仿宋" panose="02010609060101010101" charset="-122"/>
                        <a:ea typeface="仿宋" panose="02010609060101010101" charset="-122"/>
                      </a:endParaRPr>
                    </a:p>
                  </a:txBody>
                  <a:tcPr marL="68580" marR="68580" marT="0" marB="0" anchor="t" anchorCtr="0">
                    <a:lnL w="6350" cap="flat" cmpd="sng">
                      <a:solidFill>
                        <a:srgbClr val="000008"/>
                      </a:solidFill>
                      <a:prstDash val="solid"/>
                      <a:headEnd type="none" w="med" len="med"/>
                      <a:tailEnd type="none" w="med" len="med"/>
                    </a:lnL>
                    <a:lnR>
                      <a:noFill/>
                    </a:lnR>
                    <a:lnT w="190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c hMerge="1">
                  <a:tcPr>
                    <a:lnT w="190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190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190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a:noFill/>
                    </a:lnR>
                    <a:lnT w="190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182880">
                <a:tc gridSpan="3">
                  <a:txBody>
                    <a:bodyPr/>
                    <a:p>
                      <a:pPr marL="85725" indent="0" algn="just">
                        <a:lnSpc>
                          <a:spcPct val="150000"/>
                        </a:lnSpc>
                        <a:spcBef>
                          <a:spcPct val="0"/>
                        </a:spcBef>
                        <a:spcAft>
                          <a:spcPct val="0"/>
                        </a:spcAft>
                      </a:pPr>
                      <a:r>
                        <a:rPr lang="zh-CN" sz="1000">
                          <a:latin typeface="仿宋" panose="02010609060101010101" charset="-122"/>
                          <a:ea typeface="仿宋" panose="02010609060101010101" charset="-122"/>
                        </a:rPr>
                        <a:t>姓名：</a:t>
                      </a:r>
                      <a:endParaRPr lang="zh-CN" sz="1000">
                        <a:latin typeface="仿宋" panose="02010609060101010101" charset="-122"/>
                        <a:ea typeface="仿宋" panose="02010609060101010101" charset="-122"/>
                      </a:endParaRPr>
                    </a:p>
                  </a:txBody>
                  <a:tcPr marL="68580" marR="68580" marT="0" marB="0" anchor="t" anchorCtr="0">
                    <a:lnL>
                      <a:noFill/>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85725" indent="0" algn="just">
                        <a:lnSpc>
                          <a:spcPct val="150000"/>
                        </a:lnSpc>
                        <a:spcBef>
                          <a:spcPct val="0"/>
                        </a:spcBef>
                        <a:spcAft>
                          <a:spcPct val="0"/>
                        </a:spcAft>
                      </a:pPr>
                      <a:r>
                        <a:rPr lang="zh-CN" sz="1000">
                          <a:latin typeface="仿宋" panose="02010609060101010101" charset="-122"/>
                          <a:ea typeface="仿宋" panose="02010609060101010101" charset="-122"/>
                        </a:rPr>
                        <a:t>班级：</a:t>
                      </a:r>
                      <a:endParaRPr lang="zh-CN" sz="1000">
                        <a:latin typeface="仿宋" panose="02010609060101010101" charset="-122"/>
                        <a:ea typeface="仿宋"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c gridSpan="3">
                  <a:txBody>
                    <a:bodyPr/>
                    <a:p>
                      <a:pPr marL="85725" indent="0" algn="just">
                        <a:lnSpc>
                          <a:spcPct val="150000"/>
                        </a:lnSpc>
                        <a:spcBef>
                          <a:spcPct val="0"/>
                        </a:spcBef>
                        <a:spcAft>
                          <a:spcPct val="0"/>
                        </a:spcAft>
                      </a:pPr>
                      <a:r>
                        <a:rPr lang="zh-CN" sz="1000">
                          <a:latin typeface="仿宋" panose="02010609060101010101" charset="-122"/>
                          <a:ea typeface="仿宋" panose="02010609060101010101" charset="-122"/>
                        </a:rPr>
                        <a:t>学号：</a:t>
                      </a:r>
                      <a:endParaRPr lang="zh-CN" sz="1000">
                        <a:latin typeface="仿宋" panose="02010609060101010101" charset="-122"/>
                        <a:ea typeface="仿宋"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rowSpan="2" gridSpan="2">
                  <a:txBody>
                    <a:bodyPr/>
                    <a:p>
                      <a:pPr marL="85725" indent="0" algn="just">
                        <a:lnSpc>
                          <a:spcPct val="150000"/>
                        </a:lnSpc>
                        <a:spcBef>
                          <a:spcPct val="0"/>
                        </a:spcBef>
                        <a:spcAft>
                          <a:spcPct val="0"/>
                        </a:spcAft>
                      </a:pPr>
                      <a:r>
                        <a:rPr lang="zh-CN" sz="1000">
                          <a:latin typeface="仿宋" panose="02010609060101010101" charset="-122"/>
                          <a:ea typeface="仿宋" panose="02010609060101010101" charset="-122"/>
                        </a:rPr>
                        <a:t>教师签名：</a:t>
                      </a:r>
                      <a:endParaRPr lang="zh-CN" sz="1000">
                        <a:latin typeface="仿宋" panose="02010609060101010101" charset="-122"/>
                        <a:ea typeface="仿宋" panose="02010609060101010101" charset="-122"/>
                      </a:endParaRPr>
                    </a:p>
                  </a:txBody>
                  <a:tcPr marL="68580" marR="68580" marT="0" marB="0" anchor="t" anchorCtr="0">
                    <a:lnL w="6350" cap="flat" cmpd="sng">
                      <a:solidFill>
                        <a:srgbClr val="000008"/>
                      </a:solidFill>
                      <a:prstDash val="solid"/>
                      <a:headEnd type="none" w="med" len="med"/>
                      <a:tailEnd type="none" w="med" len="med"/>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c rowSpan="2" hMerge="1">
                  <a:tcPr>
                    <a:lnR>
                      <a:noFill/>
                    </a:lnR>
                    <a:lnT w="6350" cap="flat" cmpd="sng">
                      <a:solidFill>
                        <a:srgbClr val="000008"/>
                      </a:solidFill>
                      <a:prstDash val="solid"/>
                      <a:headEnd type="none" w="med" len="med"/>
                      <a:tailEnd type="none" w="med" len="med"/>
                    </a:lnT>
                  </a:tcPr>
                </a:tc>
              </a:tr>
              <a:tr h="193040">
                <a:tc gridSpan="3">
                  <a:txBody>
                    <a:bodyPr/>
                    <a:p>
                      <a:pPr marL="85725" indent="0" algn="just">
                        <a:lnSpc>
                          <a:spcPct val="150000"/>
                        </a:lnSpc>
                        <a:spcBef>
                          <a:spcPct val="0"/>
                        </a:spcBef>
                        <a:spcAft>
                          <a:spcPct val="0"/>
                        </a:spcAft>
                      </a:pPr>
                      <a:r>
                        <a:rPr lang="zh-CN" sz="1000">
                          <a:latin typeface="仿宋" panose="02010609060101010101" charset="-122"/>
                          <a:ea typeface="仿宋" panose="02010609060101010101" charset="-122"/>
                        </a:rPr>
                        <a:t>自评：</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熟练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不熟练</a:t>
                      </a:r>
                      <a:endParaRPr lang="zh-CN" altLang="en-US" sz="1000">
                        <a:latin typeface="仿宋" panose="02010609060101010101" charset="-122"/>
                        <a:ea typeface="仿宋" panose="02010609060101010101" charset="-122"/>
                      </a:endParaRPr>
                    </a:p>
                  </a:txBody>
                  <a:tcPr marL="68580" marR="68580" marT="0" marB="0" anchor="t" anchorCtr="0">
                    <a:lnL>
                      <a:noFill/>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85725" indent="0" algn="just">
                        <a:lnSpc>
                          <a:spcPct val="150000"/>
                        </a:lnSpc>
                        <a:spcBef>
                          <a:spcPct val="0"/>
                        </a:spcBef>
                        <a:spcAft>
                          <a:spcPct val="0"/>
                        </a:spcAft>
                      </a:pPr>
                      <a:r>
                        <a:rPr lang="zh-CN" sz="1000">
                          <a:solidFill>
                            <a:srgbClr val="FF00FF"/>
                          </a:solidFill>
                          <a:latin typeface="仿宋" panose="02010609060101010101" charset="-122"/>
                          <a:ea typeface="仿宋" panose="02010609060101010101" charset="-122"/>
                        </a:rPr>
                        <a:t>互</a:t>
                      </a:r>
                      <a:r>
                        <a:rPr lang="zh-CN" sz="1000">
                          <a:latin typeface="仿宋" panose="02010609060101010101" charset="-122"/>
                          <a:ea typeface="仿宋" panose="02010609060101010101" charset="-122"/>
                        </a:rPr>
                        <a:t>评：</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熟练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不熟练</a:t>
                      </a:r>
                      <a:endParaRPr lang="zh-CN" altLang="en-US" sz="1000">
                        <a:latin typeface="仿宋" panose="02010609060101010101" charset="-122"/>
                        <a:ea typeface="仿宋"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c gridSpan="3">
                  <a:txBody>
                    <a:bodyPr/>
                    <a:p>
                      <a:pPr marL="85725" indent="0" algn="just">
                        <a:lnSpc>
                          <a:spcPct val="150000"/>
                        </a:lnSpc>
                        <a:spcBef>
                          <a:spcPct val="0"/>
                        </a:spcBef>
                        <a:spcAft>
                          <a:spcPct val="0"/>
                        </a:spcAft>
                      </a:pPr>
                      <a:r>
                        <a:rPr lang="zh-CN" sz="1000">
                          <a:latin typeface="仿宋" panose="02010609060101010101" charset="-122"/>
                          <a:ea typeface="仿宋" panose="02010609060101010101" charset="-122"/>
                        </a:rPr>
                        <a:t>师评：</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合格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不合格</a:t>
                      </a:r>
                      <a:endParaRPr lang="zh-CN" altLang="en-US" sz="1000">
                        <a:latin typeface="仿宋" panose="02010609060101010101" charset="-122"/>
                        <a:ea typeface="仿宋"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vMerge="1" gridSpan="2">
                  <a:tcPr>
                    <a:lnL w="6350" cap="flat" cmpd="sng">
                      <a:solidFill>
                        <a:srgbClr val="000008"/>
                      </a:solidFill>
                      <a:prstDash val="solid"/>
                      <a:headEnd type="none" w="med" len="med"/>
                      <a:tailEnd type="none" w="med" len="med"/>
                    </a:lnL>
                    <a:lnB w="6350" cap="flat" cmpd="sng">
                      <a:solidFill>
                        <a:srgbClr val="000008"/>
                      </a:solidFill>
                      <a:prstDash val="solid"/>
                      <a:headEnd type="none" w="med" len="med"/>
                      <a:tailEnd type="none" w="med" len="med"/>
                    </a:lnB>
                  </a:tcPr>
                </a:tc>
                <a:tc vMerge="1" hMerge="1">
                  <a:tcPr>
                    <a:lnR>
                      <a:noFill/>
                    </a:lnR>
                    <a:lnB w="6350" cap="flat" cmpd="sng">
                      <a:solidFill>
                        <a:srgbClr val="000008"/>
                      </a:solidFill>
                      <a:prstDash val="solid"/>
                      <a:headEnd type="none" w="med" len="med"/>
                      <a:tailEnd type="none" w="med" len="med"/>
                    </a:lnB>
                  </a:tcPr>
                </a:tc>
              </a:tr>
              <a:tr h="257175">
                <a:tc>
                  <a:txBody>
                    <a:bodyPr/>
                    <a:p>
                      <a:pPr marL="85725" indent="0" algn="ctr">
                        <a:lnSpc>
                          <a:spcPct val="150000"/>
                        </a:lnSpc>
                        <a:spcBef>
                          <a:spcPct val="0"/>
                        </a:spcBef>
                        <a:spcAft>
                          <a:spcPct val="0"/>
                        </a:spcAft>
                      </a:pPr>
                      <a:r>
                        <a:rPr lang="zh-CN" sz="1000">
                          <a:latin typeface="仿宋" panose="02010609060101010101" charset="-122"/>
                          <a:ea typeface="仿宋" panose="02010609060101010101" charset="-122"/>
                        </a:rPr>
                        <a:t>序号</a:t>
                      </a:r>
                      <a:endParaRPr lang="zh-CN" sz="1000">
                        <a:latin typeface="仿宋" panose="02010609060101010101" charset="-122"/>
                        <a:ea typeface="仿宋" panose="02010609060101010101" charset="-122"/>
                      </a:endParaRPr>
                    </a:p>
                  </a:txBody>
                  <a:tcPr marL="68580" marR="68580" marT="0" marB="0" anchor="ctr" anchorCtr="0">
                    <a:lnL>
                      <a:noFill/>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c>
                  <a:txBody>
                    <a:bodyPr/>
                    <a:p>
                      <a:pPr marL="85725" indent="0" algn="ctr">
                        <a:lnSpc>
                          <a:spcPct val="150000"/>
                        </a:lnSpc>
                        <a:spcBef>
                          <a:spcPct val="0"/>
                        </a:spcBef>
                        <a:spcAft>
                          <a:spcPct val="0"/>
                        </a:spcAft>
                      </a:pPr>
                      <a:r>
                        <a:rPr lang="zh-CN" sz="1000">
                          <a:latin typeface="仿宋" panose="02010609060101010101" charset="-122"/>
                          <a:ea typeface="仿宋" panose="02010609060101010101" charset="-122"/>
                        </a:rPr>
                        <a:t>评分</a:t>
                      </a:r>
                      <a:r>
                        <a:rPr lang="zh-CN" sz="1000">
                          <a:solidFill>
                            <a:srgbClr val="FF00FF"/>
                          </a:solidFill>
                          <a:latin typeface="仿宋" panose="02010609060101010101" charset="-122"/>
                          <a:ea typeface="仿宋" panose="02010609060101010101" charset="-122"/>
                        </a:rPr>
                        <a:t>项</a:t>
                      </a:r>
                      <a:endParaRPr lang="zh-CN" sz="1000">
                        <a:solidFill>
                          <a:srgbClr val="FF00FF"/>
                        </a:solidFill>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c gridSpan="2">
                  <a:txBody>
                    <a:bodyPr/>
                    <a:p>
                      <a:pPr marL="85725" indent="0" algn="ctr">
                        <a:lnSpc>
                          <a:spcPct val="150000"/>
                        </a:lnSpc>
                        <a:spcBef>
                          <a:spcPct val="0"/>
                        </a:spcBef>
                        <a:spcAft>
                          <a:spcPct val="0"/>
                        </a:spcAft>
                      </a:pPr>
                      <a:r>
                        <a:rPr lang="zh-CN" sz="1000">
                          <a:latin typeface="仿宋" panose="02010609060101010101" charset="-122"/>
                          <a:ea typeface="仿宋" panose="02010609060101010101" charset="-122"/>
                        </a:rPr>
                        <a:t>得分条件</a:t>
                      </a:r>
                      <a:endParaRPr lang="zh-CN"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85725" indent="0" algn="ctr">
                        <a:lnSpc>
                          <a:spcPct val="150000"/>
                        </a:lnSpc>
                        <a:spcBef>
                          <a:spcPct val="0"/>
                        </a:spcBef>
                        <a:spcAft>
                          <a:spcPct val="0"/>
                        </a:spcAft>
                      </a:pPr>
                      <a:r>
                        <a:rPr lang="zh-CN" sz="1000">
                          <a:latin typeface="仿宋" panose="02010609060101010101" charset="-122"/>
                          <a:ea typeface="仿宋" panose="02010609060101010101" charset="-122"/>
                        </a:rPr>
                        <a:t>分值</a:t>
                      </a:r>
                      <a:endParaRPr lang="zh-CN"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c>
                  <a:txBody>
                    <a:bodyPr/>
                    <a:p>
                      <a:pPr marL="85725" indent="0" algn="ctr">
                        <a:lnSpc>
                          <a:spcPct val="150000"/>
                        </a:lnSpc>
                        <a:spcBef>
                          <a:spcPct val="0"/>
                        </a:spcBef>
                        <a:spcAft>
                          <a:spcPct val="0"/>
                        </a:spcAft>
                      </a:pPr>
                      <a:r>
                        <a:rPr lang="zh-CN" sz="1000">
                          <a:latin typeface="仿宋" panose="02010609060101010101" charset="-122"/>
                          <a:ea typeface="仿宋" panose="02010609060101010101" charset="-122"/>
                        </a:rPr>
                        <a:t>评分标准</a:t>
                      </a:r>
                      <a:endParaRPr lang="zh-CN"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c>
                  <a:txBody>
                    <a:bodyPr/>
                    <a:p>
                      <a:pPr marL="85725" indent="0" algn="ctr">
                        <a:lnSpc>
                          <a:spcPct val="150000"/>
                        </a:lnSpc>
                        <a:spcBef>
                          <a:spcPct val="0"/>
                        </a:spcBef>
                        <a:spcAft>
                          <a:spcPct val="0"/>
                        </a:spcAft>
                      </a:pPr>
                      <a:r>
                        <a:rPr lang="zh-CN" sz="1000">
                          <a:latin typeface="仿宋" panose="02010609060101010101" charset="-122"/>
                          <a:ea typeface="仿宋" panose="02010609060101010101" charset="-122"/>
                        </a:rPr>
                        <a:t>自评</a:t>
                      </a:r>
                      <a:endParaRPr lang="zh-CN"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c>
                  <a:txBody>
                    <a:bodyPr/>
                    <a:p>
                      <a:pPr marL="85725" indent="0" algn="ctr">
                        <a:lnSpc>
                          <a:spcPct val="150000"/>
                        </a:lnSpc>
                        <a:spcBef>
                          <a:spcPct val="0"/>
                        </a:spcBef>
                        <a:spcAft>
                          <a:spcPct val="0"/>
                        </a:spcAft>
                      </a:pPr>
                      <a:r>
                        <a:rPr lang="zh-CN" sz="1000">
                          <a:solidFill>
                            <a:srgbClr val="FF00FF"/>
                          </a:solidFill>
                          <a:latin typeface="仿宋" panose="02010609060101010101" charset="-122"/>
                          <a:ea typeface="仿宋" panose="02010609060101010101" charset="-122"/>
                        </a:rPr>
                        <a:t>互评</a:t>
                      </a:r>
                      <a:endParaRPr lang="zh-CN" sz="1000">
                        <a:solidFill>
                          <a:srgbClr val="FF00FF"/>
                        </a:solidFill>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c>
                  <a:txBody>
                    <a:bodyPr/>
                    <a:p>
                      <a:pPr marL="85725" indent="0" algn="ctr">
                        <a:lnSpc>
                          <a:spcPct val="150000"/>
                        </a:lnSpc>
                        <a:spcBef>
                          <a:spcPct val="0"/>
                        </a:spcBef>
                        <a:spcAft>
                          <a:spcPct val="0"/>
                        </a:spcAft>
                      </a:pPr>
                      <a:r>
                        <a:rPr lang="zh-CN" sz="1000">
                          <a:latin typeface="仿宋" panose="02010609060101010101" charset="-122"/>
                          <a:ea typeface="仿宋" panose="02010609060101010101" charset="-122"/>
                        </a:rPr>
                        <a:t>师</a:t>
                      </a:r>
                      <a:r>
                        <a:rPr lang="zh-CN" sz="1000">
                          <a:solidFill>
                            <a:srgbClr val="FF00FF"/>
                          </a:solidFill>
                          <a:latin typeface="仿宋" panose="02010609060101010101" charset="-122"/>
                          <a:ea typeface="仿宋" panose="02010609060101010101" charset="-122"/>
                        </a:rPr>
                        <a:t>评</a:t>
                      </a:r>
                      <a:endParaRPr lang="zh-CN" sz="1000">
                        <a:solidFill>
                          <a:srgbClr val="FF00FF"/>
                        </a:solidFill>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E2EFDA"/>
                    </a:solidFill>
                  </a:tcPr>
                </a:tc>
              </a:tr>
              <a:tr h="914400">
                <a:tc>
                  <a:txBody>
                    <a:bodyPr/>
                    <a:p>
                      <a:pPr marL="85725" indent="0" algn="ctr">
                        <a:lnSpc>
                          <a:spcPct val="150000"/>
                        </a:lnSpc>
                        <a:spcBef>
                          <a:spcPct val="0"/>
                        </a:spcBef>
                        <a:spcAft>
                          <a:spcPct val="0"/>
                        </a:spcAft>
                      </a:pPr>
                      <a:r>
                        <a:rPr lang="en-US" altLang="zh-CN" sz="1000">
                          <a:latin typeface="仿宋" panose="02010609060101010101" charset="-122"/>
                          <a:ea typeface="仿宋" panose="02010609060101010101" charset="-122"/>
                        </a:rPr>
                        <a:t>1</a:t>
                      </a:r>
                      <a:endParaRPr lang="en-US" altLang="zh-CN" sz="1000">
                        <a:latin typeface="仿宋" panose="02010609060101010101" charset="-122"/>
                        <a:ea typeface="仿宋" panose="02010609060101010101" charset="-122"/>
                      </a:endParaRPr>
                    </a:p>
                  </a:txBody>
                  <a:tcPr marL="68580" marR="68580" marT="0" marB="0" anchor="ctr" anchorCtr="0">
                    <a:lnL>
                      <a:noFill/>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zh-CN" sz="1000">
                          <a:latin typeface="仿宋" panose="02010609060101010101" charset="-122"/>
                          <a:ea typeface="仿宋" panose="02010609060101010101" charset="-122"/>
                        </a:rPr>
                        <a:t>安全</a:t>
                      </a:r>
                      <a:r>
                        <a:rPr lang="en-US" altLang="zh-CN" sz="1000">
                          <a:latin typeface="仿宋" panose="02010609060101010101" charset="-122"/>
                          <a:ea typeface="仿宋" panose="02010609060101010101" charset="-122"/>
                        </a:rPr>
                        <a:t>/7S/</a:t>
                      </a:r>
                      <a:r>
                        <a:rPr lang="zh-CN" altLang="en-US" sz="1000">
                          <a:latin typeface="仿宋" panose="02010609060101010101" charset="-122"/>
                          <a:ea typeface="仿宋" panose="02010609060101010101" charset="-122"/>
                        </a:rPr>
                        <a:t>态度</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□1.</a:t>
                      </a:r>
                      <a:r>
                        <a:rPr lang="zh-CN" altLang="en-US" sz="1000">
                          <a:latin typeface="仿宋" panose="02010609060101010101" charset="-122"/>
                          <a:ea typeface="仿宋" panose="02010609060101010101" charset="-122"/>
                        </a:rPr>
                        <a:t>能进行工位</a:t>
                      </a:r>
                      <a:r>
                        <a:rPr lang="en-US" altLang="zh-CN" sz="1000">
                          <a:latin typeface="仿宋" panose="02010609060101010101" charset="-122"/>
                          <a:ea typeface="仿宋" panose="02010609060101010101" charset="-122"/>
                        </a:rPr>
                        <a:t>7S</a:t>
                      </a:r>
                      <a:r>
                        <a:rPr lang="zh-CN" altLang="en-US" sz="1000">
                          <a:latin typeface="仿宋" panose="02010609060101010101" charset="-122"/>
                          <a:ea typeface="仿宋" panose="02010609060101010101" charset="-122"/>
                        </a:rPr>
                        <a:t>操作</a:t>
                      </a:r>
                      <a:endParaRPr lang="zh-CN" altLang="en-US" sz="1000">
                        <a:latin typeface="仿宋" panose="02010609060101010101" charset="-122"/>
                        <a:ea typeface="仿宋" panose="02010609060101010101" charset="-122"/>
                      </a:endParaRPr>
                    </a:p>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□2.</a:t>
                      </a:r>
                      <a:r>
                        <a:rPr lang="zh-CN" altLang="en-US" sz="1000">
                          <a:latin typeface="仿宋" panose="02010609060101010101" charset="-122"/>
                          <a:ea typeface="仿宋" panose="02010609060101010101" charset="-122"/>
                        </a:rPr>
                        <a:t>能进行设备和工具安全检查</a:t>
                      </a:r>
                      <a:endParaRPr lang="zh-CN" altLang="en-US" sz="1000">
                        <a:latin typeface="仿宋" panose="02010609060101010101" charset="-122"/>
                        <a:ea typeface="仿宋" panose="02010609060101010101" charset="-122"/>
                      </a:endParaRPr>
                    </a:p>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□3.</a:t>
                      </a:r>
                      <a:r>
                        <a:rPr lang="zh-CN" altLang="en-US" sz="1000">
                          <a:latin typeface="仿宋" panose="02010609060101010101" charset="-122"/>
                          <a:ea typeface="仿宋" panose="02010609060101010101" charset="-122"/>
                        </a:rPr>
                        <a:t>能进行工位安全防护操作</a:t>
                      </a:r>
                      <a:endParaRPr lang="zh-CN" altLang="en-US" sz="1000">
                        <a:latin typeface="仿宋" panose="02010609060101010101" charset="-122"/>
                        <a:ea typeface="仿宋" panose="02010609060101010101" charset="-122"/>
                      </a:endParaRPr>
                    </a:p>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□4.</a:t>
                      </a:r>
                      <a:r>
                        <a:rPr lang="zh-CN" altLang="en-US" sz="1000">
                          <a:latin typeface="仿宋" panose="02010609060101010101" charset="-122"/>
                          <a:ea typeface="仿宋" panose="02010609060101010101" charset="-122"/>
                        </a:rPr>
                        <a:t>能进行工具清洁、校准、存放操作</a:t>
                      </a:r>
                      <a:endParaRPr lang="zh-CN" altLang="en-US" sz="1000">
                        <a:latin typeface="仿宋" panose="02010609060101010101" charset="-122"/>
                        <a:ea typeface="仿宋" panose="02010609060101010101" charset="-122"/>
                      </a:endParaRPr>
                    </a:p>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□5.</a:t>
                      </a:r>
                      <a:r>
                        <a:rPr lang="zh-CN" altLang="en-US" sz="1000">
                          <a:latin typeface="仿宋" panose="02010609060101010101" charset="-122"/>
                          <a:ea typeface="仿宋" panose="02010609060101010101" charset="-122"/>
                        </a:rPr>
                        <a:t>能进行三不落地操作</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85725" indent="0" algn="ctr">
                        <a:lnSpc>
                          <a:spcPct val="150000"/>
                        </a:lnSpc>
                        <a:spcBef>
                          <a:spcPct val="0"/>
                        </a:spcBef>
                        <a:spcAft>
                          <a:spcPct val="0"/>
                        </a:spcAft>
                      </a:pPr>
                      <a:r>
                        <a:rPr lang="en-US" altLang="zh-CN" sz="1000">
                          <a:latin typeface="仿宋" panose="02010609060101010101" charset="-122"/>
                          <a:ea typeface="仿宋" panose="02010609060101010101" charset="-122"/>
                        </a:rPr>
                        <a:t>15</a:t>
                      </a:r>
                      <a:endParaRPr lang="en-US" altLang="zh-CN"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1</a:t>
                      </a:r>
                      <a:r>
                        <a:rPr lang="zh-CN" altLang="en-US" sz="1000">
                          <a:latin typeface="仿宋" panose="02010609060101010101" charset="-122"/>
                          <a:ea typeface="仿宋" panose="02010609060101010101" charset="-122"/>
                        </a:rPr>
                        <a:t>项未完成</a:t>
                      </a:r>
                      <a:r>
                        <a:rPr lang="zh-CN" sz="1000">
                          <a:solidFill>
                            <a:srgbClr val="FF00FF"/>
                          </a:solidFill>
                          <a:latin typeface="仿宋" panose="02010609060101010101" charset="-122"/>
                          <a:ea typeface="仿宋" panose="02010609060101010101" charset="-122"/>
                        </a:rPr>
                        <a:t>扣</a:t>
                      </a:r>
                      <a:r>
                        <a:rPr lang="en-US" altLang="zh-CN" sz="1000">
                          <a:latin typeface="仿宋" panose="02010609060101010101" charset="-122"/>
                          <a:ea typeface="仿宋" panose="02010609060101010101" charset="-122"/>
                        </a:rPr>
                        <a:t>3</a:t>
                      </a:r>
                      <a:r>
                        <a:rPr lang="zh-CN" altLang="en-US" sz="1000">
                          <a:latin typeface="仿宋" panose="02010609060101010101" charset="-122"/>
                          <a:ea typeface="仿宋" panose="02010609060101010101" charset="-122"/>
                        </a:rPr>
                        <a:t>分</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熟练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不熟练</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熟练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不熟练</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合格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不合格</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31520">
                <a:tc>
                  <a:txBody>
                    <a:bodyPr/>
                    <a:p>
                      <a:pPr marL="85725" indent="0" algn="ctr">
                        <a:lnSpc>
                          <a:spcPct val="150000"/>
                        </a:lnSpc>
                        <a:spcBef>
                          <a:spcPct val="0"/>
                        </a:spcBef>
                        <a:spcAft>
                          <a:spcPct val="0"/>
                        </a:spcAft>
                      </a:pPr>
                      <a:r>
                        <a:rPr lang="en-US" altLang="zh-CN" sz="1000">
                          <a:latin typeface="仿宋" panose="02010609060101010101" charset="-122"/>
                          <a:ea typeface="仿宋" panose="02010609060101010101" charset="-122"/>
                        </a:rPr>
                        <a:t>2</a:t>
                      </a:r>
                      <a:endParaRPr lang="en-US" altLang="zh-CN" sz="1000">
                        <a:latin typeface="仿宋" panose="02010609060101010101" charset="-122"/>
                        <a:ea typeface="仿宋" panose="02010609060101010101" charset="-122"/>
                      </a:endParaRPr>
                    </a:p>
                  </a:txBody>
                  <a:tcPr marL="68580" marR="68580" marT="0" marB="0" anchor="ctr" anchorCtr="0">
                    <a:lnL>
                      <a:noFill/>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zh-CN" sz="1000">
                          <a:latin typeface="仿宋" panose="02010609060101010101" charset="-122"/>
                          <a:ea typeface="仿宋" panose="02010609060101010101" charset="-122"/>
                        </a:rPr>
                        <a:t>专业技能</a:t>
                      </a:r>
                      <a:endParaRPr lang="zh-CN"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□1.</a:t>
                      </a:r>
                      <a:r>
                        <a:rPr lang="zh-CN" altLang="en-US" sz="1000">
                          <a:latin typeface="仿宋" panose="02010609060101010101" charset="-122"/>
                          <a:ea typeface="仿宋" panose="02010609060101010101" charset="-122"/>
                        </a:rPr>
                        <a:t>能正确检查发动机舱相关项目</a:t>
                      </a:r>
                      <a:endParaRPr lang="zh-CN" altLang="en-US" sz="1000">
                        <a:latin typeface="仿宋" panose="02010609060101010101" charset="-122"/>
                        <a:ea typeface="仿宋" panose="02010609060101010101" charset="-122"/>
                      </a:endParaRPr>
                    </a:p>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□2.</a:t>
                      </a:r>
                      <a:r>
                        <a:rPr lang="zh-CN" altLang="en-US" sz="1000">
                          <a:latin typeface="仿宋" panose="02010609060101010101" charset="-122"/>
                          <a:ea typeface="仿宋" panose="02010609060101010101" charset="-122"/>
                        </a:rPr>
                        <a:t>能正确检查离合器相关项目</a:t>
                      </a:r>
                      <a:endParaRPr lang="zh-CN" altLang="en-US" sz="1000">
                        <a:latin typeface="仿宋" panose="02010609060101010101" charset="-122"/>
                        <a:ea typeface="仿宋" panose="02010609060101010101" charset="-122"/>
                      </a:endParaRPr>
                    </a:p>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□3.</a:t>
                      </a:r>
                      <a:r>
                        <a:rPr lang="zh-CN" altLang="en-US" sz="1000">
                          <a:latin typeface="仿宋" panose="02010609060101010101" charset="-122"/>
                          <a:ea typeface="仿宋" panose="02010609060101010101" charset="-122"/>
                        </a:rPr>
                        <a:t>能正确检查驱动轴相关项目</a:t>
                      </a:r>
                      <a:endParaRPr lang="zh-CN" altLang="en-US" sz="1000">
                        <a:latin typeface="仿宋" panose="02010609060101010101" charset="-122"/>
                        <a:ea typeface="仿宋" panose="02010609060101010101" charset="-122"/>
                      </a:endParaRPr>
                    </a:p>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□4.</a:t>
                      </a:r>
                      <a:r>
                        <a:rPr lang="zh-CN" altLang="en-US" sz="1000">
                          <a:latin typeface="仿宋" panose="02010609060101010101" charset="-122"/>
                          <a:ea typeface="仿宋" panose="02010609060101010101" charset="-122"/>
                        </a:rPr>
                        <a:t>能够掌握相应的检查项目和操作方法</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85725" indent="0" algn="ctr">
                        <a:lnSpc>
                          <a:spcPct val="150000"/>
                        </a:lnSpc>
                        <a:spcBef>
                          <a:spcPct val="0"/>
                        </a:spcBef>
                        <a:spcAft>
                          <a:spcPct val="0"/>
                        </a:spcAft>
                      </a:pPr>
                      <a:r>
                        <a:rPr lang="en-US" altLang="zh-CN" sz="1000">
                          <a:latin typeface="仿宋" panose="02010609060101010101" charset="-122"/>
                          <a:ea typeface="仿宋" panose="02010609060101010101" charset="-122"/>
                        </a:rPr>
                        <a:t>50</a:t>
                      </a:r>
                      <a:endParaRPr lang="en-US" altLang="zh-CN"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1</a:t>
                      </a:r>
                      <a:r>
                        <a:rPr lang="zh-CN" altLang="en-US" sz="1000">
                          <a:latin typeface="仿宋" panose="02010609060101010101" charset="-122"/>
                          <a:ea typeface="仿宋" panose="02010609060101010101" charset="-122"/>
                        </a:rPr>
                        <a:t>项未完成</a:t>
                      </a:r>
                      <a:r>
                        <a:rPr lang="zh-CN" sz="1000">
                          <a:solidFill>
                            <a:srgbClr val="FF00FF"/>
                          </a:solidFill>
                          <a:latin typeface="仿宋" panose="02010609060101010101" charset="-122"/>
                          <a:ea typeface="仿宋" panose="02010609060101010101" charset="-122"/>
                        </a:rPr>
                        <a:t>扣</a:t>
                      </a:r>
                      <a:r>
                        <a:rPr lang="en-US" altLang="zh-CN" sz="1000">
                          <a:latin typeface="仿宋" panose="02010609060101010101" charset="-122"/>
                          <a:ea typeface="仿宋" panose="02010609060101010101" charset="-122"/>
                        </a:rPr>
                        <a:t>25</a:t>
                      </a:r>
                      <a:r>
                        <a:rPr lang="zh-CN" altLang="en-US" sz="1000">
                          <a:latin typeface="仿宋" panose="02010609060101010101" charset="-122"/>
                          <a:ea typeface="仿宋" panose="02010609060101010101" charset="-122"/>
                        </a:rPr>
                        <a:t>分</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熟练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不熟练</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熟练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不熟练</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合格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不合格</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77850">
                <a:tc>
                  <a:txBody>
                    <a:bodyPr/>
                    <a:p>
                      <a:pPr marL="85725" indent="0" algn="ctr">
                        <a:lnSpc>
                          <a:spcPct val="150000"/>
                        </a:lnSpc>
                        <a:spcBef>
                          <a:spcPct val="0"/>
                        </a:spcBef>
                        <a:spcAft>
                          <a:spcPct val="0"/>
                        </a:spcAft>
                      </a:pPr>
                      <a:r>
                        <a:rPr lang="en-US" altLang="zh-CN" sz="1000">
                          <a:latin typeface="仿宋" panose="02010609060101010101" charset="-122"/>
                          <a:ea typeface="仿宋" panose="02010609060101010101" charset="-122"/>
                        </a:rPr>
                        <a:t>3</a:t>
                      </a:r>
                      <a:endParaRPr lang="en-US" altLang="zh-CN" sz="1000">
                        <a:latin typeface="仿宋" panose="02010609060101010101" charset="-122"/>
                        <a:ea typeface="仿宋" panose="02010609060101010101" charset="-122"/>
                      </a:endParaRPr>
                    </a:p>
                  </a:txBody>
                  <a:tcPr marL="68580" marR="68580" marT="0" marB="0" anchor="ctr" anchorCtr="0">
                    <a:lnL>
                      <a:noFill/>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zh-CN" sz="1000">
                          <a:latin typeface="仿宋" panose="02010609060101010101" charset="-122"/>
                          <a:ea typeface="仿宋" panose="02010609060101010101" charset="-122"/>
                        </a:rPr>
                        <a:t>工具、设备的使用能力</a:t>
                      </a:r>
                      <a:endParaRPr lang="zh-CN"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□1.</a:t>
                      </a:r>
                      <a:r>
                        <a:rPr lang="zh-CN" altLang="en-US" sz="1000">
                          <a:latin typeface="仿宋" panose="02010609060101010101" charset="-122"/>
                          <a:ea typeface="仿宋" panose="02010609060101010101" charset="-122"/>
                        </a:rPr>
                        <a:t>能正确选择拆装工具</a:t>
                      </a:r>
                      <a:endParaRPr lang="zh-CN" altLang="en-US" sz="1000">
                        <a:latin typeface="仿宋" panose="02010609060101010101" charset="-122"/>
                        <a:ea typeface="仿宋" panose="02010609060101010101" charset="-122"/>
                      </a:endParaRPr>
                    </a:p>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□2.</a:t>
                      </a:r>
                      <a:r>
                        <a:rPr lang="zh-CN" altLang="en-US" sz="1000">
                          <a:latin typeface="仿宋" panose="02010609060101010101" charset="-122"/>
                          <a:ea typeface="仿宋" panose="02010609060101010101" charset="-122"/>
                        </a:rPr>
                        <a:t>能正确使用专用拆装工具</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85725" indent="0" algn="ctr">
                        <a:lnSpc>
                          <a:spcPct val="150000"/>
                        </a:lnSpc>
                        <a:spcBef>
                          <a:spcPct val="0"/>
                        </a:spcBef>
                        <a:spcAft>
                          <a:spcPct val="0"/>
                        </a:spcAft>
                      </a:pPr>
                      <a:r>
                        <a:rPr lang="en-US" altLang="zh-CN" sz="1000">
                          <a:latin typeface="仿宋" panose="02010609060101010101" charset="-122"/>
                          <a:ea typeface="仿宋" panose="02010609060101010101" charset="-122"/>
                        </a:rPr>
                        <a:t>10</a:t>
                      </a:r>
                      <a:endParaRPr lang="en-US" altLang="zh-CN"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1</a:t>
                      </a:r>
                      <a:r>
                        <a:rPr lang="zh-CN" altLang="en-US" sz="1000">
                          <a:latin typeface="仿宋" panose="02010609060101010101" charset="-122"/>
                          <a:ea typeface="仿宋" panose="02010609060101010101" charset="-122"/>
                        </a:rPr>
                        <a:t>项未完成</a:t>
                      </a:r>
                      <a:r>
                        <a:rPr lang="zh-CN" sz="1000">
                          <a:solidFill>
                            <a:srgbClr val="FF00FF"/>
                          </a:solidFill>
                          <a:latin typeface="仿宋" panose="02010609060101010101" charset="-122"/>
                          <a:ea typeface="仿宋" panose="02010609060101010101" charset="-122"/>
                        </a:rPr>
                        <a:t>扣</a:t>
                      </a:r>
                      <a:r>
                        <a:rPr lang="en-US" altLang="zh-CN" sz="1000">
                          <a:latin typeface="仿宋" panose="02010609060101010101" charset="-122"/>
                          <a:ea typeface="仿宋" panose="02010609060101010101" charset="-122"/>
                        </a:rPr>
                        <a:t>5</a:t>
                      </a:r>
                      <a:r>
                        <a:rPr lang="zh-CN" altLang="en-US" sz="1000">
                          <a:latin typeface="仿宋" panose="02010609060101010101" charset="-122"/>
                          <a:ea typeface="仿宋" panose="02010609060101010101" charset="-122"/>
                        </a:rPr>
                        <a:t>分</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熟练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不熟练</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熟练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不熟练</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合格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不合格</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090930">
                <a:tc>
                  <a:txBody>
                    <a:bodyPr/>
                    <a:p>
                      <a:pPr marL="85725" indent="0" algn="ctr">
                        <a:lnSpc>
                          <a:spcPct val="150000"/>
                        </a:lnSpc>
                        <a:spcBef>
                          <a:spcPct val="0"/>
                        </a:spcBef>
                        <a:spcAft>
                          <a:spcPct val="0"/>
                        </a:spcAft>
                      </a:pPr>
                      <a:r>
                        <a:rPr lang="en-US" altLang="zh-CN" sz="1000">
                          <a:latin typeface="仿宋" panose="02010609060101010101" charset="-122"/>
                          <a:ea typeface="仿宋" panose="02010609060101010101" charset="-122"/>
                        </a:rPr>
                        <a:t>4</a:t>
                      </a:r>
                      <a:endParaRPr lang="en-US" altLang="zh-CN" sz="1000">
                        <a:latin typeface="仿宋" panose="02010609060101010101" charset="-122"/>
                        <a:ea typeface="仿宋" panose="02010609060101010101" charset="-122"/>
                      </a:endParaRPr>
                    </a:p>
                  </a:txBody>
                  <a:tcPr marL="68580" marR="68580" marT="0" marB="0" anchor="ctr" anchorCtr="0">
                    <a:lnL>
                      <a:noFill/>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zh-CN" sz="1000">
                          <a:latin typeface="仿宋" panose="02010609060101010101" charset="-122"/>
                          <a:ea typeface="仿宋" panose="02010609060101010101" charset="-122"/>
                        </a:rPr>
                        <a:t>资料、信息查询能力</a:t>
                      </a:r>
                      <a:endParaRPr lang="zh-CN"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□1.</a:t>
                      </a:r>
                      <a:r>
                        <a:rPr lang="zh-CN" altLang="en-US" sz="1000">
                          <a:latin typeface="仿宋" panose="02010609060101010101" charset="-122"/>
                          <a:ea typeface="仿宋" panose="02010609060101010101" charset="-122"/>
                        </a:rPr>
                        <a:t>能严格执行厂家提供的拆装说明</a:t>
                      </a:r>
                      <a:endParaRPr lang="zh-CN" altLang="en-US" sz="1000">
                        <a:latin typeface="仿宋" panose="02010609060101010101" charset="-122"/>
                        <a:ea typeface="仿宋" panose="02010609060101010101" charset="-122"/>
                      </a:endParaRPr>
                    </a:p>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□2.</a:t>
                      </a:r>
                      <a:r>
                        <a:rPr lang="zh-CN" altLang="en-US" sz="1000">
                          <a:latin typeface="仿宋" panose="02010609060101010101" charset="-122"/>
                          <a:ea typeface="仿宋" panose="02010609060101010101" charset="-122"/>
                        </a:rPr>
                        <a:t>能进行设备和工具安全检查</a:t>
                      </a:r>
                      <a:endParaRPr lang="zh-CN" altLang="en-US" sz="1000">
                        <a:latin typeface="仿宋" panose="02010609060101010101" charset="-122"/>
                        <a:ea typeface="仿宋" panose="02010609060101010101" charset="-122"/>
                      </a:endParaRPr>
                    </a:p>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□3.</a:t>
                      </a:r>
                      <a:r>
                        <a:rPr lang="zh-CN" altLang="en-US" sz="1000">
                          <a:latin typeface="仿宋" panose="02010609060101010101" charset="-122"/>
                          <a:ea typeface="仿宋" panose="02010609060101010101" charset="-122"/>
                        </a:rPr>
                        <a:t>能进行工位安全防护操作</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85725" indent="0" algn="ctr">
                        <a:lnSpc>
                          <a:spcPct val="150000"/>
                        </a:lnSpc>
                        <a:spcBef>
                          <a:spcPct val="0"/>
                        </a:spcBef>
                        <a:spcAft>
                          <a:spcPct val="0"/>
                        </a:spcAft>
                      </a:pPr>
                      <a:r>
                        <a:rPr lang="en-US" altLang="zh-CN" sz="1000">
                          <a:latin typeface="仿宋" panose="02010609060101010101" charset="-122"/>
                          <a:ea typeface="仿宋" panose="02010609060101010101" charset="-122"/>
                        </a:rPr>
                        <a:t>10</a:t>
                      </a:r>
                      <a:endParaRPr lang="en-US" altLang="zh-CN"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1</a:t>
                      </a:r>
                      <a:r>
                        <a:rPr lang="zh-CN" altLang="en-US" sz="1000">
                          <a:latin typeface="仿宋" panose="02010609060101010101" charset="-122"/>
                          <a:ea typeface="仿宋" panose="02010609060101010101" charset="-122"/>
                        </a:rPr>
                        <a:t>项未完成</a:t>
                      </a:r>
                      <a:r>
                        <a:rPr lang="zh-CN" sz="1000">
                          <a:solidFill>
                            <a:srgbClr val="FF00FF"/>
                          </a:solidFill>
                          <a:latin typeface="仿宋" panose="02010609060101010101" charset="-122"/>
                          <a:ea typeface="仿宋" panose="02010609060101010101" charset="-122"/>
                        </a:rPr>
                        <a:t>扣</a:t>
                      </a:r>
                      <a:r>
                        <a:rPr lang="en-US" altLang="zh-CN" sz="1000">
                          <a:latin typeface="仿宋" panose="02010609060101010101" charset="-122"/>
                          <a:ea typeface="仿宋" panose="02010609060101010101" charset="-122"/>
                        </a:rPr>
                        <a:t>5</a:t>
                      </a:r>
                      <a:r>
                        <a:rPr lang="zh-CN" altLang="en-US" sz="1000">
                          <a:latin typeface="仿宋" panose="02010609060101010101" charset="-122"/>
                          <a:ea typeface="仿宋" panose="02010609060101010101" charset="-122"/>
                        </a:rPr>
                        <a:t>分，扣分不得超过</a:t>
                      </a:r>
                      <a:r>
                        <a:rPr lang="en-US" altLang="zh-CN" sz="1000">
                          <a:latin typeface="仿宋" panose="02010609060101010101" charset="-122"/>
                          <a:ea typeface="仿宋" panose="02010609060101010101" charset="-122"/>
                        </a:rPr>
                        <a:t>10</a:t>
                      </a:r>
                      <a:r>
                        <a:rPr lang="zh-CN" altLang="en-US" sz="1000">
                          <a:latin typeface="仿宋" panose="02010609060101010101" charset="-122"/>
                          <a:ea typeface="仿宋" panose="02010609060101010101" charset="-122"/>
                        </a:rPr>
                        <a:t>分</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熟练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不熟练</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熟练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不熟练</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合格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不合格</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77215">
                <a:tc>
                  <a:txBody>
                    <a:bodyPr/>
                    <a:p>
                      <a:pPr marL="85725" indent="0" algn="ctr">
                        <a:lnSpc>
                          <a:spcPct val="150000"/>
                        </a:lnSpc>
                        <a:spcBef>
                          <a:spcPct val="0"/>
                        </a:spcBef>
                        <a:spcAft>
                          <a:spcPct val="0"/>
                        </a:spcAft>
                      </a:pPr>
                      <a:r>
                        <a:rPr lang="en-US" altLang="zh-CN" sz="1000">
                          <a:latin typeface="仿宋" panose="02010609060101010101" charset="-122"/>
                          <a:ea typeface="仿宋" panose="02010609060101010101" charset="-122"/>
                        </a:rPr>
                        <a:t>5</a:t>
                      </a:r>
                      <a:endParaRPr lang="en-US" altLang="zh-CN" sz="1000">
                        <a:latin typeface="仿宋" panose="02010609060101010101" charset="-122"/>
                        <a:ea typeface="仿宋" panose="02010609060101010101" charset="-122"/>
                      </a:endParaRPr>
                    </a:p>
                  </a:txBody>
                  <a:tcPr marL="68580" marR="68580" marT="0" marB="0" anchor="ctr" anchorCtr="0">
                    <a:lnL>
                      <a:noFill/>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zh-CN" sz="1000">
                          <a:latin typeface="仿宋" panose="02010609060101010101" charset="-122"/>
                          <a:ea typeface="仿宋" panose="02010609060101010101" charset="-122"/>
                        </a:rPr>
                        <a:t>数据判断和分析能力</a:t>
                      </a:r>
                      <a:endParaRPr lang="zh-CN"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□1.</a:t>
                      </a:r>
                      <a:r>
                        <a:rPr lang="zh-CN" altLang="en-US" sz="1000">
                          <a:latin typeface="仿宋" panose="02010609060101010101" charset="-122"/>
                          <a:ea typeface="仿宋" panose="02010609060101010101" charset="-122"/>
                        </a:rPr>
                        <a:t>能正确叙述车辆维护步骤</a:t>
                      </a:r>
                      <a:endParaRPr lang="zh-CN" altLang="en-US" sz="1000">
                        <a:latin typeface="仿宋" panose="02010609060101010101" charset="-122"/>
                        <a:ea typeface="仿宋" panose="02010609060101010101" charset="-122"/>
                      </a:endParaRPr>
                    </a:p>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□2.</a:t>
                      </a:r>
                      <a:r>
                        <a:rPr lang="zh-CN" altLang="en-US" sz="1000">
                          <a:latin typeface="仿宋" panose="02010609060101010101" charset="-122"/>
                          <a:ea typeface="仿宋" panose="02010609060101010101" charset="-122"/>
                        </a:rPr>
                        <a:t>能正确分析检查数据和检测结果</a:t>
                      </a:r>
                      <a:endParaRPr lang="zh-CN" altLang="en-US" sz="1000">
                        <a:latin typeface="仿宋" panose="02010609060101010101" charset="-122"/>
                        <a:ea typeface="仿宋" panose="02010609060101010101" charset="-122"/>
                      </a:endParaRPr>
                    </a:p>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□3.</a:t>
                      </a:r>
                      <a:r>
                        <a:rPr lang="zh-CN" altLang="en-US" sz="1000">
                          <a:latin typeface="仿宋" panose="02010609060101010101" charset="-122"/>
                          <a:ea typeface="仿宋" panose="02010609060101010101" charset="-122"/>
                        </a:rPr>
                        <a:t>能够根据检查结果给出合理维修建议</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85725" indent="0" algn="ctr">
                        <a:lnSpc>
                          <a:spcPct val="150000"/>
                        </a:lnSpc>
                        <a:spcBef>
                          <a:spcPct val="0"/>
                        </a:spcBef>
                        <a:spcAft>
                          <a:spcPct val="0"/>
                        </a:spcAft>
                      </a:pPr>
                      <a:r>
                        <a:rPr lang="en-US" altLang="zh-CN" sz="1000">
                          <a:latin typeface="仿宋" panose="02010609060101010101" charset="-122"/>
                          <a:ea typeface="仿宋" panose="02010609060101010101" charset="-122"/>
                        </a:rPr>
                        <a:t>10</a:t>
                      </a:r>
                      <a:endParaRPr lang="en-US" altLang="zh-CN"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1</a:t>
                      </a:r>
                      <a:r>
                        <a:rPr lang="zh-CN" altLang="en-US" sz="1000">
                          <a:latin typeface="仿宋" panose="02010609060101010101" charset="-122"/>
                          <a:ea typeface="仿宋" panose="02010609060101010101" charset="-122"/>
                        </a:rPr>
                        <a:t>项未完成</a:t>
                      </a:r>
                      <a:r>
                        <a:rPr lang="zh-CN" sz="1000">
                          <a:solidFill>
                            <a:srgbClr val="FF00FF"/>
                          </a:solidFill>
                          <a:latin typeface="仿宋" panose="02010609060101010101" charset="-122"/>
                          <a:ea typeface="仿宋" panose="02010609060101010101" charset="-122"/>
                        </a:rPr>
                        <a:t>扣</a:t>
                      </a:r>
                      <a:r>
                        <a:rPr lang="en-US" altLang="zh-CN" sz="1000">
                          <a:latin typeface="仿宋" panose="02010609060101010101" charset="-122"/>
                          <a:ea typeface="仿宋" panose="02010609060101010101" charset="-122"/>
                        </a:rPr>
                        <a:t>2</a:t>
                      </a:r>
                      <a:r>
                        <a:rPr lang="zh-CN" altLang="en-US" sz="1000">
                          <a:latin typeface="仿宋" panose="02010609060101010101" charset="-122"/>
                          <a:ea typeface="仿宋" panose="02010609060101010101" charset="-122"/>
                        </a:rPr>
                        <a:t>分</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熟练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不熟练</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熟练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不熟练</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合格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不合格</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914400">
                <a:tc>
                  <a:txBody>
                    <a:bodyPr/>
                    <a:p>
                      <a:pPr marL="85725" indent="0" algn="ctr">
                        <a:lnSpc>
                          <a:spcPct val="150000"/>
                        </a:lnSpc>
                        <a:spcBef>
                          <a:spcPct val="0"/>
                        </a:spcBef>
                        <a:spcAft>
                          <a:spcPct val="0"/>
                        </a:spcAft>
                      </a:pPr>
                      <a:r>
                        <a:rPr lang="en-US" altLang="zh-CN" sz="1000">
                          <a:latin typeface="仿宋" panose="02010609060101010101" charset="-122"/>
                          <a:ea typeface="仿宋" panose="02010609060101010101" charset="-122"/>
                        </a:rPr>
                        <a:t>6</a:t>
                      </a:r>
                      <a:endParaRPr lang="en-US" altLang="zh-CN" sz="1000">
                        <a:latin typeface="仿宋" panose="02010609060101010101" charset="-122"/>
                        <a:ea typeface="仿宋" panose="02010609060101010101" charset="-122"/>
                      </a:endParaRPr>
                    </a:p>
                  </a:txBody>
                  <a:tcPr marL="68580" marR="68580" marT="0" marB="0" anchor="ctr" anchorCtr="0">
                    <a:lnL>
                      <a:noFill/>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zh-CN" sz="1000">
                          <a:latin typeface="仿宋" panose="02010609060101010101" charset="-122"/>
                          <a:ea typeface="仿宋" panose="02010609060101010101" charset="-122"/>
                        </a:rPr>
                        <a:t>表单填写和报告撰写能力</a:t>
                      </a:r>
                      <a:endParaRPr lang="zh-CN"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□1.</a:t>
                      </a:r>
                      <a:r>
                        <a:rPr lang="zh-CN" altLang="en-US" sz="1000">
                          <a:latin typeface="仿宋" panose="02010609060101010101" charset="-122"/>
                          <a:ea typeface="仿宋" panose="02010609060101010101" charset="-122"/>
                        </a:rPr>
                        <a:t>字迹清晰</a:t>
                      </a:r>
                      <a:endParaRPr lang="zh-CN" altLang="en-US" sz="1000">
                        <a:latin typeface="仿宋" panose="02010609060101010101" charset="-122"/>
                        <a:ea typeface="仿宋" panose="02010609060101010101" charset="-122"/>
                      </a:endParaRPr>
                    </a:p>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□2.</a:t>
                      </a:r>
                      <a:r>
                        <a:rPr lang="zh-CN" altLang="en-US" sz="1000">
                          <a:latin typeface="仿宋" panose="02010609060101010101" charset="-122"/>
                          <a:ea typeface="仿宋" panose="02010609060101010101" charset="-122"/>
                        </a:rPr>
                        <a:t>语句通顺</a:t>
                      </a:r>
                      <a:endParaRPr lang="zh-CN" altLang="en-US" sz="1000">
                        <a:latin typeface="仿宋" panose="02010609060101010101" charset="-122"/>
                        <a:ea typeface="仿宋" panose="02010609060101010101" charset="-122"/>
                      </a:endParaRPr>
                    </a:p>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□3.</a:t>
                      </a:r>
                      <a:r>
                        <a:rPr lang="zh-CN" altLang="en-US" sz="1000">
                          <a:latin typeface="仿宋" panose="02010609060101010101" charset="-122"/>
                          <a:ea typeface="仿宋" panose="02010609060101010101" charset="-122"/>
                        </a:rPr>
                        <a:t>无错别字</a:t>
                      </a:r>
                      <a:endParaRPr lang="zh-CN" altLang="en-US" sz="1000">
                        <a:latin typeface="仿宋" panose="02010609060101010101" charset="-122"/>
                        <a:ea typeface="仿宋" panose="02010609060101010101" charset="-122"/>
                      </a:endParaRPr>
                    </a:p>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□4.</a:t>
                      </a:r>
                      <a:r>
                        <a:rPr lang="zh-CN" altLang="en-US" sz="1000">
                          <a:latin typeface="仿宋" panose="02010609060101010101" charset="-122"/>
                          <a:ea typeface="仿宋" panose="02010609060101010101" charset="-122"/>
                        </a:rPr>
                        <a:t>无涂改</a:t>
                      </a:r>
                      <a:endParaRPr lang="zh-CN" altLang="en-US" sz="1000">
                        <a:latin typeface="仿宋" panose="02010609060101010101" charset="-122"/>
                        <a:ea typeface="仿宋" panose="02010609060101010101" charset="-122"/>
                      </a:endParaRPr>
                    </a:p>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□5.</a:t>
                      </a:r>
                      <a:r>
                        <a:rPr lang="zh-CN" altLang="en-US" sz="1000">
                          <a:latin typeface="仿宋" panose="02010609060101010101" charset="-122"/>
                          <a:ea typeface="仿宋" panose="02010609060101010101" charset="-122"/>
                        </a:rPr>
                        <a:t>无抄袭</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85725" indent="0" algn="ctr">
                        <a:lnSpc>
                          <a:spcPct val="150000"/>
                        </a:lnSpc>
                        <a:spcBef>
                          <a:spcPct val="0"/>
                        </a:spcBef>
                        <a:spcAft>
                          <a:spcPct val="0"/>
                        </a:spcAft>
                      </a:pPr>
                      <a:r>
                        <a:rPr lang="en-US" altLang="zh-CN" sz="1000">
                          <a:latin typeface="仿宋" panose="02010609060101010101" charset="-122"/>
                          <a:ea typeface="仿宋" panose="02010609060101010101" charset="-122"/>
                        </a:rPr>
                        <a:t>5</a:t>
                      </a:r>
                      <a:endParaRPr lang="en-US" altLang="zh-CN"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1</a:t>
                      </a:r>
                      <a:r>
                        <a:rPr lang="zh-CN" altLang="en-US" sz="1000">
                          <a:latin typeface="仿宋" panose="02010609060101010101" charset="-122"/>
                          <a:ea typeface="仿宋" panose="02010609060101010101" charset="-122"/>
                        </a:rPr>
                        <a:t>项未完成</a:t>
                      </a:r>
                      <a:r>
                        <a:rPr lang="zh-CN" sz="1000">
                          <a:solidFill>
                            <a:srgbClr val="FF00FF"/>
                          </a:solidFill>
                          <a:latin typeface="仿宋" panose="02010609060101010101" charset="-122"/>
                          <a:ea typeface="仿宋" panose="02010609060101010101" charset="-122"/>
                        </a:rPr>
                        <a:t>扣</a:t>
                      </a:r>
                      <a:r>
                        <a:rPr lang="en-US" altLang="zh-CN" sz="1000">
                          <a:latin typeface="仿宋" panose="02010609060101010101" charset="-122"/>
                          <a:ea typeface="仿宋" panose="02010609060101010101" charset="-122"/>
                        </a:rPr>
                        <a:t>1</a:t>
                      </a:r>
                      <a:r>
                        <a:rPr lang="zh-CN" altLang="en-US" sz="1000">
                          <a:latin typeface="仿宋" panose="02010609060101010101" charset="-122"/>
                          <a:ea typeface="仿宋" panose="02010609060101010101" charset="-122"/>
                        </a:rPr>
                        <a:t>分</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熟练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不熟练</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熟练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不熟练</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just">
                        <a:lnSpc>
                          <a:spcPct val="150000"/>
                        </a:lnSpc>
                        <a:spcBef>
                          <a:spcPct val="0"/>
                        </a:spcBef>
                        <a:spcAft>
                          <a:spcPct val="0"/>
                        </a:spcAft>
                      </a:pP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合格  </a:t>
                      </a:r>
                      <a:r>
                        <a:rPr lang="en-US" altLang="zh-CN" sz="1000">
                          <a:latin typeface="仿宋" panose="02010609060101010101" charset="-122"/>
                          <a:ea typeface="仿宋" panose="02010609060101010101" charset="-122"/>
                        </a:rPr>
                        <a:t>□</a:t>
                      </a:r>
                      <a:r>
                        <a:rPr lang="zh-CN" altLang="en-US" sz="1000">
                          <a:latin typeface="仿宋" panose="02010609060101010101" charset="-122"/>
                          <a:ea typeface="仿宋" panose="02010609060101010101" charset="-122"/>
                        </a:rPr>
                        <a:t>不合格</a:t>
                      </a:r>
                      <a:endParaRPr lang="zh-CN" altLang="en-US" sz="1000">
                        <a:latin typeface="仿宋" panose="02010609060101010101" charset="-122"/>
                        <a:ea typeface="仿宋" panose="02010609060101010101" charset="-122"/>
                      </a:endParaRPr>
                    </a:p>
                  </a:txBody>
                  <a:tcPr marL="68580" marR="68580" marT="0" marB="0" anchor="ctr" anchorCtr="0">
                    <a:lnL w="6350" cap="flat" cmpd="sng">
                      <a:solidFill>
                        <a:srgbClr val="000008"/>
                      </a:solidFill>
                      <a:prstDash val="solid"/>
                      <a:headEnd type="none" w="med" len="med"/>
                      <a:tailEnd type="none" w="med" len="med"/>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82880">
                <a:tc gridSpan="9">
                  <a:txBody>
                    <a:bodyPr/>
                    <a:p>
                      <a:pPr marL="85725" indent="0" algn="just">
                        <a:lnSpc>
                          <a:spcPct val="150000"/>
                        </a:lnSpc>
                        <a:spcBef>
                          <a:spcPct val="0"/>
                        </a:spcBef>
                        <a:spcAft>
                          <a:spcPct val="0"/>
                        </a:spcAft>
                      </a:pPr>
                      <a:r>
                        <a:rPr lang="zh-CN" sz="1000">
                          <a:latin typeface="仿宋" panose="02010609060101010101" charset="-122"/>
                          <a:ea typeface="仿宋" panose="02010609060101010101" charset="-122"/>
                        </a:rPr>
                        <a:t>总分</a:t>
                      </a:r>
                      <a:endParaRPr lang="zh-CN" sz="1000">
                        <a:latin typeface="仿宋" panose="02010609060101010101" charset="-122"/>
                        <a:ea typeface="仿宋" panose="02010609060101010101" charset="-122"/>
                      </a:endParaRPr>
                    </a:p>
                  </a:txBody>
                  <a:tcPr marL="68580" marR="68580" marT="0" marB="0" anchor="ctr" anchorCtr="0">
                    <a:lnL>
                      <a:noFill/>
                    </a:lnL>
                    <a:lnR>
                      <a:noFill/>
                    </a:lnR>
                    <a:lnT w="63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tcPr>
                </a:tc>
                <a:tc hMerge="1">
                  <a:tcPr>
                    <a:lnR>
                      <a:noFill/>
                    </a:lnR>
                    <a:lnT w="63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tcPr>
                </a:tc>
              </a:tr>
            </a:tbl>
          </a:graphicData>
        </a:graphic>
      </p:graphicFrame>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a:xfrm>
            <a:off x="668655" y="2771775"/>
            <a:ext cx="10514965" cy="1315085"/>
          </a:xfrm>
        </p:spPr>
        <p:txBody>
          <a:bodyPr/>
          <a:lstStyle/>
          <a:p>
            <a:r>
              <a:rPr lang="zh-CN" altLang="en-US"/>
              <a:t>谢谢</a:t>
            </a:r>
            <a:endParaRPr lang="zh-CN" altLang="en-US"/>
          </a:p>
        </p:txBody>
      </p:sp>
      <p:pic>
        <p:nvPicPr>
          <p:cNvPr id="12" name="图片 16" descr="C:/Users/ADMIN/AppData/Local/Temp/fig2wpp/@svg_logo-2574&amp;2496.svg"/>
          <p:cNvPicPr>
            <a:picLocks noChangeAspect="1"/>
          </p:cNvPicPr>
          <p:nvPr userDrawn="1">
            <p:custDataLst>
              <p:tags r:id="rId2"/>
            </p:custDataLst>
          </p:nvPr>
        </p:nvPicPr>
        <p:blipFill>
          <a:blip/>
          <a:stretch>
            <a:fillRect/>
          </a:stretch>
        </p:blipFill>
        <p:spPr>
          <a:xfrm>
            <a:off x="4685348" y="5626100"/>
            <a:ext cx="2820670" cy="694690"/>
          </a:xfrm>
          <a:prstGeom prst="rect">
            <a:avLst/>
          </a:prstGeom>
        </p:spPr>
      </p:pic>
      <p:pic>
        <p:nvPicPr>
          <p:cNvPr id="13" name="图片 18" descr="C:/Users/ADMIN/AppData/Local/Temp/fig2wpp/@svg_book-2599&amp;365.svg"/>
          <p:cNvPicPr>
            <a:picLocks noChangeAspect="1"/>
          </p:cNvPicPr>
          <p:nvPr userDrawn="1">
            <p:custDataLst>
              <p:tags r:id="rId3"/>
            </p:custDataLst>
          </p:nvPr>
        </p:nvPicPr>
        <p:blipFill>
          <a:blip/>
          <a:stretch>
            <a:fillRect/>
          </a:stretch>
        </p:blipFill>
        <p:spPr>
          <a:xfrm>
            <a:off x="4888865" y="5854700"/>
            <a:ext cx="282575" cy="22796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custDataLst>
              <p:tags r:id="rId1"/>
            </p:custDataLst>
          </p:nvPr>
        </p:nvCxnSpPr>
        <p:spPr>
          <a:xfrm>
            <a:off x="457204" y="304802"/>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3" name="矩形 2"/>
          <p:cNvSpPr/>
          <p:nvPr>
            <p:custDataLst>
              <p:tags r:id="rId2"/>
            </p:custDataLst>
          </p:nvPr>
        </p:nvSpPr>
        <p:spPr>
          <a:xfrm>
            <a:off x="224790" y="609600"/>
            <a:ext cx="11714480" cy="5943600"/>
          </a:xfrm>
          <a:prstGeom prst="rect">
            <a:avLst/>
          </a:prstGeom>
          <a:solidFill>
            <a:schemeClr val="lt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121" name="图片 1"/>
          <p:cNvPicPr>
            <a:picLocks noChangeAspect="1"/>
          </p:cNvPicPr>
          <p:nvPr/>
        </p:nvPicPr>
        <p:blipFill>
          <a:blip r:embed="rId3"/>
          <a:stretch>
            <a:fillRect/>
          </a:stretch>
        </p:blipFill>
        <p:spPr>
          <a:xfrm>
            <a:off x="224155" y="937895"/>
            <a:ext cx="11715750" cy="4823460"/>
          </a:xfrm>
          <a:prstGeom prst="rect">
            <a:avLst/>
          </a:prstGeom>
          <a:noFill/>
          <a:ln>
            <a:noFill/>
          </a:ln>
        </p:spPr>
      </p:pic>
    </p:spTree>
    <p:custDataLst>
      <p:tags r:id="rId4"/>
    </p:custData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r>
              <a:rPr lang="zh-CN" altLang="en-US" sz="4000"/>
              <a:t>目</a:t>
            </a:r>
            <a:r>
              <a:rPr lang="en-US" altLang="zh-CN" sz="4000"/>
              <a:t> </a:t>
            </a:r>
            <a:r>
              <a:rPr lang="zh-CN" altLang="en-US" sz="4000"/>
              <a:t>录</a:t>
            </a:r>
            <a:endParaRPr lang="zh-CN" altLang="en-US" sz="4000"/>
          </a:p>
        </p:txBody>
      </p:sp>
      <p:sp>
        <p:nvSpPr>
          <p:cNvPr id="4" name="文本框 3"/>
          <p:cNvSpPr txBox="1"/>
          <p:nvPr/>
        </p:nvSpPr>
        <p:spPr>
          <a:xfrm>
            <a:off x="3530600" y="2896235"/>
            <a:ext cx="3230880" cy="395605"/>
          </a:xfrm>
          <a:prstGeom prst="rect">
            <a:avLst/>
          </a:prstGeom>
        </p:spPr>
        <p:txBody>
          <a:bodyPr wrap="square">
            <a:noAutofit/>
          </a:bodyPr>
          <a:p>
            <a:pPr marL="0" indent="0" algn="l" defTabSz="266700">
              <a:lnSpc>
                <a:spcPct val="172000"/>
              </a:lnSpc>
              <a:spcBef>
                <a:spcPts val="700"/>
              </a:spcBef>
              <a:spcAft>
                <a:spcPts val="700"/>
              </a:spcAft>
            </a:pP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6003925" y="2923540"/>
            <a:ext cx="2725420" cy="306705"/>
          </a:xfrm>
          <a:prstGeom prst="rect">
            <a:avLst/>
          </a:prstGeom>
          <a:noFill/>
        </p:spPr>
        <p:txBody>
          <a:bodyPr wrap="square" rtlCol="0" anchor="t">
            <a:spAutoFit/>
          </a:bodyPr>
          <a:p>
            <a:pPr algn="l"/>
            <a:r>
              <a:rPr lang="zh-CN" altLang="en-US" sz="1400" dirty="0"/>
              <a:t>任务三</a:t>
            </a:r>
            <a:r>
              <a:rPr lang="en-US" altLang="zh-CN" sz="1400" dirty="0"/>
              <a:t>  </a:t>
            </a:r>
            <a:r>
              <a:rPr lang="zh-CN" altLang="en-US" sz="1400" dirty="0"/>
              <a:t>动力电池均衡的检修</a:t>
            </a:r>
            <a:endParaRPr lang="zh-CN" altLang="en-US" sz="1400" dirty="0"/>
          </a:p>
        </p:txBody>
      </p:sp>
      <p:sp>
        <p:nvSpPr>
          <p:cNvPr id="8" name="文本框 7"/>
          <p:cNvSpPr txBox="1"/>
          <p:nvPr/>
        </p:nvSpPr>
        <p:spPr>
          <a:xfrm>
            <a:off x="8937625" y="2923540"/>
            <a:ext cx="3366135" cy="306705"/>
          </a:xfrm>
          <a:prstGeom prst="rect">
            <a:avLst/>
          </a:prstGeom>
          <a:noFill/>
        </p:spPr>
        <p:txBody>
          <a:bodyPr wrap="square" rtlCol="0" anchor="t">
            <a:spAutoFit/>
          </a:bodyPr>
          <a:p>
            <a:pPr algn="l"/>
            <a:r>
              <a:rPr lang="zh-CN" altLang="en-US" sz="1400" dirty="0"/>
              <a:t>任务四</a:t>
            </a:r>
            <a:r>
              <a:rPr lang="en-US" altLang="zh-CN" sz="1400" dirty="0"/>
              <a:t>   </a:t>
            </a:r>
            <a:r>
              <a:rPr lang="zh-CN" altLang="en-US" sz="1400" dirty="0"/>
              <a:t>动力电池热管理系统检修</a:t>
            </a:r>
            <a:endParaRPr lang="zh-CN" altLang="en-US" sz="1400" dirty="0"/>
          </a:p>
        </p:txBody>
      </p:sp>
      <p:sp>
        <p:nvSpPr>
          <p:cNvPr id="39" name="文本框 38"/>
          <p:cNvSpPr txBox="1"/>
          <p:nvPr/>
        </p:nvSpPr>
        <p:spPr>
          <a:xfrm>
            <a:off x="6138545" y="3291840"/>
            <a:ext cx="2541270" cy="414655"/>
          </a:xfrm>
          <a:prstGeom prst="rect">
            <a:avLst/>
          </a:prstGeom>
          <a:noFill/>
        </p:spPr>
        <p:txBody>
          <a:bodyPr wrap="square" rtlCol="0" anchor="t">
            <a:noAutofit/>
          </a:bodyPr>
          <a:p>
            <a:pPr algn="l"/>
            <a:r>
              <a:rPr lang="zh-CN" altLang="en-US" sz="1400" dirty="0">
                <a:solidFill>
                  <a:schemeClr val="tx1"/>
                </a:solidFill>
                <a:latin typeface="+mn-ea"/>
                <a:cs typeface="Arial" panose="020B0604020202020204" pitchFamily="34" charset="0"/>
              </a:rPr>
              <a:t>一、技术原理</a:t>
            </a:r>
            <a:endParaRPr lang="zh-CN" altLang="en-US" sz="1400" dirty="0">
              <a:solidFill>
                <a:schemeClr val="tx1"/>
              </a:solidFill>
              <a:latin typeface="+mn-ea"/>
              <a:cs typeface="Arial" panose="020B0604020202020204" pitchFamily="34" charset="0"/>
            </a:endParaRPr>
          </a:p>
        </p:txBody>
      </p:sp>
      <p:sp>
        <p:nvSpPr>
          <p:cNvPr id="9" name="文本框 8"/>
          <p:cNvSpPr txBox="1"/>
          <p:nvPr/>
        </p:nvSpPr>
        <p:spPr>
          <a:xfrm>
            <a:off x="9044305" y="3315970"/>
            <a:ext cx="2541270" cy="344805"/>
          </a:xfrm>
          <a:prstGeom prst="rect">
            <a:avLst/>
          </a:prstGeom>
          <a:noFill/>
        </p:spPr>
        <p:txBody>
          <a:bodyPr wrap="square" rtlCol="0" anchor="t">
            <a:noAutofit/>
          </a:bodyPr>
          <a:p>
            <a:pPr algn="l"/>
            <a:r>
              <a:rPr lang="zh-CN" altLang="en-US" sz="1400" dirty="0">
                <a:solidFill>
                  <a:schemeClr val="tx1"/>
                </a:solidFill>
                <a:latin typeface="+mn-ea"/>
                <a:cs typeface="Arial" panose="020B0604020202020204" pitchFamily="34" charset="0"/>
              </a:rPr>
              <a:t>一、技术原理</a:t>
            </a:r>
            <a:endParaRPr lang="zh-CN" altLang="en-US" sz="1400" dirty="0">
              <a:solidFill>
                <a:schemeClr val="tx1"/>
              </a:solidFill>
              <a:latin typeface="+mn-ea"/>
              <a:cs typeface="Arial" panose="020B0604020202020204" pitchFamily="34" charset="0"/>
            </a:endParaRPr>
          </a:p>
        </p:txBody>
      </p:sp>
      <p:sp>
        <p:nvSpPr>
          <p:cNvPr id="35" name="文本框 34"/>
          <p:cNvSpPr txBox="1"/>
          <p:nvPr/>
        </p:nvSpPr>
        <p:spPr>
          <a:xfrm>
            <a:off x="6005195" y="3872230"/>
            <a:ext cx="2195195" cy="283210"/>
          </a:xfrm>
          <a:prstGeom prst="rect">
            <a:avLst/>
          </a:prstGeom>
          <a:noFill/>
        </p:spPr>
        <p:txBody>
          <a:bodyPr wrap="square" rtlCol="0" anchor="t">
            <a:noAutofit/>
          </a:bodyPr>
          <a:p>
            <a:pPr indent="0" algn="l">
              <a:buFont typeface="Wingdings" panose="05000000000000000000" charset="0"/>
              <a:buNone/>
            </a:pPr>
            <a:r>
              <a:rPr lang="en-US" altLang="zh-CN" sz="1200" dirty="0">
                <a:solidFill>
                  <a:schemeClr val="tx1"/>
                </a:solidFill>
                <a:latin typeface="Arial" panose="020B0604020202020204" pitchFamily="34" charset="0"/>
                <a:cs typeface="Arial" panose="020B0604020202020204" pitchFamily="34" charset="0"/>
              </a:rPr>
              <a:t>1.</a:t>
            </a:r>
            <a:r>
              <a:rPr lang="zh-CN" altLang="en-US" sz="1200" dirty="0">
                <a:solidFill>
                  <a:schemeClr val="tx1"/>
                </a:solidFill>
                <a:latin typeface="Arial" panose="020B0604020202020204" pitchFamily="34" charset="0"/>
                <a:cs typeface="Arial" panose="020B0604020202020204" pitchFamily="34" charset="0"/>
              </a:rPr>
              <a:t>动力蓄电池均衡控制意义</a:t>
            </a:r>
            <a:endParaRPr lang="zh-CN" altLang="en-US" sz="1200" dirty="0">
              <a:solidFill>
                <a:schemeClr val="tx1"/>
              </a:solidFill>
              <a:latin typeface="Arial" panose="020B0604020202020204" pitchFamily="34" charset="0"/>
              <a:cs typeface="Arial" panose="020B0604020202020204" pitchFamily="34" charset="0"/>
            </a:endParaRPr>
          </a:p>
          <a:p>
            <a:pPr indent="0" algn="l">
              <a:buFont typeface="Wingdings" panose="05000000000000000000" charset="0"/>
              <a:buNone/>
            </a:pPr>
            <a:endParaRPr lang="zh-CN" altLang="en-US" sz="1200" dirty="0">
              <a:solidFill>
                <a:schemeClr val="tx1"/>
              </a:solidFill>
              <a:latin typeface="Arial" panose="020B0604020202020204" pitchFamily="34" charset="0"/>
              <a:cs typeface="Arial" panose="020B0604020202020204" pitchFamily="34" charset="0"/>
            </a:endParaRPr>
          </a:p>
        </p:txBody>
      </p:sp>
      <p:sp>
        <p:nvSpPr>
          <p:cNvPr id="37" name="文本框 36"/>
          <p:cNvSpPr txBox="1"/>
          <p:nvPr/>
        </p:nvSpPr>
        <p:spPr>
          <a:xfrm>
            <a:off x="8933180" y="3706495"/>
            <a:ext cx="2117090" cy="224790"/>
          </a:xfrm>
          <a:prstGeom prst="rect">
            <a:avLst/>
          </a:prstGeom>
          <a:noFill/>
        </p:spPr>
        <p:txBody>
          <a:bodyPr wrap="square" rtlCol="0" anchor="t">
            <a:noAutofit/>
          </a:bodyPr>
          <a:p>
            <a:pPr indent="0" algn="l">
              <a:buFont typeface="Wingdings" panose="05000000000000000000" charset="0"/>
              <a:buNone/>
            </a:pPr>
            <a:r>
              <a:rPr lang="en-US" altLang="zh-CN" sz="1200" dirty="0">
                <a:solidFill>
                  <a:schemeClr val="tx1"/>
                </a:solidFill>
                <a:latin typeface="Arial" panose="020B0604020202020204" pitchFamily="34" charset="0"/>
                <a:cs typeface="Arial" panose="020B0604020202020204" pitchFamily="34" charset="0"/>
              </a:rPr>
              <a:t>1.</a:t>
            </a:r>
            <a:r>
              <a:rPr lang="zh-CN" altLang="en-US" sz="1200" dirty="0">
                <a:solidFill>
                  <a:schemeClr val="tx1"/>
                </a:solidFill>
                <a:latin typeface="Arial" panose="020B0604020202020204" pitchFamily="34" charset="0"/>
                <a:cs typeface="Arial" panose="020B0604020202020204" pitchFamily="34" charset="0"/>
              </a:rPr>
              <a:t>动力蓄电池管理器功能</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38" name="文本框 37"/>
          <p:cNvSpPr txBox="1"/>
          <p:nvPr/>
        </p:nvSpPr>
        <p:spPr>
          <a:xfrm>
            <a:off x="8933180" y="4481195"/>
            <a:ext cx="2805430" cy="291465"/>
          </a:xfrm>
          <a:prstGeom prst="rect">
            <a:avLst/>
          </a:prstGeom>
          <a:noFill/>
        </p:spPr>
        <p:txBody>
          <a:bodyPr wrap="square" rtlCol="0" anchor="t">
            <a:noAutofit/>
          </a:bodyPr>
          <a:p>
            <a:pPr indent="0" algn="l">
              <a:buFont typeface="Wingdings" panose="05000000000000000000" charset="0"/>
              <a:buNone/>
            </a:pPr>
            <a:r>
              <a:rPr lang="en-US" altLang="zh-CN" sz="1200" spc="150">
                <a:solidFill>
                  <a:schemeClr val="tx1"/>
                </a:solidFill>
                <a:latin typeface="微软雅黑" panose="020B0503020204020204" charset="-122"/>
                <a:ea typeface="微软雅黑" panose="020B0503020204020204" charset="-122"/>
                <a:sym typeface="+mn-ea"/>
              </a:rPr>
              <a:t>3.</a:t>
            </a:r>
            <a:r>
              <a:rPr lang="zh-CN" altLang="en-US" sz="1200" spc="150">
                <a:solidFill>
                  <a:schemeClr val="tx1"/>
                </a:solidFill>
                <a:latin typeface="微软雅黑" panose="020B0503020204020204" charset="-122"/>
                <a:ea typeface="微软雅黑" panose="020B0503020204020204" charset="-122"/>
                <a:sym typeface="+mn-ea"/>
              </a:rPr>
              <a:t>比亚迪秦动力蓄电池管理器电路</a:t>
            </a:r>
            <a:endParaRPr lang="zh-CN" altLang="en-US" sz="1200" spc="150">
              <a:solidFill>
                <a:schemeClr val="tx1"/>
              </a:solidFill>
              <a:latin typeface="微软雅黑" panose="020B0503020204020204" charset="-122"/>
              <a:ea typeface="微软雅黑" panose="020B0503020204020204" charset="-122"/>
              <a:sym typeface="+mn-ea"/>
            </a:endParaRPr>
          </a:p>
        </p:txBody>
      </p:sp>
      <p:sp>
        <p:nvSpPr>
          <p:cNvPr id="40" name="文本框 39"/>
          <p:cNvSpPr txBox="1"/>
          <p:nvPr/>
        </p:nvSpPr>
        <p:spPr>
          <a:xfrm>
            <a:off x="6005195" y="4259580"/>
            <a:ext cx="2342515" cy="233045"/>
          </a:xfrm>
          <a:prstGeom prst="rect">
            <a:avLst/>
          </a:prstGeom>
          <a:noFill/>
        </p:spPr>
        <p:txBody>
          <a:bodyPr wrap="square" rtlCol="0" anchor="t">
            <a:noAutofit/>
          </a:bodyPr>
          <a:p>
            <a:pPr indent="0" algn="l">
              <a:buFont typeface="Wingdings" panose="05000000000000000000" charset="0"/>
              <a:buNone/>
            </a:pPr>
            <a:r>
              <a:rPr lang="en-US" altLang="zh-CN" sz="1200" spc="150">
                <a:solidFill>
                  <a:schemeClr val="tx1"/>
                </a:solidFill>
                <a:latin typeface="微软雅黑" panose="020B0503020204020204" charset="-122"/>
                <a:ea typeface="微软雅黑" panose="020B0503020204020204" charset="-122"/>
                <a:sym typeface="+mn-ea"/>
              </a:rPr>
              <a:t>2.</a:t>
            </a:r>
            <a:r>
              <a:rPr lang="zh-CN" altLang="en-US" sz="1200" dirty="0">
                <a:latin typeface="Arial" panose="020B0604020202020204" pitchFamily="34" charset="0"/>
                <a:cs typeface="Arial" panose="020B0604020202020204" pitchFamily="34" charset="0"/>
                <a:sym typeface="+mn-ea"/>
              </a:rPr>
              <a:t>动力蓄电池均衡控制的原理</a:t>
            </a:r>
            <a:endParaRPr lang="zh-CN" altLang="en-US" sz="1200" dirty="0">
              <a:solidFill>
                <a:schemeClr val="tx1"/>
              </a:solidFill>
              <a:latin typeface="Arial" panose="020B0604020202020204" pitchFamily="34" charset="0"/>
              <a:cs typeface="Arial" panose="020B0604020202020204" pitchFamily="34" charset="0"/>
            </a:endParaRPr>
          </a:p>
          <a:p>
            <a:pPr indent="0" algn="l">
              <a:buFont typeface="Wingdings" panose="05000000000000000000" charset="0"/>
              <a:buNone/>
            </a:pPr>
            <a:endParaRPr lang="zh-CN" altLang="en-US" sz="1200" spc="150">
              <a:solidFill>
                <a:schemeClr val="tx1"/>
              </a:solidFill>
              <a:latin typeface="微软雅黑" panose="020B0503020204020204" charset="-122"/>
              <a:ea typeface="微软雅黑" panose="020B0503020204020204" charset="-122"/>
              <a:sym typeface="+mn-ea"/>
            </a:endParaRPr>
          </a:p>
        </p:txBody>
      </p:sp>
      <p:sp>
        <p:nvSpPr>
          <p:cNvPr id="42" name="文本框 41"/>
          <p:cNvSpPr txBox="1"/>
          <p:nvPr/>
        </p:nvSpPr>
        <p:spPr>
          <a:xfrm>
            <a:off x="6194425" y="4797425"/>
            <a:ext cx="1623060" cy="316865"/>
          </a:xfrm>
          <a:prstGeom prst="rect">
            <a:avLst/>
          </a:prstGeom>
          <a:noFill/>
        </p:spPr>
        <p:txBody>
          <a:bodyPr wrap="square" rtlCol="0" anchor="t">
            <a:noAutofit/>
          </a:bodyPr>
          <a:p>
            <a:pPr indent="0"/>
            <a:r>
              <a:rPr lang="zh-CN" sz="1400">
                <a:solidFill>
                  <a:schemeClr val="tx1"/>
                </a:solidFill>
                <a:latin typeface="微软雅黑" panose="020B0503020204020204" charset="-122"/>
                <a:ea typeface="微软雅黑" panose="020B0503020204020204" charset="-122"/>
                <a:sym typeface="+mn-ea"/>
              </a:rPr>
              <a:t>二</a:t>
            </a:r>
            <a:r>
              <a:rPr lang="en-US" altLang="zh-CN" sz="1400">
                <a:solidFill>
                  <a:schemeClr val="tx1"/>
                </a:solidFill>
                <a:latin typeface="微软雅黑" panose="020B0503020204020204" charset="-122"/>
                <a:ea typeface="微软雅黑" panose="020B0503020204020204" charset="-122"/>
                <a:sym typeface="+mn-ea"/>
              </a:rPr>
              <a:t> </a:t>
            </a:r>
            <a:r>
              <a:rPr lang="zh-CN" sz="1400">
                <a:solidFill>
                  <a:schemeClr val="tx1"/>
                </a:solidFill>
                <a:latin typeface="微软雅黑" panose="020B0503020204020204" charset="-122"/>
                <a:ea typeface="微软雅黑" panose="020B0503020204020204" charset="-122"/>
                <a:sym typeface="+mn-ea"/>
              </a:rPr>
              <a:t>任务实施</a:t>
            </a:r>
            <a:endParaRPr lang="zh-CN" altLang="en-US" sz="1400" dirty="0">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sp>
        <p:nvSpPr>
          <p:cNvPr id="21" name="文本框 20"/>
          <p:cNvSpPr txBox="1"/>
          <p:nvPr/>
        </p:nvSpPr>
        <p:spPr>
          <a:xfrm>
            <a:off x="9044305" y="4853305"/>
            <a:ext cx="1623060" cy="316865"/>
          </a:xfrm>
          <a:prstGeom prst="rect">
            <a:avLst/>
          </a:prstGeom>
          <a:noFill/>
        </p:spPr>
        <p:txBody>
          <a:bodyPr wrap="square" rtlCol="0" anchor="t">
            <a:noAutofit/>
          </a:bodyPr>
          <a:p>
            <a:pPr indent="0"/>
            <a:r>
              <a:rPr lang="zh-CN" sz="1400">
                <a:solidFill>
                  <a:schemeClr val="tx1"/>
                </a:solidFill>
                <a:latin typeface="微软雅黑" panose="020B0503020204020204" charset="-122"/>
                <a:ea typeface="微软雅黑" panose="020B0503020204020204" charset="-122"/>
                <a:sym typeface="+mn-ea"/>
              </a:rPr>
              <a:t>二</a:t>
            </a:r>
            <a:r>
              <a:rPr lang="en-US" altLang="zh-CN" sz="1400">
                <a:solidFill>
                  <a:schemeClr val="tx1"/>
                </a:solidFill>
                <a:latin typeface="微软雅黑" panose="020B0503020204020204" charset="-122"/>
                <a:ea typeface="微软雅黑" panose="020B0503020204020204" charset="-122"/>
                <a:sym typeface="+mn-ea"/>
              </a:rPr>
              <a:t> </a:t>
            </a:r>
            <a:r>
              <a:rPr lang="zh-CN" sz="1400">
                <a:solidFill>
                  <a:schemeClr val="tx1"/>
                </a:solidFill>
                <a:latin typeface="微软雅黑" panose="020B0503020204020204" charset="-122"/>
                <a:ea typeface="微软雅黑" panose="020B0503020204020204" charset="-122"/>
                <a:sym typeface="+mn-ea"/>
              </a:rPr>
              <a:t>任务实施</a:t>
            </a:r>
            <a:endParaRPr lang="zh-CN" altLang="en-US" sz="1400" dirty="0">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sp>
        <p:nvSpPr>
          <p:cNvPr id="28" name="矩形 27"/>
          <p:cNvSpPr/>
          <p:nvPr/>
        </p:nvSpPr>
        <p:spPr>
          <a:xfrm>
            <a:off x="8893810" y="2875915"/>
            <a:ext cx="2849245" cy="3517900"/>
          </a:xfrm>
          <a:prstGeom prst="rect">
            <a:avLst/>
          </a:prstGeom>
          <a:noFill/>
          <a:ln>
            <a:solidFill>
              <a:schemeClr val="tx1"/>
            </a:solidFill>
            <a:prstDash val="dash"/>
          </a:ln>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5885815" y="2896235"/>
            <a:ext cx="2849245" cy="3517900"/>
          </a:xfrm>
          <a:prstGeom prst="rect">
            <a:avLst/>
          </a:prstGeom>
          <a:noFill/>
          <a:ln>
            <a:solidFill>
              <a:schemeClr val="tx1"/>
            </a:solidFill>
            <a:prstDash val="dash"/>
          </a:ln>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6005195" y="5170170"/>
            <a:ext cx="2562860" cy="272415"/>
          </a:xfrm>
          <a:prstGeom prst="rect">
            <a:avLst/>
          </a:prstGeom>
          <a:noFill/>
        </p:spPr>
        <p:txBody>
          <a:bodyPr wrap="square" rtlCol="0" anchor="t">
            <a:noAutofit/>
          </a:bodyPr>
          <a:p>
            <a:pPr indent="0" algn="l">
              <a:lnSpc>
                <a:spcPct val="150000"/>
              </a:lnSpc>
              <a:buFont typeface="Wingdings" panose="05000000000000000000" charset="0"/>
              <a:buNone/>
            </a:pPr>
            <a:r>
              <a:rPr lang="en-US" altLang="zh-CN" sz="1200" spc="150">
                <a:solidFill>
                  <a:schemeClr val="tx1"/>
                </a:solidFill>
                <a:latin typeface="微软雅黑" panose="020B0503020204020204" charset="-122"/>
                <a:ea typeface="微软雅黑" panose="020B0503020204020204" charset="-122"/>
                <a:sym typeface="+mn-ea"/>
              </a:rPr>
              <a:t>1.</a:t>
            </a:r>
            <a:r>
              <a:rPr lang="zh-CN" altLang="en-US" sz="1200" spc="150">
                <a:solidFill>
                  <a:schemeClr val="tx1"/>
                </a:solidFill>
                <a:latin typeface="微软雅黑" panose="020B0503020204020204" charset="-122"/>
                <a:ea typeface="微软雅黑" panose="020B0503020204020204" charset="-122"/>
                <a:sym typeface="+mn-ea"/>
              </a:rPr>
              <a:t>动力蓄电池均衡控制故障的检修</a:t>
            </a:r>
            <a:endParaRPr lang="zh-CN" altLang="en-US" sz="1200" spc="150">
              <a:solidFill>
                <a:schemeClr val="tx1"/>
              </a:solidFill>
              <a:latin typeface="微软雅黑" panose="020B0503020204020204" charset="-122"/>
              <a:ea typeface="微软雅黑" panose="020B0503020204020204" charset="-122"/>
              <a:sym typeface="+mn-ea"/>
            </a:endParaRPr>
          </a:p>
          <a:p>
            <a:pPr indent="0" algn="l">
              <a:buFont typeface="Wingdings" panose="05000000000000000000" charset="0"/>
              <a:buNone/>
            </a:pPr>
            <a:endParaRPr lang="zh-CN" altLang="en-US" sz="1200" spc="150">
              <a:solidFill>
                <a:schemeClr val="tx1"/>
              </a:solidFill>
              <a:latin typeface="微软雅黑" panose="020B0503020204020204" charset="-122"/>
              <a:ea typeface="微软雅黑" panose="020B0503020204020204" charset="-122"/>
              <a:sym typeface="+mn-ea"/>
            </a:endParaRPr>
          </a:p>
        </p:txBody>
      </p:sp>
      <p:sp>
        <p:nvSpPr>
          <p:cNvPr id="43" name="文本框 42"/>
          <p:cNvSpPr txBox="1"/>
          <p:nvPr/>
        </p:nvSpPr>
        <p:spPr>
          <a:xfrm>
            <a:off x="6005195" y="5756275"/>
            <a:ext cx="2596515" cy="398145"/>
          </a:xfrm>
          <a:prstGeom prst="rect">
            <a:avLst/>
          </a:prstGeom>
          <a:noFill/>
        </p:spPr>
        <p:txBody>
          <a:bodyPr wrap="square" rtlCol="0" anchor="t">
            <a:noAutofit/>
          </a:bodyPr>
          <a:p>
            <a:pPr indent="0" algn="l">
              <a:lnSpc>
                <a:spcPct val="150000"/>
              </a:lnSpc>
              <a:buFont typeface="Wingdings" panose="05000000000000000000" charset="0"/>
              <a:buNone/>
            </a:pPr>
            <a:r>
              <a:rPr lang="en-US" altLang="zh-CN" sz="1200" spc="150">
                <a:solidFill>
                  <a:schemeClr val="tx1"/>
                </a:solidFill>
                <a:latin typeface="微软雅黑" panose="020B0503020204020204" charset="-122"/>
                <a:ea typeface="微软雅黑" panose="020B0503020204020204" charset="-122"/>
                <a:sym typeface="+mn-ea"/>
              </a:rPr>
              <a:t>2.</a:t>
            </a:r>
            <a:r>
              <a:rPr lang="zh-CN" altLang="en-US" sz="1200" spc="150">
                <a:latin typeface="微软雅黑" panose="020B0503020204020204" charset="-122"/>
                <a:ea typeface="微软雅黑" panose="020B0503020204020204" charset="-122"/>
                <a:sym typeface="+mn-ea"/>
              </a:rPr>
              <a:t>动力蓄电池均衡维修仪的使用</a:t>
            </a:r>
            <a:endParaRPr lang="zh-CN" altLang="en-US" sz="1200" spc="150">
              <a:solidFill>
                <a:schemeClr val="tx1"/>
              </a:solidFill>
              <a:latin typeface="微软雅黑" panose="020B0503020204020204" charset="-122"/>
              <a:ea typeface="微软雅黑" panose="020B0503020204020204" charset="-122"/>
              <a:sym typeface="+mn-ea"/>
            </a:endParaRPr>
          </a:p>
          <a:p>
            <a:pPr indent="0" algn="l">
              <a:buFont typeface="Wingdings" panose="05000000000000000000" charset="0"/>
              <a:buNone/>
            </a:pPr>
            <a:endParaRPr lang="zh-CN" altLang="en-US" sz="1200" spc="150">
              <a:solidFill>
                <a:schemeClr val="tx1"/>
              </a:solidFill>
              <a:latin typeface="微软雅黑" panose="020B0503020204020204" charset="-122"/>
              <a:ea typeface="微软雅黑" panose="020B0503020204020204" charset="-122"/>
              <a:sym typeface="+mn-ea"/>
            </a:endParaRPr>
          </a:p>
        </p:txBody>
      </p:sp>
      <p:sp>
        <p:nvSpPr>
          <p:cNvPr id="44" name="文本框 43"/>
          <p:cNvSpPr txBox="1"/>
          <p:nvPr/>
        </p:nvSpPr>
        <p:spPr>
          <a:xfrm>
            <a:off x="8933180" y="4093845"/>
            <a:ext cx="2301240" cy="224790"/>
          </a:xfrm>
          <a:prstGeom prst="rect">
            <a:avLst/>
          </a:prstGeom>
          <a:noFill/>
        </p:spPr>
        <p:txBody>
          <a:bodyPr wrap="square" rtlCol="0" anchor="t">
            <a:noAutofit/>
          </a:bodyPr>
          <a:p>
            <a:pPr indent="0" algn="l">
              <a:buFont typeface="Wingdings" panose="05000000000000000000" charset="0"/>
              <a:buNone/>
            </a:pPr>
            <a:r>
              <a:rPr lang="en-US" altLang="zh-CN" sz="1200" dirty="0">
                <a:solidFill>
                  <a:schemeClr val="tx1"/>
                </a:solidFill>
                <a:latin typeface="Arial" panose="020B0604020202020204" pitchFamily="34" charset="0"/>
                <a:cs typeface="Arial" panose="020B0604020202020204" pitchFamily="34" charset="0"/>
              </a:rPr>
              <a:t>2.</a:t>
            </a:r>
            <a:r>
              <a:rPr lang="zh-CN" altLang="en-US" sz="1200" dirty="0">
                <a:solidFill>
                  <a:schemeClr val="tx1"/>
                </a:solidFill>
                <a:latin typeface="Arial" panose="020B0604020202020204" pitchFamily="34" charset="0"/>
                <a:cs typeface="Arial" panose="020B0604020202020204" pitchFamily="34" charset="0"/>
              </a:rPr>
              <a:t>动力蓄电池管理器信息的传输</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45" name="文本框 44"/>
          <p:cNvSpPr txBox="1"/>
          <p:nvPr/>
        </p:nvSpPr>
        <p:spPr>
          <a:xfrm>
            <a:off x="8995410" y="5182235"/>
            <a:ext cx="1428750" cy="224790"/>
          </a:xfrm>
          <a:prstGeom prst="rect">
            <a:avLst/>
          </a:prstGeom>
          <a:noFill/>
        </p:spPr>
        <p:txBody>
          <a:bodyPr wrap="square" rtlCol="0" anchor="t">
            <a:noAutofit/>
          </a:bodyPr>
          <a:p>
            <a:pPr indent="0" algn="l">
              <a:buFont typeface="Wingdings" panose="05000000000000000000" charset="0"/>
              <a:buNone/>
            </a:pPr>
            <a:r>
              <a:rPr lang="en-US" altLang="zh-CN" sz="1200" dirty="0">
                <a:solidFill>
                  <a:schemeClr val="tx1"/>
                </a:solidFill>
                <a:latin typeface="Arial" panose="020B0604020202020204" pitchFamily="34" charset="0"/>
                <a:cs typeface="Arial" panose="020B0604020202020204" pitchFamily="34" charset="0"/>
              </a:rPr>
              <a:t>1.SOC</a:t>
            </a:r>
            <a:r>
              <a:rPr lang="zh-CN" altLang="en-US" sz="1200" dirty="0">
                <a:solidFill>
                  <a:schemeClr val="tx1"/>
                </a:solidFill>
                <a:latin typeface="Arial" panose="020B0604020202020204" pitchFamily="34" charset="0"/>
                <a:cs typeface="Arial" panose="020B0604020202020204" pitchFamily="34" charset="0"/>
              </a:rPr>
              <a:t>值的标定</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46" name="文本框 45"/>
          <p:cNvSpPr txBox="1"/>
          <p:nvPr/>
        </p:nvSpPr>
        <p:spPr>
          <a:xfrm>
            <a:off x="8995410" y="5436235"/>
            <a:ext cx="1708785" cy="224790"/>
          </a:xfrm>
          <a:prstGeom prst="rect">
            <a:avLst/>
          </a:prstGeom>
          <a:noFill/>
        </p:spPr>
        <p:txBody>
          <a:bodyPr wrap="square" rtlCol="0" anchor="t">
            <a:noAutofit/>
          </a:bodyPr>
          <a:p>
            <a:pPr indent="0" algn="l">
              <a:buFont typeface="Wingdings" panose="05000000000000000000" charset="0"/>
              <a:buNone/>
            </a:pPr>
            <a:r>
              <a:rPr lang="en-US" altLang="zh-CN" sz="1200" dirty="0">
                <a:solidFill>
                  <a:schemeClr val="tx1"/>
                </a:solidFill>
                <a:latin typeface="Arial" panose="020B0604020202020204" pitchFamily="34" charset="0"/>
                <a:cs typeface="Arial" panose="020B0604020202020204" pitchFamily="34" charset="0"/>
              </a:rPr>
              <a:t>3.BMC</a:t>
            </a:r>
            <a:r>
              <a:rPr lang="zh-CN" altLang="en-US" sz="1200" dirty="0">
                <a:solidFill>
                  <a:schemeClr val="tx1"/>
                </a:solidFill>
                <a:latin typeface="Arial" panose="020B0604020202020204" pitchFamily="34" charset="0"/>
                <a:cs typeface="Arial" panose="020B0604020202020204" pitchFamily="34" charset="0"/>
              </a:rPr>
              <a:t>电源故障检修</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47" name="文本框 46"/>
          <p:cNvSpPr txBox="1"/>
          <p:nvPr/>
        </p:nvSpPr>
        <p:spPr>
          <a:xfrm>
            <a:off x="8995410" y="5690235"/>
            <a:ext cx="1831975" cy="291465"/>
          </a:xfrm>
          <a:prstGeom prst="rect">
            <a:avLst/>
          </a:prstGeom>
          <a:noFill/>
        </p:spPr>
        <p:txBody>
          <a:bodyPr wrap="square" rtlCol="0" anchor="t">
            <a:noAutofit/>
          </a:bodyPr>
          <a:p>
            <a:pPr indent="0" algn="l">
              <a:buFont typeface="Wingdings" panose="05000000000000000000" charset="0"/>
              <a:buNone/>
            </a:pPr>
            <a:r>
              <a:rPr lang="en-US" altLang="zh-CN" sz="1200" spc="150">
                <a:solidFill>
                  <a:schemeClr val="tx1"/>
                </a:solidFill>
                <a:latin typeface="微软雅黑" panose="020B0503020204020204" charset="-122"/>
                <a:ea typeface="微软雅黑" panose="020B0503020204020204" charset="-122"/>
                <a:sym typeface="+mn-ea"/>
              </a:rPr>
              <a:t>4.BMC</a:t>
            </a:r>
            <a:r>
              <a:rPr lang="zh-CN" altLang="en-US" sz="1200" spc="150">
                <a:solidFill>
                  <a:schemeClr val="tx1"/>
                </a:solidFill>
                <a:latin typeface="微软雅黑" panose="020B0503020204020204" charset="-122"/>
                <a:ea typeface="微软雅黑" panose="020B0503020204020204" charset="-122"/>
                <a:sym typeface="+mn-ea"/>
              </a:rPr>
              <a:t>通讯故障检修</a:t>
            </a:r>
            <a:endParaRPr lang="zh-CN" altLang="en-US" sz="1200" spc="150">
              <a:solidFill>
                <a:schemeClr val="tx1"/>
              </a:solidFill>
              <a:latin typeface="微软雅黑" panose="020B0503020204020204" charset="-122"/>
              <a:ea typeface="微软雅黑" panose="020B0503020204020204" charset="-122"/>
              <a:sym typeface="+mn-ea"/>
            </a:endParaRPr>
          </a:p>
        </p:txBody>
      </p:sp>
      <p:sp>
        <p:nvSpPr>
          <p:cNvPr id="48" name="文本框 47"/>
          <p:cNvSpPr txBox="1"/>
          <p:nvPr/>
        </p:nvSpPr>
        <p:spPr>
          <a:xfrm>
            <a:off x="10309860" y="5182235"/>
            <a:ext cx="1428750" cy="224790"/>
          </a:xfrm>
          <a:prstGeom prst="rect">
            <a:avLst/>
          </a:prstGeom>
          <a:noFill/>
        </p:spPr>
        <p:txBody>
          <a:bodyPr wrap="square" rtlCol="0" anchor="t">
            <a:noAutofit/>
          </a:bodyPr>
          <a:p>
            <a:pPr indent="0" algn="l">
              <a:buFont typeface="Wingdings" panose="05000000000000000000" charset="0"/>
              <a:buNone/>
            </a:pPr>
            <a:r>
              <a:rPr lang="en-US" altLang="zh-CN" sz="1200" dirty="0">
                <a:solidFill>
                  <a:schemeClr val="tx1"/>
                </a:solidFill>
                <a:latin typeface="Arial" panose="020B0604020202020204" pitchFamily="34" charset="0"/>
                <a:cs typeface="Arial" panose="020B0604020202020204" pitchFamily="34" charset="0"/>
              </a:rPr>
              <a:t>2.SOC</a:t>
            </a:r>
            <a:r>
              <a:rPr lang="zh-CN" altLang="en-US" sz="1200" dirty="0">
                <a:solidFill>
                  <a:schemeClr val="tx1"/>
                </a:solidFill>
                <a:latin typeface="Arial" panose="020B0604020202020204" pitchFamily="34" charset="0"/>
                <a:cs typeface="Arial" panose="020B0604020202020204" pitchFamily="34" charset="0"/>
              </a:rPr>
              <a:t>值异常</a:t>
            </a:r>
            <a:endParaRPr lang="en-US" altLang="zh-CN" sz="1200" dirty="0">
              <a:solidFill>
                <a:schemeClr val="tx1"/>
              </a:solidFill>
              <a:latin typeface="Arial" panose="020B0604020202020204" pitchFamily="34" charset="0"/>
              <a:cs typeface="Arial" panose="020B0604020202020204" pitchFamily="34" charset="0"/>
            </a:endParaRPr>
          </a:p>
        </p:txBody>
      </p:sp>
      <p:sp>
        <p:nvSpPr>
          <p:cNvPr id="49" name="文本框 48"/>
          <p:cNvSpPr txBox="1"/>
          <p:nvPr/>
        </p:nvSpPr>
        <p:spPr>
          <a:xfrm>
            <a:off x="8996680" y="5953125"/>
            <a:ext cx="1831975" cy="291465"/>
          </a:xfrm>
          <a:prstGeom prst="rect">
            <a:avLst/>
          </a:prstGeom>
          <a:noFill/>
        </p:spPr>
        <p:txBody>
          <a:bodyPr wrap="square" rtlCol="0" anchor="t">
            <a:noAutofit/>
          </a:bodyPr>
          <a:p>
            <a:pPr indent="0" algn="l">
              <a:buFont typeface="Wingdings" panose="05000000000000000000" charset="0"/>
              <a:buNone/>
            </a:pPr>
            <a:r>
              <a:rPr lang="en-US" altLang="zh-CN" sz="1200" spc="150">
                <a:solidFill>
                  <a:schemeClr val="tx1"/>
                </a:solidFill>
                <a:latin typeface="微软雅黑" panose="020B0503020204020204" charset="-122"/>
                <a:ea typeface="微软雅黑" panose="020B0503020204020204" charset="-122"/>
                <a:sym typeface="+mn-ea"/>
              </a:rPr>
              <a:t>5.</a:t>
            </a:r>
            <a:r>
              <a:rPr lang="zh-CN" altLang="en-US" sz="1200" spc="150">
                <a:solidFill>
                  <a:schemeClr val="tx1"/>
                </a:solidFill>
                <a:latin typeface="微软雅黑" panose="020B0503020204020204" charset="-122"/>
                <a:ea typeface="微软雅黑" panose="020B0503020204020204" charset="-122"/>
                <a:sym typeface="+mn-ea"/>
              </a:rPr>
              <a:t>碰撞信号</a:t>
            </a:r>
            <a:r>
              <a:rPr lang="en-US" altLang="zh-CN" sz="1200" spc="150">
                <a:solidFill>
                  <a:schemeClr val="tx1"/>
                </a:solidFill>
                <a:latin typeface="微软雅黑" panose="020B0503020204020204" charset="-122"/>
                <a:ea typeface="微软雅黑" panose="020B0503020204020204" charset="-122"/>
                <a:sym typeface="+mn-ea"/>
              </a:rPr>
              <a:t> </a:t>
            </a:r>
            <a:endParaRPr lang="en-US" altLang="zh-CN" sz="1200" spc="150">
              <a:solidFill>
                <a:schemeClr val="tx1"/>
              </a:solidFill>
              <a:latin typeface="微软雅黑" panose="020B0503020204020204" charset="-122"/>
              <a:ea typeface="微软雅黑" panose="020B0503020204020204" charset="-122"/>
              <a:sym typeface="+mn-ea"/>
            </a:endParaRPr>
          </a:p>
        </p:txBody>
      </p:sp>
      <p:sp>
        <p:nvSpPr>
          <p:cNvPr id="5" name="文本框 4"/>
          <p:cNvSpPr txBox="1"/>
          <p:nvPr/>
        </p:nvSpPr>
        <p:spPr>
          <a:xfrm>
            <a:off x="3227705" y="2923540"/>
            <a:ext cx="2515870" cy="306705"/>
          </a:xfrm>
          <a:prstGeom prst="rect">
            <a:avLst/>
          </a:prstGeom>
        </p:spPr>
        <p:txBody>
          <a:bodyPr wrap="square">
            <a:spAutoFit/>
          </a:bodyPr>
          <a:p>
            <a:pPr marL="0" indent="0" algn="just" defTabSz="266700">
              <a:spcBef>
                <a:spcPct val="0"/>
              </a:spcBef>
              <a:spcAft>
                <a:spcPct val="0"/>
              </a:spcAft>
            </a:pPr>
            <a:r>
              <a:rPr lang="zh-CN" altLang="en-US" sz="1400">
                <a:latin typeface="微软雅黑" panose="020B0503020204020204" charset="-122"/>
                <a:ea typeface="微软雅黑" panose="020B0503020204020204" charset="-122"/>
                <a:cs typeface="微软雅黑" panose="020B0503020204020204" charset="-122"/>
              </a:rPr>
              <a:t>任务二 </a:t>
            </a: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信息采集系统的检修</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360045" y="2892425"/>
            <a:ext cx="2616835" cy="306705"/>
          </a:xfrm>
          <a:prstGeom prst="rect">
            <a:avLst/>
          </a:prstGeom>
          <a:noFill/>
        </p:spPr>
        <p:txBody>
          <a:bodyPr wrap="square" rtlCol="0" anchor="t">
            <a:spAutoFit/>
          </a:bodyPr>
          <a:p>
            <a:pPr algn="l"/>
            <a:r>
              <a:rPr lang="zh-CN" altLang="en-US" sz="1400" dirty="0"/>
              <a:t>任务一</a:t>
            </a:r>
            <a:r>
              <a:rPr lang="en-US" altLang="zh-CN" sz="1400" dirty="0"/>
              <a:t> </a:t>
            </a:r>
            <a:r>
              <a:rPr lang="en-US" altLang="en-US" sz="1400" dirty="0"/>
              <a:t> </a:t>
            </a:r>
            <a:r>
              <a:rPr lang="zh-CN" altLang="en-US" sz="1400" dirty="0"/>
              <a:t>高压电池管理器的检修</a:t>
            </a:r>
            <a:endParaRPr lang="zh-CN" altLang="en-US" sz="1400" dirty="0"/>
          </a:p>
        </p:txBody>
      </p:sp>
      <p:sp>
        <p:nvSpPr>
          <p:cNvPr id="15" name="文本框 14"/>
          <p:cNvSpPr txBox="1"/>
          <p:nvPr/>
        </p:nvSpPr>
        <p:spPr>
          <a:xfrm>
            <a:off x="3406775" y="3291840"/>
            <a:ext cx="2221230" cy="306705"/>
          </a:xfrm>
          <a:prstGeom prst="rect">
            <a:avLst/>
          </a:prstGeom>
          <a:noFill/>
        </p:spPr>
        <p:txBody>
          <a:bodyPr wrap="square" rtlCol="0" anchor="t">
            <a:spAutoFit/>
          </a:bodyPr>
          <a:p>
            <a:pPr algn="l"/>
            <a:r>
              <a:rPr lang="zh-CN" altLang="en-US" sz="1400" dirty="0">
                <a:solidFill>
                  <a:schemeClr val="tx1"/>
                </a:solidFill>
                <a:latin typeface="+mn-ea"/>
                <a:cs typeface="+mn-ea"/>
              </a:rPr>
              <a:t>一</a:t>
            </a:r>
            <a:r>
              <a:rPr lang="en-US" altLang="zh-CN" sz="1400" dirty="0">
                <a:solidFill>
                  <a:schemeClr val="tx1"/>
                </a:solidFill>
                <a:latin typeface="+mn-ea"/>
                <a:cs typeface="+mn-ea"/>
              </a:rPr>
              <a:t>  </a:t>
            </a:r>
            <a:r>
              <a:rPr lang="zh-CN" altLang="en-US" sz="1400" dirty="0">
                <a:solidFill>
                  <a:schemeClr val="tx1"/>
                </a:solidFill>
                <a:latin typeface="+mn-ea"/>
                <a:cs typeface="+mn-ea"/>
              </a:rPr>
              <a:t>技术原理</a:t>
            </a:r>
            <a:endParaRPr lang="zh-CN" altLang="en-US" sz="1400" dirty="0">
              <a:solidFill>
                <a:schemeClr val="tx1"/>
              </a:solidFill>
              <a:latin typeface="+mn-ea"/>
              <a:cs typeface="+mn-ea"/>
            </a:endParaRPr>
          </a:p>
        </p:txBody>
      </p:sp>
      <p:sp>
        <p:nvSpPr>
          <p:cNvPr id="20" name="文本框 19"/>
          <p:cNvSpPr txBox="1"/>
          <p:nvPr/>
        </p:nvSpPr>
        <p:spPr>
          <a:xfrm>
            <a:off x="558165" y="3260725"/>
            <a:ext cx="1998980" cy="306705"/>
          </a:xfrm>
          <a:prstGeom prst="rect">
            <a:avLst/>
          </a:prstGeom>
          <a:noFill/>
        </p:spPr>
        <p:txBody>
          <a:bodyPr wrap="square" rtlCol="0" anchor="t">
            <a:spAutoFit/>
          </a:bodyPr>
          <a:p>
            <a:pPr algn="l"/>
            <a:r>
              <a:rPr lang="zh-CN" altLang="en-US" sz="1400" dirty="0">
                <a:solidFill>
                  <a:schemeClr val="tx1"/>
                </a:solidFill>
                <a:latin typeface="+mn-ea"/>
                <a:cs typeface="+mn-ea"/>
              </a:rPr>
              <a:t>一</a:t>
            </a:r>
            <a:r>
              <a:rPr lang="en-US" altLang="zh-CN" sz="1400" dirty="0">
                <a:solidFill>
                  <a:schemeClr val="tx1"/>
                </a:solidFill>
                <a:latin typeface="+mn-ea"/>
                <a:cs typeface="+mn-ea"/>
              </a:rPr>
              <a:t>  </a:t>
            </a:r>
            <a:r>
              <a:rPr lang="zh-CN" altLang="en-US" sz="1400" dirty="0">
                <a:solidFill>
                  <a:schemeClr val="tx1"/>
                </a:solidFill>
                <a:latin typeface="+mn-ea"/>
                <a:cs typeface="+mn-ea"/>
              </a:rPr>
              <a:t>技术原理</a:t>
            </a:r>
            <a:endParaRPr lang="zh-CN" altLang="en-US" sz="1400" dirty="0">
              <a:solidFill>
                <a:schemeClr val="tx1"/>
              </a:solidFill>
              <a:latin typeface="+mn-ea"/>
              <a:cs typeface="+mn-ea"/>
            </a:endParaRPr>
          </a:p>
        </p:txBody>
      </p:sp>
      <p:sp>
        <p:nvSpPr>
          <p:cNvPr id="25" name="文本框 24"/>
          <p:cNvSpPr txBox="1"/>
          <p:nvPr/>
        </p:nvSpPr>
        <p:spPr>
          <a:xfrm>
            <a:off x="4580890" y="3660140"/>
            <a:ext cx="1031240" cy="275590"/>
          </a:xfrm>
          <a:prstGeom prst="rect">
            <a:avLst/>
          </a:prstGeom>
          <a:noFill/>
        </p:spPr>
        <p:txBody>
          <a:bodyPr wrap="square" rtlCol="0" anchor="t">
            <a:spAutoFit/>
          </a:bodyPr>
          <a:p>
            <a:pPr algn="l"/>
            <a:r>
              <a:rPr lang="zh-CN" altLang="en-US" sz="1200" dirty="0">
                <a:solidFill>
                  <a:schemeClr val="tx1"/>
                </a:solidFill>
                <a:latin typeface="Arial" panose="020B0604020202020204" pitchFamily="34" charset="0"/>
                <a:cs typeface="Arial" panose="020B0604020202020204" pitchFamily="34" charset="0"/>
              </a:rPr>
              <a:t>2.</a:t>
            </a:r>
            <a:r>
              <a:rPr lang="zh-CN" altLang="en-US" sz="1200" dirty="0">
                <a:latin typeface="Arial" panose="020B0604020202020204" pitchFamily="34" charset="0"/>
                <a:cs typeface="Arial" panose="020B0604020202020204" pitchFamily="34" charset="0"/>
                <a:sym typeface="+mn-ea"/>
              </a:rPr>
              <a:t>温度采集</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26" name="文本框 25"/>
          <p:cNvSpPr txBox="1"/>
          <p:nvPr/>
        </p:nvSpPr>
        <p:spPr>
          <a:xfrm>
            <a:off x="3378835" y="3660140"/>
            <a:ext cx="1193800" cy="275590"/>
          </a:xfrm>
          <a:prstGeom prst="rect">
            <a:avLst/>
          </a:prstGeom>
          <a:noFill/>
        </p:spPr>
        <p:txBody>
          <a:bodyPr wrap="square" rtlCol="0" anchor="t">
            <a:spAutoFit/>
          </a:bodyPr>
          <a:p>
            <a:pPr algn="l"/>
            <a:r>
              <a:rPr lang="zh-CN" altLang="en-US" sz="1200" dirty="0">
                <a:solidFill>
                  <a:schemeClr val="tx1"/>
                </a:solidFill>
                <a:latin typeface="Arial" panose="020B0604020202020204" pitchFamily="34" charset="0"/>
                <a:cs typeface="Arial" panose="020B0604020202020204" pitchFamily="34" charset="0"/>
              </a:rPr>
              <a:t>1.电压采集</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27" name="矩形 26"/>
          <p:cNvSpPr/>
          <p:nvPr/>
        </p:nvSpPr>
        <p:spPr>
          <a:xfrm>
            <a:off x="617220" y="3670300"/>
            <a:ext cx="1981200" cy="275590"/>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1.</a:t>
            </a:r>
            <a:r>
              <a:rPr lang="zh-CN" altLang="en-US" sz="1200" dirty="0">
                <a:ln w="6350">
                  <a:noFill/>
                </a:ln>
                <a:solidFill>
                  <a:schemeClr val="tx1"/>
                </a:solidFill>
                <a:latin typeface="微软雅黑" panose="020B0503020204020204" charset="-122"/>
                <a:ea typeface="微软雅黑" panose="020B0503020204020204" charset="-122"/>
              </a:rPr>
              <a:t>无感分流式电流传感器</a:t>
            </a:r>
            <a:endParaRPr lang="zh-CN" altLang="en-US" sz="1200" dirty="0">
              <a:ln w="6350">
                <a:noFill/>
              </a:ln>
              <a:solidFill>
                <a:schemeClr val="tx1"/>
              </a:solidFill>
              <a:latin typeface="微软雅黑" panose="020B0503020204020204" charset="-122"/>
              <a:ea typeface="微软雅黑" panose="020B0503020204020204" charset="-122"/>
            </a:endParaRPr>
          </a:p>
        </p:txBody>
      </p:sp>
      <p:sp>
        <p:nvSpPr>
          <p:cNvPr id="41" name="矩形 40"/>
          <p:cNvSpPr/>
          <p:nvPr/>
        </p:nvSpPr>
        <p:spPr>
          <a:xfrm>
            <a:off x="617220" y="3987800"/>
            <a:ext cx="2005965" cy="275590"/>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2.</a:t>
            </a:r>
            <a:r>
              <a:rPr lang="zh-CN" altLang="en-US" sz="1200" dirty="0">
                <a:ln w="6350">
                  <a:noFill/>
                </a:ln>
                <a:solidFill>
                  <a:schemeClr val="tx1"/>
                </a:solidFill>
                <a:latin typeface="微软雅黑" panose="020B0503020204020204" charset="-122"/>
                <a:ea typeface="微软雅黑" panose="020B0503020204020204" charset="-122"/>
              </a:rPr>
              <a:t>霍尔式电流传感器</a:t>
            </a:r>
            <a:endParaRPr lang="zh-CN" altLang="en-US" sz="1200" dirty="0">
              <a:ln w="6350">
                <a:noFill/>
              </a:ln>
              <a:solidFill>
                <a:schemeClr val="tx1"/>
              </a:solidFill>
              <a:latin typeface="微软雅黑" panose="020B0503020204020204" charset="-122"/>
              <a:ea typeface="微软雅黑" panose="020B0503020204020204" charset="-122"/>
            </a:endParaRPr>
          </a:p>
        </p:txBody>
      </p:sp>
      <p:sp>
        <p:nvSpPr>
          <p:cNvPr id="50" name="文本框 49"/>
          <p:cNvSpPr txBox="1"/>
          <p:nvPr/>
        </p:nvSpPr>
        <p:spPr>
          <a:xfrm>
            <a:off x="3378835" y="3932555"/>
            <a:ext cx="1463675" cy="275590"/>
          </a:xfrm>
          <a:prstGeom prst="rect">
            <a:avLst/>
          </a:prstGeom>
          <a:noFill/>
        </p:spPr>
        <p:txBody>
          <a:bodyPr wrap="square" rtlCol="0" anchor="t">
            <a:spAutoFit/>
          </a:bodyPr>
          <a:p>
            <a:pPr algn="l"/>
            <a:r>
              <a:rPr lang="en-US" altLang="zh-CN" sz="1200" dirty="0">
                <a:latin typeface="Arial" panose="020B0604020202020204" pitchFamily="34" charset="0"/>
                <a:cs typeface="Arial" panose="020B0604020202020204" pitchFamily="34" charset="0"/>
                <a:sym typeface="+mn-ea"/>
              </a:rPr>
              <a:t>3.</a:t>
            </a:r>
            <a:r>
              <a:rPr lang="zh-CN" altLang="en-US" sz="1200" dirty="0">
                <a:latin typeface="Arial" panose="020B0604020202020204" pitchFamily="34" charset="0"/>
                <a:cs typeface="Arial" panose="020B0604020202020204" pitchFamily="34" charset="0"/>
                <a:sym typeface="+mn-ea"/>
              </a:rPr>
              <a:t>信息采集线束</a:t>
            </a:r>
            <a:endParaRPr lang="zh-CN" altLang="en-US" sz="1200" dirty="0">
              <a:latin typeface="Arial" panose="020B0604020202020204" pitchFamily="34" charset="0"/>
              <a:cs typeface="Arial" panose="020B0604020202020204" pitchFamily="34" charset="0"/>
              <a:sym typeface="+mn-ea"/>
            </a:endParaRPr>
          </a:p>
        </p:txBody>
      </p:sp>
      <p:sp>
        <p:nvSpPr>
          <p:cNvPr id="51" name="文本框 50"/>
          <p:cNvSpPr txBox="1"/>
          <p:nvPr/>
        </p:nvSpPr>
        <p:spPr>
          <a:xfrm>
            <a:off x="3378835" y="4204970"/>
            <a:ext cx="1744345" cy="275590"/>
          </a:xfrm>
          <a:prstGeom prst="rect">
            <a:avLst/>
          </a:prstGeom>
          <a:noFill/>
        </p:spPr>
        <p:txBody>
          <a:bodyPr wrap="square" rtlCol="0" anchor="t">
            <a:spAutoFit/>
          </a:bodyPr>
          <a:p>
            <a:pPr algn="l"/>
            <a:r>
              <a:rPr lang="en-US" altLang="zh-CN" sz="1200" dirty="0">
                <a:latin typeface="Arial" panose="020B0604020202020204" pitchFamily="34" charset="0"/>
                <a:cs typeface="Arial" panose="020B0604020202020204" pitchFamily="34" charset="0"/>
                <a:sym typeface="+mn-ea"/>
              </a:rPr>
              <a:t>4.</a:t>
            </a:r>
            <a:r>
              <a:rPr lang="zh-CN" altLang="en-US" sz="1200" dirty="0">
                <a:latin typeface="Arial" panose="020B0604020202020204" pitchFamily="34" charset="0"/>
                <a:cs typeface="Arial" panose="020B0604020202020204" pitchFamily="34" charset="0"/>
                <a:sym typeface="+mn-ea"/>
              </a:rPr>
              <a:t>信息采集数据的传递</a:t>
            </a:r>
            <a:endParaRPr lang="zh-CN" altLang="en-US" sz="1200" dirty="0">
              <a:latin typeface="Arial" panose="020B0604020202020204" pitchFamily="34" charset="0"/>
              <a:cs typeface="Arial" panose="020B0604020202020204" pitchFamily="34" charset="0"/>
              <a:sym typeface="+mn-ea"/>
            </a:endParaRPr>
          </a:p>
        </p:txBody>
      </p:sp>
      <p:sp>
        <p:nvSpPr>
          <p:cNvPr id="52" name="文本框 51"/>
          <p:cNvSpPr txBox="1"/>
          <p:nvPr/>
        </p:nvSpPr>
        <p:spPr>
          <a:xfrm>
            <a:off x="3406775" y="4843780"/>
            <a:ext cx="1654810" cy="306705"/>
          </a:xfrm>
          <a:prstGeom prst="rect">
            <a:avLst/>
          </a:prstGeom>
          <a:noFill/>
        </p:spPr>
        <p:txBody>
          <a:bodyPr wrap="square" rtlCol="0" anchor="t">
            <a:spAutoFit/>
          </a:bodyPr>
          <a:p>
            <a:pPr algn="l"/>
            <a:r>
              <a:rPr lang="zh-CN" altLang="en-US" sz="1400" dirty="0">
                <a:solidFill>
                  <a:schemeClr val="tx1"/>
                </a:solidFill>
                <a:latin typeface="微软雅黑" panose="020B0503020204020204" charset="-122"/>
                <a:ea typeface="微软雅黑" panose="020B0503020204020204" charset="-122"/>
                <a:cs typeface="微软雅黑" panose="020B0503020204020204" charset="-122"/>
              </a:rPr>
              <a:t>二</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rPr>
              <a:t>任务实施</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53" name="文本框 52"/>
          <p:cNvSpPr txBox="1"/>
          <p:nvPr/>
        </p:nvSpPr>
        <p:spPr>
          <a:xfrm>
            <a:off x="558165" y="4824095"/>
            <a:ext cx="1654810" cy="306705"/>
          </a:xfrm>
          <a:prstGeom prst="rect">
            <a:avLst/>
          </a:prstGeom>
          <a:noFill/>
        </p:spPr>
        <p:txBody>
          <a:bodyPr wrap="square" rtlCol="0" anchor="t">
            <a:spAutoFit/>
          </a:bodyPr>
          <a:p>
            <a:pPr algn="l"/>
            <a:r>
              <a:rPr lang="zh-CN" altLang="en-US" sz="1400" dirty="0">
                <a:solidFill>
                  <a:schemeClr val="tx1"/>
                </a:solidFill>
                <a:latin typeface="微软雅黑" panose="020B0503020204020204" charset="-122"/>
                <a:ea typeface="微软雅黑" panose="020B0503020204020204" charset="-122"/>
                <a:cs typeface="微软雅黑" panose="020B0503020204020204" charset="-122"/>
              </a:rPr>
              <a:t>二</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rPr>
              <a:t>任务实施</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54" name="文本框 53"/>
          <p:cNvSpPr txBox="1"/>
          <p:nvPr/>
        </p:nvSpPr>
        <p:spPr>
          <a:xfrm>
            <a:off x="3378835" y="4477385"/>
            <a:ext cx="2374265" cy="275590"/>
          </a:xfrm>
          <a:prstGeom prst="rect">
            <a:avLst/>
          </a:prstGeom>
          <a:noFill/>
        </p:spPr>
        <p:txBody>
          <a:bodyPr wrap="square" rtlCol="0" anchor="t">
            <a:spAutoFit/>
          </a:bodyPr>
          <a:p>
            <a:pPr algn="l"/>
            <a:r>
              <a:rPr lang="en-US" altLang="zh-CN" sz="1200" dirty="0">
                <a:latin typeface="Arial" panose="020B0604020202020204" pitchFamily="34" charset="0"/>
                <a:cs typeface="Arial" panose="020B0604020202020204" pitchFamily="34" charset="0"/>
                <a:sym typeface="+mn-ea"/>
              </a:rPr>
              <a:t>5.</a:t>
            </a:r>
            <a:r>
              <a:rPr lang="zh-CN" altLang="en-US" sz="1200" dirty="0">
                <a:latin typeface="Arial" panose="020B0604020202020204" pitchFamily="34" charset="0"/>
                <a:cs typeface="Arial" panose="020B0604020202020204" pitchFamily="34" charset="0"/>
                <a:sym typeface="+mn-ea"/>
              </a:rPr>
              <a:t>秦</a:t>
            </a:r>
            <a:r>
              <a:rPr lang="en-US" altLang="zh-CN" sz="1200" dirty="0">
                <a:latin typeface="Arial" panose="020B0604020202020204" pitchFamily="34" charset="0"/>
                <a:cs typeface="Arial" panose="020B0604020202020204" pitchFamily="34" charset="0"/>
                <a:sym typeface="+mn-ea"/>
              </a:rPr>
              <a:t>PLUS EV</a:t>
            </a:r>
            <a:r>
              <a:rPr lang="zh-CN" altLang="en-US" sz="1200" dirty="0">
                <a:latin typeface="Arial" panose="020B0604020202020204" pitchFamily="34" charset="0"/>
                <a:cs typeface="Arial" panose="020B0604020202020204" pitchFamily="34" charset="0"/>
                <a:sym typeface="+mn-ea"/>
              </a:rPr>
              <a:t>信息采集系统</a:t>
            </a:r>
            <a:endParaRPr lang="zh-CN" altLang="en-US" sz="1200" dirty="0">
              <a:latin typeface="Arial" panose="020B0604020202020204" pitchFamily="34" charset="0"/>
              <a:cs typeface="Arial" panose="020B0604020202020204" pitchFamily="34" charset="0"/>
              <a:sym typeface="+mn-ea"/>
            </a:endParaRPr>
          </a:p>
        </p:txBody>
      </p:sp>
      <p:sp>
        <p:nvSpPr>
          <p:cNvPr id="55" name="文本框 54"/>
          <p:cNvSpPr txBox="1"/>
          <p:nvPr/>
        </p:nvSpPr>
        <p:spPr>
          <a:xfrm>
            <a:off x="3378835" y="5241290"/>
            <a:ext cx="2118360" cy="275590"/>
          </a:xfrm>
          <a:prstGeom prst="rect">
            <a:avLst/>
          </a:prstGeom>
          <a:noFill/>
        </p:spPr>
        <p:txBody>
          <a:bodyPr wrap="square" rtlCol="0" anchor="t">
            <a:spAutoFit/>
          </a:bodyPr>
          <a:p>
            <a:pPr algn="l"/>
            <a:r>
              <a:rPr lang="en-US" altLang="zh-CN" sz="1200" dirty="0">
                <a:latin typeface="Arial" panose="020B0604020202020204" pitchFamily="34" charset="0"/>
                <a:cs typeface="Arial" panose="020B0604020202020204" pitchFamily="34" charset="0"/>
                <a:sym typeface="+mn-ea"/>
              </a:rPr>
              <a:t>1.</a:t>
            </a:r>
            <a:r>
              <a:rPr lang="zh-CN" altLang="en-US" sz="1200" dirty="0">
                <a:latin typeface="Arial" panose="020B0604020202020204" pitchFamily="34" charset="0"/>
                <a:cs typeface="Arial" panose="020B0604020202020204" pitchFamily="34" charset="0"/>
                <a:sym typeface="+mn-ea"/>
              </a:rPr>
              <a:t>电压与温度采集故障</a:t>
            </a:r>
            <a:endParaRPr lang="zh-CN" altLang="en-US" sz="1200" dirty="0">
              <a:latin typeface="Arial" panose="020B0604020202020204" pitchFamily="34" charset="0"/>
              <a:cs typeface="Arial" panose="020B0604020202020204" pitchFamily="34" charset="0"/>
              <a:sym typeface="+mn-ea"/>
            </a:endParaRPr>
          </a:p>
        </p:txBody>
      </p:sp>
      <p:sp>
        <p:nvSpPr>
          <p:cNvPr id="56" name="文本框 55"/>
          <p:cNvSpPr txBox="1"/>
          <p:nvPr/>
        </p:nvSpPr>
        <p:spPr>
          <a:xfrm>
            <a:off x="3378835" y="5631815"/>
            <a:ext cx="2355215" cy="275590"/>
          </a:xfrm>
          <a:prstGeom prst="rect">
            <a:avLst/>
          </a:prstGeom>
          <a:noFill/>
        </p:spPr>
        <p:txBody>
          <a:bodyPr wrap="square" rtlCol="0" anchor="t">
            <a:spAutoFit/>
          </a:bodyPr>
          <a:p>
            <a:pPr algn="l"/>
            <a:r>
              <a:rPr lang="en-US" altLang="zh-CN" sz="1200" dirty="0">
                <a:latin typeface="Arial" panose="020B0604020202020204" pitchFamily="34" charset="0"/>
                <a:cs typeface="Arial" panose="020B0604020202020204" pitchFamily="34" charset="0"/>
                <a:sym typeface="+mn-ea"/>
              </a:rPr>
              <a:t>2.BIC</a:t>
            </a:r>
            <a:r>
              <a:rPr lang="zh-CN" altLang="en-US" sz="1200" dirty="0">
                <a:latin typeface="Arial" panose="020B0604020202020204" pitchFamily="34" charset="0"/>
                <a:cs typeface="Arial" panose="020B0604020202020204" pitchFamily="34" charset="0"/>
                <a:sym typeface="+mn-ea"/>
              </a:rPr>
              <a:t>工作异常</a:t>
            </a:r>
            <a:endParaRPr lang="zh-CN" altLang="en-US" sz="1200" dirty="0">
              <a:latin typeface="Arial" panose="020B0604020202020204" pitchFamily="34" charset="0"/>
              <a:cs typeface="Arial" panose="020B0604020202020204" pitchFamily="34" charset="0"/>
              <a:sym typeface="+mn-ea"/>
            </a:endParaRPr>
          </a:p>
        </p:txBody>
      </p:sp>
      <p:sp>
        <p:nvSpPr>
          <p:cNvPr id="57" name="矩形 56"/>
          <p:cNvSpPr/>
          <p:nvPr/>
        </p:nvSpPr>
        <p:spPr>
          <a:xfrm>
            <a:off x="349885" y="2844800"/>
            <a:ext cx="2553970" cy="3517900"/>
          </a:xfrm>
          <a:prstGeom prst="rect">
            <a:avLst/>
          </a:prstGeom>
          <a:noFill/>
          <a:ln>
            <a:solidFill>
              <a:schemeClr val="tx1"/>
            </a:solidFill>
            <a:prstDash val="dash"/>
          </a:ln>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矩形 57"/>
          <p:cNvSpPr/>
          <p:nvPr/>
        </p:nvSpPr>
        <p:spPr>
          <a:xfrm>
            <a:off x="3230245" y="2875915"/>
            <a:ext cx="2345055" cy="3517900"/>
          </a:xfrm>
          <a:prstGeom prst="rect">
            <a:avLst/>
          </a:prstGeom>
          <a:noFill/>
          <a:ln>
            <a:solidFill>
              <a:schemeClr val="tx1"/>
            </a:solidFill>
            <a:prstDash val="dash"/>
          </a:ln>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矩形 58"/>
          <p:cNvSpPr/>
          <p:nvPr/>
        </p:nvSpPr>
        <p:spPr>
          <a:xfrm>
            <a:off x="617220" y="4305300"/>
            <a:ext cx="1337310" cy="275590"/>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3.</a:t>
            </a:r>
            <a:r>
              <a:rPr lang="zh-CN" altLang="en-US" sz="1200" dirty="0">
                <a:ln w="6350">
                  <a:noFill/>
                </a:ln>
                <a:solidFill>
                  <a:schemeClr val="tx1"/>
                </a:solidFill>
                <a:latin typeface="微软雅黑" panose="020B0503020204020204" charset="-122"/>
                <a:ea typeface="微软雅黑" panose="020B0503020204020204" charset="-122"/>
              </a:rPr>
              <a:t>电路</a:t>
            </a:r>
            <a:endParaRPr lang="zh-CN" altLang="en-US" sz="1200" dirty="0">
              <a:ln w="6350">
                <a:noFill/>
              </a:ln>
              <a:solidFill>
                <a:schemeClr val="tx1"/>
              </a:solidFill>
              <a:latin typeface="微软雅黑" panose="020B0503020204020204" charset="-122"/>
              <a:ea typeface="微软雅黑" panose="020B0503020204020204" charset="-122"/>
            </a:endParaRPr>
          </a:p>
        </p:txBody>
      </p:sp>
      <p:sp>
        <p:nvSpPr>
          <p:cNvPr id="60" name="矩形 59"/>
          <p:cNvSpPr/>
          <p:nvPr/>
        </p:nvSpPr>
        <p:spPr>
          <a:xfrm>
            <a:off x="502285" y="5210175"/>
            <a:ext cx="2337435" cy="275590"/>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1.</a:t>
            </a:r>
            <a:r>
              <a:rPr lang="zh-CN" altLang="en-US" sz="1200" dirty="0">
                <a:ln w="6350">
                  <a:noFill/>
                </a:ln>
                <a:solidFill>
                  <a:schemeClr val="tx1"/>
                </a:solidFill>
                <a:latin typeface="微软雅黑" panose="020B0503020204020204" charset="-122"/>
                <a:ea typeface="微软雅黑" panose="020B0503020204020204" charset="-122"/>
              </a:rPr>
              <a:t>比亚迪秦</a:t>
            </a:r>
            <a:r>
              <a:rPr lang="en-US" altLang="zh-CN" sz="1200" dirty="0">
                <a:ln w="6350">
                  <a:noFill/>
                </a:ln>
                <a:solidFill>
                  <a:schemeClr val="tx1"/>
                </a:solidFill>
                <a:latin typeface="微软雅黑" panose="020B0503020204020204" charset="-122"/>
                <a:ea typeface="微软雅黑" panose="020B0503020204020204" charset="-122"/>
              </a:rPr>
              <a:t>EV</a:t>
            </a:r>
            <a:r>
              <a:rPr lang="zh-CN" altLang="en-US" sz="1200" dirty="0">
                <a:ln w="6350">
                  <a:noFill/>
                </a:ln>
                <a:solidFill>
                  <a:schemeClr val="tx1"/>
                </a:solidFill>
                <a:latin typeface="微软雅黑" panose="020B0503020204020204" charset="-122"/>
                <a:ea typeface="微软雅黑" panose="020B0503020204020204" charset="-122"/>
              </a:rPr>
              <a:t>电流传感器故障</a:t>
            </a:r>
            <a:endParaRPr lang="zh-CN" altLang="en-US" sz="1200" dirty="0">
              <a:ln w="6350">
                <a:noFill/>
              </a:ln>
              <a:solidFill>
                <a:schemeClr val="tx1"/>
              </a:solidFill>
              <a:latin typeface="微软雅黑" panose="020B0503020204020204" charset="-122"/>
              <a:ea typeface="微软雅黑" panose="020B0503020204020204" charset="-122"/>
            </a:endParaRPr>
          </a:p>
        </p:txBody>
      </p:sp>
      <p:sp>
        <p:nvSpPr>
          <p:cNvPr id="61" name="矩形 60"/>
          <p:cNvSpPr/>
          <p:nvPr/>
        </p:nvSpPr>
        <p:spPr>
          <a:xfrm>
            <a:off x="502285" y="5625465"/>
            <a:ext cx="2347595" cy="645160"/>
          </a:xfrm>
          <a:prstGeom prst="rect">
            <a:avLst/>
          </a:prstGeom>
        </p:spPr>
        <p:txBody>
          <a:bodyPr wrap="square">
            <a:spAutoFit/>
          </a:bodyPr>
          <a:p>
            <a:pPr indent="0" algn="l">
              <a:lnSpc>
                <a:spcPct val="150000"/>
              </a:lnSpc>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2.</a:t>
            </a:r>
            <a:r>
              <a:rPr lang="zh-CN" altLang="en-US" sz="1200" dirty="0">
                <a:ln w="6350">
                  <a:noFill/>
                </a:ln>
                <a:solidFill>
                  <a:schemeClr val="tx1"/>
                </a:solidFill>
                <a:latin typeface="微软雅黑" panose="020B0503020204020204" charset="-122"/>
                <a:ea typeface="微软雅黑" panose="020B0503020204020204" charset="-122"/>
              </a:rPr>
              <a:t>比亚迪秦</a:t>
            </a:r>
            <a:r>
              <a:rPr lang="en-US" altLang="zh-CN" sz="1200" dirty="0">
                <a:ln w="6350">
                  <a:noFill/>
                </a:ln>
                <a:solidFill>
                  <a:schemeClr val="tx1"/>
                </a:solidFill>
                <a:latin typeface="微软雅黑" panose="020B0503020204020204" charset="-122"/>
                <a:ea typeface="微软雅黑" panose="020B0503020204020204" charset="-122"/>
              </a:rPr>
              <a:t>PLUS EV</a:t>
            </a:r>
            <a:r>
              <a:rPr lang="zh-CN" altLang="en-US" sz="1200" dirty="0">
                <a:ln w="6350">
                  <a:noFill/>
                </a:ln>
                <a:solidFill>
                  <a:schemeClr val="tx1"/>
                </a:solidFill>
                <a:latin typeface="微软雅黑" panose="020B0503020204020204" charset="-122"/>
                <a:ea typeface="微软雅黑" panose="020B0503020204020204" charset="-122"/>
              </a:rPr>
              <a:t>采样电阻两侧电压的测量</a:t>
            </a:r>
            <a:endParaRPr lang="zh-CN" altLang="en-US" sz="1200" dirty="0">
              <a:ln w="6350">
                <a:noFill/>
              </a:ln>
              <a:solidFill>
                <a:schemeClr val="tx1"/>
              </a:solidFill>
              <a:latin typeface="微软雅黑" panose="020B0503020204020204" charset="-122"/>
              <a:ea typeface="微软雅黑" panose="020B0503020204020204"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635"/>
            <a:ext cx="12191365" cy="1939290"/>
          </a:xfrm>
          <a:prstGeom prst="rect">
            <a:avLst/>
          </a:prstGeom>
          <a:solidFill>
            <a:srgbClr val="1F2E79"/>
          </a:solidFill>
          <a:ln>
            <a:solidFill>
              <a:srgbClr val="1F2E7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1"/>
              </a:solidFill>
            </a:endParaRPr>
          </a:p>
        </p:txBody>
      </p:sp>
      <p:sp>
        <p:nvSpPr>
          <p:cNvPr id="3" name="标题 2"/>
          <p:cNvSpPr>
            <a:spLocks noGrp="1"/>
          </p:cNvSpPr>
          <p:nvPr>
            <p:ph type="title" idx="4294967295"/>
            <p:custDataLst>
              <p:tags r:id="rId1"/>
            </p:custDataLst>
          </p:nvPr>
        </p:nvSpPr>
        <p:spPr>
          <a:xfrm>
            <a:off x="1492885" y="657225"/>
            <a:ext cx="10133965" cy="768350"/>
          </a:xfrm>
        </p:spPr>
        <p:txBody>
          <a:bodyPr wrap="square" anchor="t" anchorCtr="0">
            <a:noAutofit/>
          </a:bodyPr>
          <a:lstStyle/>
          <a:p>
            <a:pPr algn="ctr"/>
            <a:r>
              <a:rPr sz="6000" dirty="0">
                <a:ln w="6350">
                  <a:noFill/>
                </a:ln>
                <a:solidFill>
                  <a:schemeClr val="bg1"/>
                </a:solidFill>
                <a:latin typeface="微软雅黑" panose="020B0503020204020204" charset="-122"/>
                <a:ea typeface="微软雅黑" panose="020B0503020204020204" charset="-122"/>
                <a:cs typeface="微软雅黑" panose="020B0503020204020204" charset="-122"/>
                <a:sym typeface="+mn-ea"/>
              </a:rPr>
              <a:t>任务</a:t>
            </a:r>
            <a:r>
              <a:rPr lang="zh-CN" sz="6000" dirty="0">
                <a:ln w="6350">
                  <a:noFill/>
                </a:ln>
                <a:solidFill>
                  <a:schemeClr val="bg1"/>
                </a:solidFill>
                <a:latin typeface="微软雅黑" panose="020B0503020204020204" charset="-122"/>
                <a:ea typeface="微软雅黑" panose="020B0503020204020204" charset="-122"/>
                <a:cs typeface="微软雅黑" panose="020B0503020204020204" charset="-122"/>
                <a:sym typeface="+mn-ea"/>
              </a:rPr>
              <a:t>三</a:t>
            </a:r>
            <a:r>
              <a:rPr lang="en-US" altLang="zh-CN" sz="6000" dirty="0">
                <a:ln w="6350">
                  <a:noFill/>
                </a:ln>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sz="6000">
                <a:solidFill>
                  <a:schemeClr val="bg1"/>
                </a:solidFill>
                <a:latin typeface="微软雅黑" panose="020B0503020204020204" charset="-122"/>
                <a:ea typeface="微软雅黑" panose="020B0503020204020204" charset="-122"/>
                <a:cs typeface="微软雅黑" panose="020B0503020204020204" charset="-122"/>
              </a:rPr>
              <a:t>动力电池均衡的检修</a:t>
            </a:r>
            <a:endParaRPr lang="zh-CN" altLang="en-US" sz="60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2358390" y="3757930"/>
            <a:ext cx="3028950" cy="521970"/>
          </a:xfrm>
          <a:prstGeom prst="rect">
            <a:avLst/>
          </a:prstGeom>
          <a:noFill/>
        </p:spPr>
        <p:txBody>
          <a:bodyPr wrap="square" rtlCol="0" anchor="t">
            <a:spAutoFit/>
          </a:bodyPr>
          <a:p>
            <a:pPr algn="r"/>
            <a:r>
              <a:rPr lang="zh-CN" altLang="en-US" sz="28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一</a:t>
            </a:r>
            <a:r>
              <a:rPr lang="en-US" altLang="zh-CN" sz="28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28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技术原理</a:t>
            </a:r>
            <a:endParaRPr lang="zh-CN" altLang="en-US" sz="28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6991985" y="3757930"/>
            <a:ext cx="2710180" cy="521970"/>
          </a:xfrm>
          <a:prstGeom prst="rect">
            <a:avLst/>
          </a:prstGeom>
          <a:noFill/>
        </p:spPr>
        <p:txBody>
          <a:bodyPr wrap="square" rtlCol="0" anchor="t">
            <a:spAutoFit/>
          </a:bodyPr>
          <a:p>
            <a:pPr algn="l"/>
            <a:r>
              <a:rPr lang="zh-CN" altLang="en-US" sz="28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二</a:t>
            </a:r>
            <a:r>
              <a:rPr lang="en-US" altLang="zh-CN" sz="28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28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任务实施</a:t>
            </a:r>
            <a:endParaRPr lang="zh-CN" altLang="en-US" sz="28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66" name="矩形 65"/>
          <p:cNvSpPr/>
          <p:nvPr/>
        </p:nvSpPr>
        <p:spPr>
          <a:xfrm>
            <a:off x="2287905" y="4599940"/>
            <a:ext cx="3197225" cy="337185"/>
          </a:xfrm>
          <a:prstGeom prst="rect">
            <a:avLst/>
          </a:prstGeom>
        </p:spPr>
        <p:txBody>
          <a:bodyPr wrap="square">
            <a:spAutoFit/>
          </a:bodyPr>
          <a:p>
            <a:pPr marL="285750" indent="-285750" algn="l">
              <a:buFont typeface="Wingdings" panose="05000000000000000000" charset="0"/>
              <a:buChar char="l"/>
            </a:pPr>
            <a:r>
              <a:rPr lang="zh-CN" altLang="en-US" sz="1600" b="1" dirty="0">
                <a:ln w="6350">
                  <a:noFill/>
                </a:ln>
                <a:solidFill>
                  <a:schemeClr val="bg2">
                    <a:lumMod val="50000"/>
                  </a:schemeClr>
                </a:solidFill>
                <a:latin typeface="微软雅黑" panose="020B0503020204020204" charset="-122"/>
                <a:ea typeface="微软雅黑" panose="020B0503020204020204" charset="-122"/>
              </a:rPr>
              <a:t>动力蓄电池均衡控制意义</a:t>
            </a:r>
            <a:endParaRPr lang="zh-CN" altLang="en-US" sz="1600" b="1" dirty="0">
              <a:ln w="6350">
                <a:noFill/>
              </a:ln>
              <a:solidFill>
                <a:schemeClr val="bg2">
                  <a:lumMod val="50000"/>
                </a:schemeClr>
              </a:solidFill>
              <a:latin typeface="微软雅黑" panose="020B0503020204020204" charset="-122"/>
              <a:ea typeface="微软雅黑" panose="020B0503020204020204" charset="-122"/>
            </a:endParaRPr>
          </a:p>
        </p:txBody>
      </p:sp>
      <p:sp>
        <p:nvSpPr>
          <p:cNvPr id="64" name="矩形 63"/>
          <p:cNvSpPr/>
          <p:nvPr/>
        </p:nvSpPr>
        <p:spPr>
          <a:xfrm>
            <a:off x="6991985" y="4599940"/>
            <a:ext cx="3876040" cy="337185"/>
          </a:xfrm>
          <a:prstGeom prst="rect">
            <a:avLst/>
          </a:prstGeom>
        </p:spPr>
        <p:txBody>
          <a:bodyPr wrap="square">
            <a:spAutoFit/>
          </a:bodyPr>
          <a:p>
            <a:pPr marL="285750" indent="-285750" algn="l">
              <a:buFont typeface="Wingdings" panose="05000000000000000000" charset="0"/>
              <a:buChar char="l"/>
            </a:pPr>
            <a:r>
              <a:rPr lang="zh-CN" altLang="en-US" sz="1600" b="1" dirty="0">
                <a:ln w="6350">
                  <a:noFill/>
                </a:ln>
                <a:solidFill>
                  <a:schemeClr val="bg1">
                    <a:lumMod val="50000"/>
                  </a:schemeClr>
                </a:solidFill>
                <a:latin typeface="微软雅黑" panose="020B0503020204020204" charset="-122"/>
                <a:ea typeface="微软雅黑" panose="020B0503020204020204" charset="-122"/>
              </a:rPr>
              <a:t>动力蓄电池均衡控制故障的检修</a:t>
            </a:r>
            <a:endParaRPr lang="zh-CN" altLang="en-US" sz="1600" b="1" dirty="0">
              <a:ln w="6350">
                <a:noFill/>
              </a:ln>
              <a:solidFill>
                <a:schemeClr val="bg1">
                  <a:lumMod val="50000"/>
                </a:schemeClr>
              </a:solidFill>
              <a:latin typeface="微软雅黑" panose="020B0503020204020204" charset="-122"/>
              <a:ea typeface="微软雅黑" panose="020B0503020204020204" charset="-122"/>
            </a:endParaRPr>
          </a:p>
        </p:txBody>
      </p:sp>
      <p:sp>
        <p:nvSpPr>
          <p:cNvPr id="5" name="矩形 4"/>
          <p:cNvSpPr/>
          <p:nvPr/>
        </p:nvSpPr>
        <p:spPr>
          <a:xfrm>
            <a:off x="7020560" y="5140325"/>
            <a:ext cx="3847465" cy="337185"/>
          </a:xfrm>
          <a:prstGeom prst="rect">
            <a:avLst/>
          </a:prstGeom>
        </p:spPr>
        <p:txBody>
          <a:bodyPr wrap="square">
            <a:spAutoFit/>
          </a:bodyPr>
          <a:p>
            <a:pPr marL="285750" indent="-285750" algn="l">
              <a:buFont typeface="Wingdings" panose="05000000000000000000" charset="0"/>
              <a:buChar char="l"/>
            </a:pPr>
            <a:r>
              <a:rPr lang="zh-CN" altLang="en-US" sz="1600" b="1" dirty="0">
                <a:ln w="6350">
                  <a:noFill/>
                </a:ln>
                <a:solidFill>
                  <a:schemeClr val="bg1">
                    <a:lumMod val="50000"/>
                  </a:schemeClr>
                </a:solidFill>
                <a:latin typeface="微软雅黑" panose="020B0503020204020204" charset="-122"/>
                <a:ea typeface="微软雅黑" panose="020B0503020204020204" charset="-122"/>
              </a:rPr>
              <a:t>动力蓄电池均衡维修仪的使用</a:t>
            </a:r>
            <a:endParaRPr lang="zh-CN" altLang="en-US" sz="1600" b="1" dirty="0">
              <a:ln w="6350">
                <a:noFill/>
              </a:ln>
              <a:solidFill>
                <a:schemeClr val="bg1">
                  <a:lumMod val="50000"/>
                </a:schemeClr>
              </a:solidFill>
              <a:latin typeface="微软雅黑" panose="020B0503020204020204" charset="-122"/>
              <a:ea typeface="微软雅黑" panose="020B0503020204020204" charset="-122"/>
            </a:endParaRPr>
          </a:p>
        </p:txBody>
      </p:sp>
      <p:sp>
        <p:nvSpPr>
          <p:cNvPr id="4" name="矩形 3"/>
          <p:cNvSpPr/>
          <p:nvPr/>
        </p:nvSpPr>
        <p:spPr>
          <a:xfrm>
            <a:off x="2287905" y="5362575"/>
            <a:ext cx="3488055" cy="337185"/>
          </a:xfrm>
          <a:prstGeom prst="rect">
            <a:avLst/>
          </a:prstGeom>
        </p:spPr>
        <p:txBody>
          <a:bodyPr wrap="square">
            <a:spAutoFit/>
          </a:bodyPr>
          <a:p>
            <a:pPr marL="285750" indent="-285750" algn="l">
              <a:buFont typeface="Wingdings" panose="05000000000000000000" charset="0"/>
              <a:buChar char="l"/>
            </a:pPr>
            <a:r>
              <a:rPr lang="zh-CN" altLang="en-US" sz="1600" b="1" dirty="0">
                <a:ln w="6350">
                  <a:noFill/>
                </a:ln>
                <a:solidFill>
                  <a:schemeClr val="bg2">
                    <a:lumMod val="50000"/>
                  </a:schemeClr>
                </a:solidFill>
                <a:latin typeface="微软雅黑" panose="020B0503020204020204" charset="-122"/>
                <a:ea typeface="微软雅黑" panose="020B0503020204020204" charset="-122"/>
              </a:rPr>
              <a:t>动力蓄电池均衡控制的原理</a:t>
            </a:r>
            <a:endParaRPr lang="zh-CN" altLang="en-US" sz="1600" b="1" dirty="0">
              <a:ln w="6350">
                <a:noFill/>
              </a:ln>
              <a:solidFill>
                <a:schemeClr val="bg2">
                  <a:lumMod val="50000"/>
                </a:schemeClr>
              </a:solidFill>
              <a:latin typeface="微软雅黑" panose="020B0503020204020204" charset="-122"/>
              <a:ea typeface="微软雅黑" panose="020B0503020204020204" charset="-122"/>
            </a:endParaRPr>
          </a:p>
        </p:txBody>
      </p:sp>
      <p:sp>
        <p:nvSpPr>
          <p:cNvPr id="8" name="矩形 7"/>
          <p:cNvSpPr/>
          <p:nvPr/>
        </p:nvSpPr>
        <p:spPr>
          <a:xfrm>
            <a:off x="6991985" y="5680710"/>
            <a:ext cx="3847465" cy="337185"/>
          </a:xfrm>
          <a:prstGeom prst="rect">
            <a:avLst/>
          </a:prstGeom>
        </p:spPr>
        <p:txBody>
          <a:bodyPr wrap="square">
            <a:spAutoFit/>
          </a:bodyPr>
          <a:p>
            <a:pPr marL="285750" indent="-285750" algn="l">
              <a:buFont typeface="Wingdings" panose="05000000000000000000" charset="0"/>
              <a:buChar char="l"/>
            </a:pPr>
            <a:r>
              <a:rPr lang="zh-CN" altLang="en-US" sz="1600" b="1" dirty="0">
                <a:ln w="6350">
                  <a:noFill/>
                </a:ln>
                <a:solidFill>
                  <a:schemeClr val="bg1">
                    <a:lumMod val="50000"/>
                  </a:schemeClr>
                </a:solidFill>
                <a:latin typeface="微软雅黑" panose="020B0503020204020204" charset="-122"/>
                <a:ea typeface="微软雅黑" panose="020B0503020204020204" charset="-122"/>
              </a:rPr>
              <a:t>动力蓄电池均衡维修仪的使用</a:t>
            </a:r>
            <a:endParaRPr lang="zh-CN" altLang="en-US" sz="1600" b="1" dirty="0">
              <a:ln w="6350">
                <a:noFill/>
              </a:ln>
              <a:solidFill>
                <a:schemeClr val="bg1">
                  <a:lumMod val="50000"/>
                </a:schemeClr>
              </a:solidFill>
              <a:latin typeface="微软雅黑" panose="020B0503020204020204" charset="-122"/>
              <a:ea typeface="微软雅黑" panose="020B0503020204020204" charset="-122"/>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idx="4294967295"/>
            <p:custDataLst>
              <p:tags r:id="rId1"/>
            </p:custDataLst>
          </p:nvPr>
        </p:nvSpPr>
        <p:spPr>
          <a:xfrm>
            <a:off x="748665" y="98425"/>
            <a:ext cx="9859645" cy="720090"/>
          </a:xfrm>
        </p:spPr>
        <p:txBody>
          <a:bodyPr/>
          <a:lstStyle/>
          <a:p>
            <a:r>
              <a:rPr lang="zh-CN" altLang="en-US"/>
              <a:t>学习目标</a:t>
            </a:r>
            <a:endParaRPr lang="zh-CN" altLang="en-US"/>
          </a:p>
        </p:txBody>
      </p:sp>
      <p:cxnSp>
        <p:nvCxnSpPr>
          <p:cNvPr id="17" name="直接连接符 16"/>
          <p:cNvCxnSpPr/>
          <p:nvPr>
            <p:custDataLst>
              <p:tags r:id="rId2"/>
            </p:custDataLst>
          </p:nvPr>
        </p:nvCxnSpPr>
        <p:spPr>
          <a:xfrm>
            <a:off x="783593" y="4213874"/>
            <a:ext cx="30983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http://photo-static-api.fotomore.com/creative/vcg/400/version23/VCG21gic13483260.jpg"/>
          <p:cNvPicPr>
            <a:picLocks noChangeAspect="1"/>
          </p:cNvPicPr>
          <p:nvPr>
            <p:custDataLst>
              <p:tags r:id="rId3"/>
            </p:custDataLst>
          </p:nvPr>
        </p:nvPicPr>
        <p:blipFill>
          <a:blip r:embed="rId4"/>
          <a:srcRect t="25918" b="25918"/>
          <a:stretch>
            <a:fillRect/>
          </a:stretch>
        </p:blipFill>
        <p:spPr>
          <a:xfrm>
            <a:off x="748666" y="1509249"/>
            <a:ext cx="3168186" cy="2013655"/>
          </a:xfrm>
          <a:prstGeom prst="roundRect">
            <a:avLst>
              <a:gd name="adj" fmla="val 9726"/>
            </a:avLst>
          </a:prstGeom>
          <a:ln>
            <a:solidFill>
              <a:schemeClr val="accent1">
                <a:lumMod val="75000"/>
              </a:schemeClr>
            </a:solidFill>
          </a:ln>
        </p:spPr>
      </p:pic>
      <p:sp>
        <p:nvSpPr>
          <p:cNvPr id="19" name="矩形 18"/>
          <p:cNvSpPr/>
          <p:nvPr>
            <p:custDataLst>
              <p:tags r:id="rId5"/>
            </p:custDataLst>
          </p:nvPr>
        </p:nvSpPr>
        <p:spPr>
          <a:xfrm>
            <a:off x="880119" y="3621384"/>
            <a:ext cx="2349654" cy="597762"/>
          </a:xfrm>
          <a:prstGeom prst="rect">
            <a:avLst/>
          </a:prstGeom>
          <a:noFill/>
        </p:spPr>
        <p:txBody>
          <a:bodyPr wrap="square" lIns="0" tIns="0" rIns="0" bIns="0" rtlCol="0" anchor="ctr">
            <a:noAutofit/>
          </a:bodyPr>
          <a:p>
            <a:pPr>
              <a:spcBef>
                <a:spcPct val="0"/>
              </a:spcBef>
              <a:spcAft>
                <a:spcPct val="0"/>
              </a:spcAft>
            </a:pPr>
            <a:r>
              <a:rPr lang="zh-CN" altLang="en-US" sz="2000" b="1">
                <a:solidFill>
                  <a:schemeClr val="accent1"/>
                </a:solidFill>
                <a:latin typeface="+mn-ea"/>
                <a:cs typeface="+mn-ea"/>
              </a:rPr>
              <a:t>知识目标</a:t>
            </a:r>
            <a:endParaRPr lang="zh-CN" altLang="en-US" sz="2000" b="1">
              <a:solidFill>
                <a:schemeClr val="accent1"/>
              </a:solidFill>
              <a:latin typeface="+mn-ea"/>
              <a:cs typeface="+mn-ea"/>
            </a:endParaRPr>
          </a:p>
        </p:txBody>
      </p:sp>
      <p:sp>
        <p:nvSpPr>
          <p:cNvPr id="20" name="矩形 19"/>
          <p:cNvSpPr/>
          <p:nvPr>
            <p:custDataLst>
              <p:tags r:id="rId6"/>
            </p:custDataLst>
          </p:nvPr>
        </p:nvSpPr>
        <p:spPr>
          <a:xfrm>
            <a:off x="3326917" y="3616303"/>
            <a:ext cx="554733" cy="597763"/>
          </a:xfrm>
          <a:prstGeom prst="rect">
            <a:avLst/>
          </a:prstGeom>
          <a:noFill/>
        </p:spPr>
        <p:txBody>
          <a:bodyPr wrap="none" lIns="0" tIns="0" rIns="0" bIns="0" rtlCol="0" anchor="ctr">
            <a:noAutofit/>
          </a:bodyPr>
          <a:p>
            <a:pPr algn="r">
              <a:spcBef>
                <a:spcPct val="0"/>
              </a:spcBef>
              <a:spcAft>
                <a:spcPct val="0"/>
              </a:spcAft>
            </a:pPr>
            <a:r>
              <a:rPr lang="en-US" altLang="zh-CN" sz="2400" b="1" dirty="0">
                <a:solidFill>
                  <a:schemeClr val="accent1"/>
                </a:solidFill>
                <a:latin typeface="+mn-ea"/>
                <a:cs typeface="+mn-ea"/>
              </a:rPr>
              <a:t>01</a:t>
            </a:r>
            <a:endParaRPr lang="en-US" altLang="zh-CN" sz="2400" b="1" dirty="0">
              <a:solidFill>
                <a:schemeClr val="accent1"/>
              </a:solidFill>
              <a:latin typeface="+mn-ea"/>
              <a:cs typeface="+mn-ea"/>
            </a:endParaRPr>
          </a:p>
        </p:txBody>
      </p:sp>
      <p:sp>
        <p:nvSpPr>
          <p:cNvPr id="21" name="矩形 20"/>
          <p:cNvSpPr/>
          <p:nvPr>
            <p:custDataLst>
              <p:tags r:id="rId7"/>
            </p:custDataLst>
          </p:nvPr>
        </p:nvSpPr>
        <p:spPr>
          <a:xfrm>
            <a:off x="879475" y="4841875"/>
            <a:ext cx="3001645" cy="1309370"/>
          </a:xfrm>
          <a:prstGeom prst="rect">
            <a:avLst/>
          </a:prstGeom>
          <a:noFill/>
        </p:spPr>
        <p:txBody>
          <a:bodyPr wrap="square" lIns="0" tIns="0" rIns="0" bIns="0" rtlCol="0" anchor="t" anchorCtr="0">
            <a:noAutofit/>
          </a:bodyPr>
          <a:p>
            <a:pPr algn="just">
              <a:lnSpc>
                <a:spcPct val="130000"/>
              </a:lnSpc>
              <a:spcBef>
                <a:spcPct val="0"/>
              </a:spcBef>
              <a:spcAft>
                <a:spcPct val="0"/>
              </a:spcAft>
            </a:pPr>
            <a:r>
              <a:rPr lang="en-US" altLang="zh-CN" sz="1600" dirty="0">
                <a:ln>
                  <a:noFill/>
                  <a:prstDash val="sysDot"/>
                </a:ln>
                <a:solidFill>
                  <a:schemeClr val="tx1">
                    <a:lumMod val="85000"/>
                    <a:lumOff val="15000"/>
                  </a:schemeClr>
                </a:solidFill>
                <a:latin typeface="+mn-ea"/>
                <a:cs typeface="+mn-ea"/>
              </a:rPr>
              <a:t>1.</a:t>
            </a:r>
            <a:r>
              <a:rPr lang="zh-CN" altLang="en-US" sz="1600" dirty="0">
                <a:ln>
                  <a:noFill/>
                  <a:prstDash val="sysDot"/>
                </a:ln>
                <a:solidFill>
                  <a:schemeClr val="tx1">
                    <a:lumMod val="85000"/>
                    <a:lumOff val="15000"/>
                  </a:schemeClr>
                </a:solidFill>
                <a:latin typeface="+mn-ea"/>
                <a:cs typeface="+mn-ea"/>
              </a:rPr>
              <a:t>动力蓄电池均衡控制意义</a:t>
            </a:r>
            <a:endParaRPr lang="zh-CN" altLang="en-US" sz="1600" dirty="0">
              <a:ln>
                <a:noFill/>
                <a:prstDash val="sysDot"/>
              </a:ln>
              <a:solidFill>
                <a:schemeClr val="tx1">
                  <a:lumMod val="85000"/>
                  <a:lumOff val="15000"/>
                </a:schemeClr>
              </a:solidFill>
              <a:latin typeface="+mn-ea"/>
              <a:cs typeface="+mn-ea"/>
            </a:endParaRPr>
          </a:p>
          <a:p>
            <a:pPr algn="just">
              <a:lnSpc>
                <a:spcPct val="130000"/>
              </a:lnSpc>
              <a:spcBef>
                <a:spcPct val="0"/>
              </a:spcBef>
              <a:spcAft>
                <a:spcPct val="0"/>
              </a:spcAft>
            </a:pPr>
            <a:r>
              <a:rPr lang="en-US" altLang="zh-CN" sz="1600" dirty="0">
                <a:ln>
                  <a:noFill/>
                  <a:prstDash val="sysDot"/>
                </a:ln>
                <a:solidFill>
                  <a:schemeClr val="tx1">
                    <a:lumMod val="85000"/>
                    <a:lumOff val="15000"/>
                  </a:schemeClr>
                </a:solidFill>
                <a:latin typeface="+mn-ea"/>
                <a:cs typeface="+mn-ea"/>
              </a:rPr>
              <a:t>2.</a:t>
            </a:r>
            <a:r>
              <a:rPr lang="zh-CN" altLang="en-US" sz="1600" dirty="0">
                <a:ln>
                  <a:noFill/>
                  <a:prstDash val="sysDot"/>
                </a:ln>
                <a:solidFill>
                  <a:schemeClr val="tx1">
                    <a:lumMod val="85000"/>
                    <a:lumOff val="15000"/>
                  </a:schemeClr>
                </a:solidFill>
                <a:latin typeface="+mn-ea"/>
                <a:cs typeface="+mn-ea"/>
              </a:rPr>
              <a:t>动力蓄电池均衡控制原理</a:t>
            </a:r>
            <a:endParaRPr lang="zh-CN" altLang="en-US" sz="1600" dirty="0">
              <a:ln>
                <a:noFill/>
                <a:prstDash val="sysDot"/>
              </a:ln>
              <a:solidFill>
                <a:schemeClr val="tx1">
                  <a:lumMod val="85000"/>
                  <a:lumOff val="15000"/>
                </a:schemeClr>
              </a:solidFill>
              <a:latin typeface="+mn-ea"/>
              <a:cs typeface="+mn-ea"/>
            </a:endParaRPr>
          </a:p>
        </p:txBody>
      </p:sp>
      <p:cxnSp>
        <p:nvCxnSpPr>
          <p:cNvPr id="57" name="直接连接符 56"/>
          <p:cNvCxnSpPr/>
          <p:nvPr>
            <p:custDataLst>
              <p:tags r:id="rId8"/>
            </p:custDataLst>
          </p:nvPr>
        </p:nvCxnSpPr>
        <p:spPr>
          <a:xfrm>
            <a:off x="4600167" y="4213874"/>
            <a:ext cx="30983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8" name="http://photo-static-api.fotomore.com/creative/vcg/400/version23/VCG21gic13483260.jpg"/>
          <p:cNvPicPr>
            <a:picLocks noChangeAspect="1"/>
          </p:cNvPicPr>
          <p:nvPr>
            <p:custDataLst>
              <p:tags r:id="rId9"/>
            </p:custDataLst>
          </p:nvPr>
        </p:nvPicPr>
        <p:blipFill>
          <a:blip r:embed="rId10"/>
          <a:srcRect t="23447" b="23447"/>
          <a:stretch>
            <a:fillRect/>
          </a:stretch>
        </p:blipFill>
        <p:spPr>
          <a:xfrm>
            <a:off x="4565240" y="1509249"/>
            <a:ext cx="3168186" cy="2013655"/>
          </a:xfrm>
          <a:prstGeom prst="roundRect">
            <a:avLst>
              <a:gd name="adj" fmla="val 9726"/>
            </a:avLst>
          </a:prstGeom>
          <a:ln>
            <a:solidFill>
              <a:schemeClr val="accent1">
                <a:lumMod val="75000"/>
              </a:schemeClr>
            </a:solidFill>
          </a:ln>
        </p:spPr>
      </p:pic>
      <p:sp>
        <p:nvSpPr>
          <p:cNvPr id="22" name="矩形 21"/>
          <p:cNvSpPr/>
          <p:nvPr>
            <p:custDataLst>
              <p:tags r:id="rId11"/>
            </p:custDataLst>
          </p:nvPr>
        </p:nvSpPr>
        <p:spPr>
          <a:xfrm>
            <a:off x="4696058" y="3621384"/>
            <a:ext cx="2349654" cy="597762"/>
          </a:xfrm>
          <a:prstGeom prst="rect">
            <a:avLst/>
          </a:prstGeom>
          <a:noFill/>
        </p:spPr>
        <p:txBody>
          <a:bodyPr wrap="square" lIns="0" tIns="0" rIns="0" bIns="0" rtlCol="0" anchor="ctr">
            <a:noAutofit/>
          </a:bodyPr>
          <a:p>
            <a:pPr>
              <a:spcBef>
                <a:spcPct val="0"/>
              </a:spcBef>
              <a:spcAft>
                <a:spcPct val="0"/>
              </a:spcAft>
            </a:pPr>
            <a:r>
              <a:rPr lang="zh-CN" altLang="en-US" sz="2000" b="1">
                <a:solidFill>
                  <a:schemeClr val="accent1"/>
                </a:solidFill>
                <a:latin typeface="+mn-ea"/>
                <a:cs typeface="+mn-ea"/>
              </a:rPr>
              <a:t>能力目标</a:t>
            </a:r>
            <a:endParaRPr lang="zh-CN" altLang="en-US" sz="2000" b="1">
              <a:solidFill>
                <a:schemeClr val="accent1"/>
              </a:solidFill>
              <a:latin typeface="+mn-ea"/>
              <a:cs typeface="+mn-ea"/>
            </a:endParaRPr>
          </a:p>
        </p:txBody>
      </p:sp>
      <p:sp>
        <p:nvSpPr>
          <p:cNvPr id="23" name="矩形 22"/>
          <p:cNvSpPr/>
          <p:nvPr>
            <p:custDataLst>
              <p:tags r:id="rId12"/>
            </p:custDataLst>
          </p:nvPr>
        </p:nvSpPr>
        <p:spPr>
          <a:xfrm>
            <a:off x="7143492" y="3616303"/>
            <a:ext cx="554733" cy="597763"/>
          </a:xfrm>
          <a:prstGeom prst="rect">
            <a:avLst/>
          </a:prstGeom>
          <a:noFill/>
        </p:spPr>
        <p:txBody>
          <a:bodyPr wrap="none" lIns="0" tIns="0" rIns="0" bIns="0" rtlCol="0" anchor="ctr">
            <a:noAutofit/>
          </a:bodyPr>
          <a:p>
            <a:pPr algn="r">
              <a:spcBef>
                <a:spcPct val="0"/>
              </a:spcBef>
              <a:spcAft>
                <a:spcPct val="0"/>
              </a:spcAft>
            </a:pPr>
            <a:r>
              <a:rPr lang="en-US" altLang="zh-CN" sz="2400" b="1">
                <a:solidFill>
                  <a:schemeClr val="accent1"/>
                </a:solidFill>
                <a:latin typeface="+mn-ea"/>
                <a:cs typeface="+mn-ea"/>
              </a:rPr>
              <a:t>02</a:t>
            </a:r>
            <a:endParaRPr lang="en-US" altLang="zh-CN" sz="2400" b="1">
              <a:solidFill>
                <a:schemeClr val="accent1"/>
              </a:solidFill>
              <a:latin typeface="+mn-ea"/>
              <a:cs typeface="+mn-ea"/>
            </a:endParaRPr>
          </a:p>
        </p:txBody>
      </p:sp>
      <p:sp>
        <p:nvSpPr>
          <p:cNvPr id="24" name="矩形 23"/>
          <p:cNvSpPr/>
          <p:nvPr>
            <p:custDataLst>
              <p:tags r:id="rId13"/>
            </p:custDataLst>
          </p:nvPr>
        </p:nvSpPr>
        <p:spPr>
          <a:xfrm>
            <a:off x="4696058" y="4841895"/>
            <a:ext cx="3001882" cy="2122803"/>
          </a:xfrm>
          <a:prstGeom prst="rect">
            <a:avLst/>
          </a:prstGeom>
          <a:noFill/>
        </p:spPr>
        <p:txBody>
          <a:bodyPr wrap="square" lIns="0" tIns="0" rIns="0" bIns="0" rtlCol="0" anchor="t" anchorCtr="0">
            <a:noAutofit/>
          </a:bodyPr>
          <a:p>
            <a:pPr algn="just">
              <a:lnSpc>
                <a:spcPct val="130000"/>
              </a:lnSpc>
              <a:spcBef>
                <a:spcPct val="0"/>
              </a:spcBef>
              <a:spcAft>
                <a:spcPct val="0"/>
              </a:spcAft>
            </a:pPr>
            <a:r>
              <a:rPr lang="en-US" altLang="zh-CN" sz="1600" dirty="0">
                <a:ln>
                  <a:noFill/>
                  <a:prstDash val="sysDot"/>
                </a:ln>
                <a:solidFill>
                  <a:schemeClr val="tx1">
                    <a:lumMod val="85000"/>
                    <a:lumOff val="15000"/>
                  </a:schemeClr>
                </a:solidFill>
                <a:latin typeface="+mn-ea"/>
                <a:cs typeface="+mn-ea"/>
              </a:rPr>
              <a:t>1.</a:t>
            </a:r>
            <a:r>
              <a:rPr lang="zh-CN" altLang="en-US" sz="1600" dirty="0">
                <a:ln>
                  <a:noFill/>
                  <a:prstDash val="sysDot"/>
                </a:ln>
                <a:solidFill>
                  <a:schemeClr val="tx1">
                    <a:lumMod val="85000"/>
                    <a:lumOff val="15000"/>
                  </a:schemeClr>
                </a:solidFill>
                <a:latin typeface="+mn-ea"/>
                <a:cs typeface="+mn-ea"/>
              </a:rPr>
              <a:t>动力蓄电池均衡故障维修</a:t>
            </a:r>
            <a:endParaRPr lang="zh-CN" altLang="en-US" sz="1600" dirty="0">
              <a:ln>
                <a:noFill/>
                <a:prstDash val="sysDot"/>
              </a:ln>
              <a:solidFill>
                <a:schemeClr val="tx1">
                  <a:lumMod val="85000"/>
                  <a:lumOff val="15000"/>
                </a:schemeClr>
              </a:solidFill>
              <a:latin typeface="+mn-ea"/>
              <a:cs typeface="+mn-ea"/>
            </a:endParaRPr>
          </a:p>
          <a:p>
            <a:pPr algn="just">
              <a:lnSpc>
                <a:spcPct val="130000"/>
              </a:lnSpc>
              <a:spcBef>
                <a:spcPct val="0"/>
              </a:spcBef>
              <a:spcAft>
                <a:spcPct val="0"/>
              </a:spcAft>
            </a:pPr>
            <a:r>
              <a:rPr lang="en-US" altLang="zh-CN" sz="1600" dirty="0">
                <a:ln>
                  <a:noFill/>
                  <a:prstDash val="sysDot"/>
                </a:ln>
                <a:solidFill>
                  <a:schemeClr val="tx1">
                    <a:lumMod val="85000"/>
                    <a:lumOff val="15000"/>
                  </a:schemeClr>
                </a:solidFill>
                <a:latin typeface="+mn-ea"/>
                <a:cs typeface="+mn-ea"/>
              </a:rPr>
              <a:t>2.</a:t>
            </a:r>
            <a:r>
              <a:rPr lang="zh-CN" altLang="en-US" sz="1600" dirty="0">
                <a:ln>
                  <a:noFill/>
                  <a:prstDash val="sysDot"/>
                </a:ln>
                <a:solidFill>
                  <a:schemeClr val="tx1">
                    <a:lumMod val="85000"/>
                    <a:lumOff val="15000"/>
                  </a:schemeClr>
                </a:solidFill>
                <a:latin typeface="+mn-ea"/>
                <a:cs typeface="+mn-ea"/>
              </a:rPr>
              <a:t>动力蓄电池均衡维修</a:t>
            </a:r>
            <a:endParaRPr lang="zh-CN" altLang="en-US" sz="1600" dirty="0">
              <a:ln>
                <a:noFill/>
                <a:prstDash val="sysDot"/>
              </a:ln>
              <a:solidFill>
                <a:schemeClr val="tx1">
                  <a:lumMod val="85000"/>
                  <a:lumOff val="15000"/>
                </a:schemeClr>
              </a:solidFill>
              <a:latin typeface="+mn-ea"/>
              <a:cs typeface="+mn-ea"/>
            </a:endParaRPr>
          </a:p>
        </p:txBody>
      </p:sp>
      <p:cxnSp>
        <p:nvCxnSpPr>
          <p:cNvPr id="63" name="直接连接符 62"/>
          <p:cNvCxnSpPr/>
          <p:nvPr>
            <p:custDataLst>
              <p:tags r:id="rId14"/>
            </p:custDataLst>
          </p:nvPr>
        </p:nvCxnSpPr>
        <p:spPr>
          <a:xfrm>
            <a:off x="8416107" y="4213874"/>
            <a:ext cx="30983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15"/>
            </p:custDataLst>
          </p:nvPr>
        </p:nvSpPr>
        <p:spPr>
          <a:xfrm>
            <a:off x="8512633" y="3621384"/>
            <a:ext cx="2349654" cy="597762"/>
          </a:xfrm>
          <a:prstGeom prst="rect">
            <a:avLst/>
          </a:prstGeom>
          <a:noFill/>
        </p:spPr>
        <p:txBody>
          <a:bodyPr wrap="square" lIns="0" tIns="0" rIns="0" bIns="0" rtlCol="0" anchor="ctr">
            <a:noAutofit/>
          </a:bodyPr>
          <a:p>
            <a:pPr>
              <a:spcBef>
                <a:spcPct val="0"/>
              </a:spcBef>
              <a:spcAft>
                <a:spcPct val="0"/>
              </a:spcAft>
            </a:pPr>
            <a:r>
              <a:rPr lang="zh-CN" altLang="en-US" sz="2000" b="1">
                <a:solidFill>
                  <a:schemeClr val="accent1"/>
                </a:solidFill>
                <a:latin typeface="+mn-ea"/>
                <a:cs typeface="+mn-ea"/>
              </a:rPr>
              <a:t>素质目标</a:t>
            </a:r>
            <a:endParaRPr lang="zh-CN" altLang="en-US" sz="2000" b="1">
              <a:solidFill>
                <a:schemeClr val="accent1"/>
              </a:solidFill>
              <a:latin typeface="+mn-ea"/>
              <a:cs typeface="+mn-ea"/>
            </a:endParaRPr>
          </a:p>
        </p:txBody>
      </p:sp>
      <p:sp>
        <p:nvSpPr>
          <p:cNvPr id="26" name="矩形 25"/>
          <p:cNvSpPr/>
          <p:nvPr>
            <p:custDataLst>
              <p:tags r:id="rId16"/>
            </p:custDataLst>
          </p:nvPr>
        </p:nvSpPr>
        <p:spPr>
          <a:xfrm>
            <a:off x="10959431" y="3616303"/>
            <a:ext cx="554733" cy="597763"/>
          </a:xfrm>
          <a:prstGeom prst="rect">
            <a:avLst/>
          </a:prstGeom>
          <a:noFill/>
        </p:spPr>
        <p:txBody>
          <a:bodyPr wrap="none" lIns="0" tIns="0" rIns="0" bIns="0" rtlCol="0" anchor="ctr">
            <a:noAutofit/>
          </a:bodyPr>
          <a:p>
            <a:pPr algn="r">
              <a:spcBef>
                <a:spcPct val="0"/>
              </a:spcBef>
              <a:spcAft>
                <a:spcPct val="0"/>
              </a:spcAft>
            </a:pPr>
            <a:r>
              <a:rPr lang="en-US" altLang="zh-CN" sz="2400" b="1">
                <a:solidFill>
                  <a:schemeClr val="accent1"/>
                </a:solidFill>
                <a:latin typeface="+mn-ea"/>
                <a:cs typeface="+mn-ea"/>
              </a:rPr>
              <a:t>03</a:t>
            </a:r>
            <a:endParaRPr lang="en-US" altLang="zh-CN" sz="2400" b="1">
              <a:solidFill>
                <a:schemeClr val="accent1"/>
              </a:solidFill>
              <a:latin typeface="+mn-ea"/>
              <a:cs typeface="+mn-ea"/>
            </a:endParaRPr>
          </a:p>
        </p:txBody>
      </p:sp>
      <p:sp>
        <p:nvSpPr>
          <p:cNvPr id="27" name="矩形 26"/>
          <p:cNvSpPr/>
          <p:nvPr>
            <p:custDataLst>
              <p:tags r:id="rId17"/>
            </p:custDataLst>
          </p:nvPr>
        </p:nvSpPr>
        <p:spPr>
          <a:xfrm>
            <a:off x="8300720" y="4834255"/>
            <a:ext cx="3213735" cy="1221105"/>
          </a:xfrm>
          <a:prstGeom prst="rect">
            <a:avLst/>
          </a:prstGeom>
          <a:noFill/>
        </p:spPr>
        <p:txBody>
          <a:bodyPr wrap="square" lIns="0" tIns="0" rIns="0" bIns="0" rtlCol="0" anchor="t" anchorCtr="0">
            <a:noAutofit/>
          </a:bodyPr>
          <a:p>
            <a:pPr algn="just">
              <a:lnSpc>
                <a:spcPct val="130000"/>
              </a:lnSpc>
              <a:spcBef>
                <a:spcPct val="0"/>
              </a:spcBef>
              <a:spcAft>
                <a:spcPct val="0"/>
              </a:spcAft>
            </a:pPr>
            <a:r>
              <a:rPr lang="en-US" altLang="zh-CN" sz="1600" dirty="0">
                <a:ln>
                  <a:noFill/>
                  <a:prstDash val="sysDot"/>
                </a:ln>
                <a:solidFill>
                  <a:schemeClr val="tx1">
                    <a:lumMod val="85000"/>
                    <a:lumOff val="15000"/>
                  </a:schemeClr>
                </a:solidFill>
                <a:latin typeface="+mn-ea"/>
                <a:cs typeface="+mn-ea"/>
              </a:rPr>
              <a:t>1.</a:t>
            </a:r>
            <a:r>
              <a:rPr lang="zh-CN" altLang="en-US" sz="1600" dirty="0">
                <a:ln>
                  <a:noFill/>
                  <a:prstDash val="sysDot"/>
                </a:ln>
                <a:solidFill>
                  <a:schemeClr val="tx1">
                    <a:lumMod val="85000"/>
                    <a:lumOff val="15000"/>
                  </a:schemeClr>
                </a:solidFill>
                <a:latin typeface="+mn-ea"/>
                <a:cs typeface="+mn-ea"/>
              </a:rPr>
              <a:t>在操作过程中树立高压安全意识</a:t>
            </a:r>
            <a:endParaRPr lang="zh-CN" altLang="en-US" sz="1600" dirty="0">
              <a:ln>
                <a:noFill/>
                <a:prstDash val="sysDot"/>
              </a:ln>
              <a:solidFill>
                <a:schemeClr val="tx1">
                  <a:lumMod val="85000"/>
                  <a:lumOff val="15000"/>
                </a:schemeClr>
              </a:solidFill>
              <a:latin typeface="+mn-ea"/>
              <a:cs typeface="+mn-ea"/>
            </a:endParaRPr>
          </a:p>
          <a:p>
            <a:pPr algn="just">
              <a:lnSpc>
                <a:spcPct val="130000"/>
              </a:lnSpc>
              <a:spcBef>
                <a:spcPct val="0"/>
              </a:spcBef>
              <a:spcAft>
                <a:spcPct val="0"/>
              </a:spcAft>
            </a:pPr>
            <a:r>
              <a:rPr lang="en-US" altLang="zh-CN" sz="1600" dirty="0">
                <a:ln>
                  <a:noFill/>
                  <a:prstDash val="sysDot"/>
                </a:ln>
                <a:solidFill>
                  <a:schemeClr val="tx1">
                    <a:lumMod val="85000"/>
                    <a:lumOff val="15000"/>
                  </a:schemeClr>
                </a:solidFill>
                <a:latin typeface="+mn-ea"/>
                <a:cs typeface="+mn-ea"/>
              </a:rPr>
              <a:t>2.</a:t>
            </a:r>
            <a:r>
              <a:rPr lang="zh-CN" altLang="en-US" sz="1600" dirty="0">
                <a:ln>
                  <a:noFill/>
                  <a:prstDash val="sysDot"/>
                </a:ln>
                <a:solidFill>
                  <a:schemeClr val="tx1">
                    <a:lumMod val="85000"/>
                    <a:lumOff val="15000"/>
                  </a:schemeClr>
                </a:solidFill>
                <a:latin typeface="+mn-ea"/>
                <a:cs typeface="+mn-ea"/>
              </a:rPr>
              <a:t>培养学生的团队协作意识</a:t>
            </a:r>
            <a:endParaRPr lang="zh-CN" altLang="en-US" sz="1600" dirty="0">
              <a:ln>
                <a:noFill/>
                <a:prstDash val="sysDot"/>
              </a:ln>
              <a:solidFill>
                <a:schemeClr val="tx1">
                  <a:lumMod val="85000"/>
                  <a:lumOff val="15000"/>
                </a:schemeClr>
              </a:solidFill>
              <a:latin typeface="+mn-ea"/>
              <a:cs typeface="+mn-ea"/>
            </a:endParaRPr>
          </a:p>
        </p:txBody>
      </p:sp>
      <p:grpSp>
        <p:nvGrpSpPr>
          <p:cNvPr id="93" name="组合 92"/>
          <p:cNvGrpSpPr/>
          <p:nvPr>
            <p:custDataLst>
              <p:tags r:id="rId18"/>
            </p:custDataLst>
          </p:nvPr>
        </p:nvGrpSpPr>
        <p:grpSpPr>
          <a:xfrm rot="0">
            <a:off x="8301188" y="1537162"/>
            <a:ext cx="3192079" cy="2147161"/>
            <a:chOff x="2182" y="4845"/>
            <a:chExt cx="14794" cy="9952"/>
          </a:xfrm>
        </p:grpSpPr>
        <p:sp>
          <p:nvSpPr>
            <p:cNvPr id="94" name="圆角矩形 93"/>
            <p:cNvSpPr/>
            <p:nvPr>
              <p:custDataLst>
                <p:tags r:id="rId19"/>
              </p:custDataLst>
            </p:nvPr>
          </p:nvSpPr>
          <p:spPr>
            <a:xfrm>
              <a:off x="2967" y="6703"/>
              <a:ext cx="13224" cy="8094"/>
            </a:xfrm>
            <a:prstGeom prst="roundRect">
              <a:avLst>
                <a:gd name="adj" fmla="val 7029"/>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5" name="圆角矩形 94"/>
            <p:cNvSpPr/>
            <p:nvPr>
              <p:custDataLst>
                <p:tags r:id="rId20"/>
              </p:custDataLst>
            </p:nvPr>
          </p:nvSpPr>
          <p:spPr>
            <a:xfrm>
              <a:off x="2558" y="5781"/>
              <a:ext cx="14042" cy="8595"/>
            </a:xfrm>
            <a:prstGeom prst="roundRect">
              <a:avLst>
                <a:gd name="adj" fmla="val 7029"/>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6" name="圆角矩形 95"/>
            <p:cNvSpPr/>
            <p:nvPr>
              <p:custDataLst>
                <p:tags r:id="rId21"/>
              </p:custDataLst>
            </p:nvPr>
          </p:nvSpPr>
          <p:spPr>
            <a:xfrm>
              <a:off x="2182" y="4845"/>
              <a:ext cx="14794" cy="9055"/>
            </a:xfrm>
            <a:prstGeom prst="roundRect">
              <a:avLst>
                <a:gd name="adj" fmla="val 94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7" name="图片 96" descr="E:/设计图片素材/marek-piwnicki-gGURH5X5O58-unsplash.jpgmarek-piwnicki-gGURH5X5O58-unsplash"/>
            <p:cNvPicPr>
              <a:picLocks noChangeAspect="1"/>
            </p:cNvPicPr>
            <p:nvPr>
              <p:custDataLst>
                <p:tags r:id="rId22"/>
              </p:custDataLst>
            </p:nvPr>
          </p:nvPicPr>
          <p:blipFill>
            <a:blip r:embed="rId23" cstate="email"/>
            <a:srcRect l="-4" t="5515" r="-4" b="5515"/>
            <a:stretch>
              <a:fillRect/>
            </a:stretch>
          </p:blipFill>
          <p:spPr>
            <a:xfrm>
              <a:off x="2558" y="5206"/>
              <a:ext cx="14042" cy="8327"/>
            </a:xfrm>
            <a:custGeom>
              <a:avLst/>
              <a:gdLst/>
              <a:ahLst/>
              <a:cxnLst>
                <a:cxn ang="3">
                  <a:pos x="hc" y="t"/>
                </a:cxn>
                <a:cxn ang="cd2">
                  <a:pos x="l" y="vc"/>
                </a:cxn>
                <a:cxn ang="cd4">
                  <a:pos x="hc" y="b"/>
                </a:cxn>
                <a:cxn ang="0">
                  <a:pos x="r" y="vc"/>
                </a:cxn>
              </a:cxnLst>
              <a:rect l="l" t="t" r="r" b="b"/>
              <a:pathLst>
                <a:path w="7804" h="4628">
                  <a:moveTo>
                    <a:pt x="325" y="0"/>
                  </a:moveTo>
                  <a:lnTo>
                    <a:pt x="7479" y="0"/>
                  </a:lnTo>
                  <a:cubicBezTo>
                    <a:pt x="7659" y="0"/>
                    <a:pt x="7804" y="146"/>
                    <a:pt x="7804" y="325"/>
                  </a:cubicBezTo>
                  <a:lnTo>
                    <a:pt x="7804" y="4303"/>
                  </a:lnTo>
                  <a:cubicBezTo>
                    <a:pt x="7804" y="4482"/>
                    <a:pt x="7659" y="4628"/>
                    <a:pt x="7479" y="4628"/>
                  </a:cubicBezTo>
                  <a:lnTo>
                    <a:pt x="325" y="4628"/>
                  </a:lnTo>
                  <a:cubicBezTo>
                    <a:pt x="146" y="4628"/>
                    <a:pt x="0" y="4482"/>
                    <a:pt x="0" y="4303"/>
                  </a:cubicBezTo>
                  <a:lnTo>
                    <a:pt x="0" y="325"/>
                  </a:lnTo>
                  <a:cubicBezTo>
                    <a:pt x="0" y="146"/>
                    <a:pt x="146" y="0"/>
                    <a:pt x="325" y="0"/>
                  </a:cubicBezTo>
                  <a:close/>
                </a:path>
              </a:pathLst>
            </a:custGeom>
            <a:ln>
              <a:noFill/>
            </a:ln>
          </p:spPr>
        </p:pic>
      </p:grpSp>
      <p:grpSp>
        <p:nvGrpSpPr>
          <p:cNvPr id="2" name="组合 1"/>
          <p:cNvGrpSpPr/>
          <p:nvPr/>
        </p:nvGrpSpPr>
        <p:grpSpPr>
          <a:xfrm>
            <a:off x="25400" y="888980"/>
            <a:ext cx="12192000" cy="72008"/>
            <a:chOff x="2190216" y="0"/>
            <a:chExt cx="7128792" cy="108012"/>
          </a:xfrm>
        </p:grpSpPr>
        <p:sp>
          <p:nvSpPr>
            <p:cNvPr id="4" name="矩形 3"/>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5" name="矩形 4"/>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6" name="矩形 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 name="矩形 2"/>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grpSp>
    </p:spTree>
    <p:custDataLst>
      <p:tags r:id="rId2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95960" y="360045"/>
            <a:ext cx="10800080" cy="575310"/>
          </a:xfrm>
        </p:spPr>
        <p:txBody>
          <a:bodyPr/>
          <a:p>
            <a:r>
              <a:rPr lang="zh-CN" altLang="en-US"/>
              <a:t>情景导入</a:t>
            </a:r>
            <a:endParaRPr lang="zh-CN" altLang="en-US"/>
          </a:p>
        </p:txBody>
      </p:sp>
      <p:sp>
        <p:nvSpPr>
          <p:cNvPr id="5" name="文本框 4"/>
          <p:cNvSpPr txBox="1"/>
          <p:nvPr/>
        </p:nvSpPr>
        <p:spPr>
          <a:xfrm>
            <a:off x="835660" y="1000760"/>
            <a:ext cx="9711055" cy="922020"/>
          </a:xfrm>
          <a:prstGeom prst="rect">
            <a:avLst/>
          </a:prstGeom>
          <a:noFill/>
        </p:spPr>
        <p:txBody>
          <a:bodyPr wrap="square" rtlCol="0" anchor="t">
            <a:spAutoFit/>
          </a:bodyPr>
          <a:p>
            <a:pPr algn="l">
              <a:lnSpc>
                <a:spcPct val="150000"/>
              </a:lnSpc>
            </a:pPr>
            <a:r>
              <a:rPr lang="zh-CN" altLang="en-US" dirty="0">
                <a:latin typeface="微软雅黑" panose="020B0503020204020204" charset="-122"/>
                <a:ea typeface="微软雅黑" panose="020B0503020204020204" charset="-122"/>
                <a:cs typeface="微软雅黑" panose="020B0503020204020204" charset="-122"/>
              </a:rPr>
              <a:t>一辆车电动汽车，很短时间内就充电完成，但行驶里程很短。对电池做好均衡后，从新进行了</a:t>
            </a:r>
            <a:r>
              <a:rPr lang="en-US" altLang="zh-CN" dirty="0">
                <a:latin typeface="微软雅黑" panose="020B0503020204020204" charset="-122"/>
                <a:ea typeface="微软雅黑" panose="020B0503020204020204" charset="-122"/>
                <a:cs typeface="微软雅黑" panose="020B0503020204020204" charset="-122"/>
              </a:rPr>
              <a:t>SOC</a:t>
            </a:r>
            <a:r>
              <a:rPr lang="zh-CN" altLang="en-US" dirty="0">
                <a:latin typeface="微软雅黑" panose="020B0503020204020204" charset="-122"/>
                <a:ea typeface="微软雅黑" panose="020B0503020204020204" charset="-122"/>
                <a:cs typeface="微软雅黑" panose="020B0503020204020204" charset="-122"/>
              </a:rPr>
              <a:t>值标定，恢复正常。</a:t>
            </a:r>
            <a:endParaRPr lang="zh-CN" altLang="en-US" dirty="0">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1"/>
          <a:srcRect b="10701"/>
          <a:stretch>
            <a:fillRect/>
          </a:stretch>
        </p:blipFill>
        <p:spPr>
          <a:xfrm>
            <a:off x="2101215" y="2109470"/>
            <a:ext cx="7649845" cy="4403090"/>
          </a:xfrm>
          <a:prstGeom prst="rect">
            <a:avLst/>
          </a:prstGeom>
        </p:spPr>
      </p:pic>
      <p:grpSp>
        <p:nvGrpSpPr>
          <p:cNvPr id="3" name="组合 2"/>
          <p:cNvGrpSpPr/>
          <p:nvPr/>
        </p:nvGrpSpPr>
        <p:grpSpPr>
          <a:xfrm>
            <a:off x="25400" y="888980"/>
            <a:ext cx="12192000" cy="72008"/>
            <a:chOff x="2190216" y="0"/>
            <a:chExt cx="7128792" cy="108012"/>
          </a:xfrm>
        </p:grpSpPr>
        <p:sp>
          <p:nvSpPr>
            <p:cNvPr id="4" name="矩形 3"/>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6" name="矩形 5"/>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8" name="矩形 7"/>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9" name="矩形 8"/>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gr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4294967295"/>
          </p:nvPr>
        </p:nvSpPr>
        <p:spPr>
          <a:xfrm>
            <a:off x="863600" y="168910"/>
            <a:ext cx="10800080" cy="720090"/>
          </a:xfrm>
        </p:spPr>
        <p:txBody>
          <a:bodyPr/>
          <a:p>
            <a:r>
              <a:rPr lang="zh-CN" altLang="en-US"/>
              <a:t>动力蓄电池均衡控制意义</a:t>
            </a:r>
            <a:endParaRPr lang="zh-CN" altLang="en-US"/>
          </a:p>
        </p:txBody>
      </p:sp>
      <p:sp>
        <p:nvSpPr>
          <p:cNvPr id="5" name="文本框 4"/>
          <p:cNvSpPr txBox="1"/>
          <p:nvPr/>
        </p:nvSpPr>
        <p:spPr>
          <a:xfrm>
            <a:off x="955040" y="1639570"/>
            <a:ext cx="3682365" cy="4615815"/>
          </a:xfrm>
          <a:prstGeom prst="rect">
            <a:avLst/>
          </a:prstGeom>
          <a:noFill/>
        </p:spPr>
        <p:txBody>
          <a:bodyPr wrap="square" rtlCol="0" anchor="t">
            <a:spAutoFit/>
          </a:bodyPr>
          <a:p>
            <a:pPr algn="l">
              <a:lnSpc>
                <a:spcPct val="150000"/>
              </a:lnSpc>
            </a:pPr>
            <a:r>
              <a:rPr lang="zh-CN" altLang="en-US" sz="1400" dirty="0"/>
              <a:t>单体不一致性原因：生产制造及工作环境影响，致使蓄电池单体在电压、容量和内阻等方面出现差异。</a:t>
            </a:r>
            <a:endParaRPr lang="zh-CN" altLang="en-US" sz="1400" dirty="0"/>
          </a:p>
          <a:p>
            <a:pPr algn="l">
              <a:lnSpc>
                <a:spcPct val="150000"/>
              </a:lnSpc>
            </a:pPr>
            <a:r>
              <a:rPr lang="en-US" altLang="zh-CN" sz="1400" dirty="0"/>
              <a:t>• </a:t>
            </a:r>
            <a:r>
              <a:rPr lang="zh-CN" altLang="en-US" sz="1400" dirty="0"/>
              <a:t>充电过程问题：若部分单体先充满电，继续充电会导致其过充损坏；若停止充电，总容量又不足。</a:t>
            </a:r>
            <a:endParaRPr lang="zh-CN" altLang="en-US" sz="1400" dirty="0"/>
          </a:p>
          <a:p>
            <a:pPr algn="l">
              <a:lnSpc>
                <a:spcPct val="150000"/>
              </a:lnSpc>
            </a:pPr>
            <a:r>
              <a:rPr lang="en-US" altLang="zh-CN" sz="1400" dirty="0"/>
              <a:t>• </a:t>
            </a:r>
            <a:r>
              <a:rPr lang="zh-CN" altLang="en-US" sz="1400" dirty="0"/>
              <a:t>放电过程问题：当部分单体电量先放至截止电压，继续放电会过放损坏；若停止放电，汽车行驶里程将大幅降低。</a:t>
            </a:r>
            <a:endParaRPr lang="zh-CN" altLang="en-US" sz="1400" dirty="0"/>
          </a:p>
          <a:p>
            <a:pPr algn="l">
              <a:lnSpc>
                <a:spcPct val="150000"/>
              </a:lnSpc>
            </a:pPr>
            <a:r>
              <a:rPr lang="en-US" altLang="zh-CN" sz="1400" dirty="0"/>
              <a:t>• </a:t>
            </a:r>
            <a:r>
              <a:rPr lang="zh-CN" altLang="en-US" sz="1400" dirty="0"/>
              <a:t>均衡控制目的：利用电力电子技术，使锂离子蓄电池单体电压或电池组电压偏差保持在预期范围，保证单体状态一致，提升充电效果、避免过放、延长蓄电池寿命，增强续航能力。</a:t>
            </a:r>
            <a:endParaRPr lang="zh-CN" altLang="en-US" sz="1400" dirty="0"/>
          </a:p>
        </p:txBody>
      </p:sp>
      <p:pic>
        <p:nvPicPr>
          <p:cNvPr id="6" name="图片 5" descr="1"/>
          <p:cNvPicPr>
            <a:picLocks noChangeAspect="1"/>
          </p:cNvPicPr>
          <p:nvPr/>
        </p:nvPicPr>
        <p:blipFill>
          <a:blip r:embed="rId1"/>
          <a:srcRect l="14508" t="6989" r="13341" b="9612"/>
          <a:stretch>
            <a:fillRect/>
          </a:stretch>
        </p:blipFill>
        <p:spPr>
          <a:xfrm>
            <a:off x="5358765" y="1306195"/>
            <a:ext cx="5611495" cy="4864735"/>
          </a:xfrm>
          <a:prstGeom prst="rect">
            <a:avLst/>
          </a:prstGeom>
        </p:spPr>
      </p:pic>
      <p:grpSp>
        <p:nvGrpSpPr>
          <p:cNvPr id="3" name="组合 2"/>
          <p:cNvGrpSpPr/>
          <p:nvPr/>
        </p:nvGrpSpPr>
        <p:grpSpPr>
          <a:xfrm>
            <a:off x="25400" y="888980"/>
            <a:ext cx="12192000" cy="72008"/>
            <a:chOff x="2190216" y="0"/>
            <a:chExt cx="7128792" cy="108012"/>
          </a:xfrm>
        </p:grpSpPr>
        <p:sp>
          <p:nvSpPr>
            <p:cNvPr id="4" name="矩形 3"/>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7" name="矩形 6"/>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8" name="矩形 7"/>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9" name="矩形 8"/>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gr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4294967295"/>
          </p:nvPr>
        </p:nvSpPr>
        <p:spPr>
          <a:xfrm>
            <a:off x="626110" y="88265"/>
            <a:ext cx="10800080" cy="720090"/>
          </a:xfrm>
        </p:spPr>
        <p:txBody>
          <a:bodyPr/>
          <a:p>
            <a:r>
              <a:rPr lang="zh-CN" altLang="en-US"/>
              <a:t>动力蓄电池均衡控制的原理</a:t>
            </a:r>
            <a:r>
              <a:rPr lang="en-US" altLang="zh-CN"/>
              <a:t> - </a:t>
            </a:r>
            <a:r>
              <a:rPr lang="zh-CN" altLang="en-US"/>
              <a:t>主动均衡</a:t>
            </a:r>
            <a:endParaRPr lang="zh-CN" altLang="en-US"/>
          </a:p>
        </p:txBody>
      </p:sp>
      <p:sp>
        <p:nvSpPr>
          <p:cNvPr id="5" name="文本框 4"/>
          <p:cNvSpPr txBox="1"/>
          <p:nvPr/>
        </p:nvSpPr>
        <p:spPr>
          <a:xfrm>
            <a:off x="789940" y="1133475"/>
            <a:ext cx="10767060" cy="829945"/>
          </a:xfrm>
          <a:prstGeom prst="rect">
            <a:avLst/>
          </a:prstGeom>
          <a:noFill/>
        </p:spPr>
        <p:txBody>
          <a:bodyPr wrap="square" rtlCol="0" anchor="t">
            <a:spAutoFit/>
          </a:bodyPr>
          <a:p>
            <a:pPr algn="l">
              <a:lnSpc>
                <a:spcPct val="150000"/>
              </a:lnSpc>
            </a:pPr>
            <a:r>
              <a:rPr lang="zh-CN" altLang="en-US" sz="1600" dirty="0"/>
              <a:t>主动均衡（非耗散型均衡），是进行蓄电池单体之间的能量转移，将能量高的单体能量转移至能量低的单体上。</a:t>
            </a:r>
            <a:endParaRPr lang="zh-CN" altLang="en-US" sz="1600" dirty="0"/>
          </a:p>
          <a:p>
            <a:pPr algn="l">
              <a:lnSpc>
                <a:spcPct val="150000"/>
              </a:lnSpc>
            </a:pPr>
            <a:r>
              <a:rPr lang="zh-CN" altLang="en-US" sz="1600" dirty="0"/>
              <a:t>采用电容、电感、变压器等元件实现，以电容均衡为例说明原理。</a:t>
            </a:r>
            <a:endParaRPr lang="zh-CN" altLang="en-US" sz="1600" dirty="0"/>
          </a:p>
        </p:txBody>
      </p:sp>
      <p:sp>
        <p:nvSpPr>
          <p:cNvPr id="6" name="文本框 5"/>
          <p:cNvSpPr txBox="1"/>
          <p:nvPr/>
        </p:nvSpPr>
        <p:spPr>
          <a:xfrm>
            <a:off x="955040" y="2155825"/>
            <a:ext cx="2559685" cy="3267075"/>
          </a:xfrm>
          <a:prstGeom prst="rect">
            <a:avLst/>
          </a:prstGeom>
          <a:noFill/>
        </p:spPr>
        <p:txBody>
          <a:bodyPr wrap="square" rtlCol="0" anchor="t">
            <a:noAutofit/>
          </a:bodyPr>
          <a:p>
            <a:pPr algn="l">
              <a:lnSpc>
                <a:spcPct val="150000"/>
              </a:lnSpc>
            </a:pPr>
            <a:r>
              <a:rPr lang="zh-CN" altLang="en-US" sz="1600" dirty="0"/>
              <a:t>图</a:t>
            </a:r>
            <a:r>
              <a:rPr lang="en-US" altLang="zh-CN" sz="1600" dirty="0"/>
              <a:t> 3-26</a:t>
            </a:r>
            <a:r>
              <a:rPr lang="zh-CN" altLang="en-US" sz="1600" dirty="0"/>
              <a:t>中：假设</a:t>
            </a:r>
            <a:r>
              <a:rPr lang="en-US" altLang="zh-CN" sz="1600" dirty="0"/>
              <a:t> BT1 </a:t>
            </a:r>
            <a:r>
              <a:rPr lang="zh-CN" altLang="en-US" sz="1600" dirty="0"/>
              <a:t>蓄电池能量高，</a:t>
            </a:r>
            <a:r>
              <a:rPr lang="en-US" altLang="zh-CN" sz="1600" dirty="0"/>
              <a:t>BT2 </a:t>
            </a:r>
            <a:r>
              <a:rPr lang="zh-CN" altLang="en-US" sz="1600" dirty="0"/>
              <a:t>能量低时，先闭合</a:t>
            </a:r>
            <a:r>
              <a:rPr lang="en-US" altLang="zh-CN" sz="1600" dirty="0"/>
              <a:t> K1 </a:t>
            </a:r>
            <a:r>
              <a:rPr lang="zh-CN" altLang="en-US" sz="1600" dirty="0"/>
              <a:t>与</a:t>
            </a:r>
            <a:r>
              <a:rPr lang="en-US" altLang="zh-CN" sz="1600" dirty="0"/>
              <a:t> K2</a:t>
            </a:r>
            <a:r>
              <a:rPr lang="zh-CN" altLang="en-US" sz="1600" dirty="0"/>
              <a:t>，</a:t>
            </a:r>
            <a:r>
              <a:rPr lang="en-US" altLang="zh-CN" sz="1600" dirty="0"/>
              <a:t>BT1 </a:t>
            </a:r>
            <a:r>
              <a:rPr lang="zh-CN" altLang="en-US" sz="1600" dirty="0"/>
              <a:t>向电容</a:t>
            </a:r>
            <a:r>
              <a:rPr lang="en-US" altLang="zh-CN" sz="1600" dirty="0"/>
              <a:t> C </a:t>
            </a:r>
            <a:r>
              <a:rPr lang="zh-CN" altLang="en-US" sz="1600" dirty="0"/>
              <a:t>充电；再断开</a:t>
            </a:r>
            <a:r>
              <a:rPr lang="en-US" altLang="zh-CN" sz="1600" dirty="0"/>
              <a:t> K1 </a:t>
            </a:r>
            <a:r>
              <a:rPr lang="zh-CN" altLang="en-US" sz="1600" dirty="0"/>
              <a:t>与</a:t>
            </a:r>
            <a:r>
              <a:rPr lang="en-US" altLang="zh-CN" sz="1600" dirty="0"/>
              <a:t> K2</a:t>
            </a:r>
            <a:r>
              <a:rPr lang="zh-CN" altLang="en-US" sz="1600" dirty="0"/>
              <a:t>，闭合</a:t>
            </a:r>
            <a:r>
              <a:rPr lang="en-US" altLang="zh-CN" sz="1600" dirty="0"/>
              <a:t> K3 </a:t>
            </a:r>
            <a:r>
              <a:rPr lang="zh-CN" altLang="en-US" sz="1600" dirty="0"/>
              <a:t>与</a:t>
            </a:r>
            <a:r>
              <a:rPr lang="en-US" altLang="zh-CN" sz="1600" dirty="0"/>
              <a:t> K4</a:t>
            </a:r>
            <a:r>
              <a:rPr lang="zh-CN" altLang="en-US" sz="1600" dirty="0"/>
              <a:t>，电容</a:t>
            </a:r>
            <a:r>
              <a:rPr lang="en-US" altLang="zh-CN" sz="1600" dirty="0"/>
              <a:t> C </a:t>
            </a:r>
            <a:r>
              <a:rPr lang="zh-CN" altLang="en-US" sz="1600" dirty="0"/>
              <a:t>向</a:t>
            </a:r>
            <a:r>
              <a:rPr lang="en-US" altLang="zh-CN" sz="1600" dirty="0"/>
              <a:t> BT2 </a:t>
            </a:r>
            <a:r>
              <a:rPr lang="zh-CN" altLang="en-US" sz="1600" dirty="0"/>
              <a:t>蓄电池充电。</a:t>
            </a:r>
            <a:endParaRPr lang="zh-CN" altLang="en-US" sz="1600" dirty="0"/>
          </a:p>
        </p:txBody>
      </p:sp>
      <p:pic>
        <p:nvPicPr>
          <p:cNvPr id="150" name="图片 147"/>
          <p:cNvPicPr>
            <a:picLocks noChangeAspect="1"/>
          </p:cNvPicPr>
          <p:nvPr/>
        </p:nvPicPr>
        <p:blipFill>
          <a:blip r:embed="rId1"/>
          <a:stretch>
            <a:fillRect/>
          </a:stretch>
        </p:blipFill>
        <p:spPr>
          <a:xfrm>
            <a:off x="4250055" y="2340610"/>
            <a:ext cx="6388100" cy="3082290"/>
          </a:xfrm>
          <a:prstGeom prst="rect">
            <a:avLst/>
          </a:prstGeom>
          <a:noFill/>
          <a:ln>
            <a:noFill/>
          </a:ln>
          <a:effectLst>
            <a:outerShdw blurRad="50800" dist="38100" dir="2700000" algn="tl" rotWithShape="0">
              <a:prstClr val="black">
                <a:alpha val="40000"/>
              </a:prstClr>
            </a:outerShdw>
          </a:effectLst>
        </p:spPr>
      </p:pic>
      <p:sp>
        <p:nvSpPr>
          <p:cNvPr id="7" name="文本框 6"/>
          <p:cNvSpPr txBox="1"/>
          <p:nvPr/>
        </p:nvSpPr>
        <p:spPr>
          <a:xfrm>
            <a:off x="955040" y="5800725"/>
            <a:ext cx="9391015" cy="368300"/>
          </a:xfrm>
          <a:prstGeom prst="rect">
            <a:avLst/>
          </a:prstGeom>
          <a:noFill/>
        </p:spPr>
        <p:txBody>
          <a:bodyPr wrap="square" rtlCol="0" anchor="t">
            <a:spAutoFit/>
          </a:bodyPr>
          <a:p>
            <a:pPr algn="l"/>
            <a:r>
              <a:rPr lang="zh-CN" altLang="en-US" dirty="0"/>
              <a:t>特点总结：主动式均衡效率高，能量转移不消耗，但结构复杂、成本高。</a:t>
            </a:r>
            <a:endParaRPr lang="zh-CN" altLang="en-US" dirty="0"/>
          </a:p>
        </p:txBody>
      </p:sp>
      <p:grpSp>
        <p:nvGrpSpPr>
          <p:cNvPr id="3" name="组合 2"/>
          <p:cNvGrpSpPr/>
          <p:nvPr/>
        </p:nvGrpSpPr>
        <p:grpSpPr>
          <a:xfrm>
            <a:off x="25400" y="888980"/>
            <a:ext cx="12192000" cy="72008"/>
            <a:chOff x="2190216" y="0"/>
            <a:chExt cx="7128792" cy="108012"/>
          </a:xfrm>
        </p:grpSpPr>
        <p:sp>
          <p:nvSpPr>
            <p:cNvPr id="4" name="矩形 3"/>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8" name="矩形 7"/>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9" name="矩形 8"/>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10" name="矩形 9"/>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gr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4294967295"/>
          </p:nvPr>
        </p:nvSpPr>
        <p:spPr>
          <a:xfrm>
            <a:off x="762000" y="121920"/>
            <a:ext cx="10800080" cy="720090"/>
          </a:xfrm>
        </p:spPr>
        <p:txBody>
          <a:bodyPr/>
          <a:p>
            <a:r>
              <a:rPr lang="zh-CN" altLang="en-US"/>
              <a:t>动力蓄电池均衡控制的原理</a:t>
            </a:r>
            <a:r>
              <a:rPr lang="en-US" altLang="zh-CN"/>
              <a:t> - </a:t>
            </a:r>
            <a:r>
              <a:rPr lang="zh-CN" altLang="en-US"/>
              <a:t>被动均衡</a:t>
            </a:r>
            <a:endParaRPr lang="zh-CN" altLang="en-US"/>
          </a:p>
        </p:txBody>
      </p:sp>
      <p:sp>
        <p:nvSpPr>
          <p:cNvPr id="5" name="文本框 4"/>
          <p:cNvSpPr txBox="1"/>
          <p:nvPr/>
        </p:nvSpPr>
        <p:spPr>
          <a:xfrm>
            <a:off x="702945" y="1223645"/>
            <a:ext cx="10748645" cy="829945"/>
          </a:xfrm>
          <a:prstGeom prst="rect">
            <a:avLst/>
          </a:prstGeom>
          <a:noFill/>
        </p:spPr>
        <p:txBody>
          <a:bodyPr wrap="square" rtlCol="0" anchor="t">
            <a:spAutoFit/>
          </a:bodyPr>
          <a:p>
            <a:pPr algn="l">
              <a:lnSpc>
                <a:spcPct val="150000"/>
              </a:lnSpc>
            </a:pPr>
            <a:r>
              <a:rPr lang="zh-CN" altLang="en-US" sz="1600" dirty="0"/>
              <a:t>被动均衡（耗散型均衡），通过并联电阻等方式，消耗能量高的单体蓄电池中的能量，使其与其他单体蓄电池电压趋于一致，即放电均衡办法。</a:t>
            </a:r>
            <a:endParaRPr lang="zh-CN" altLang="en-US" sz="1600" dirty="0"/>
          </a:p>
        </p:txBody>
      </p:sp>
      <p:pic>
        <p:nvPicPr>
          <p:cNvPr id="151" name="图片 148"/>
          <p:cNvPicPr>
            <a:picLocks noChangeAspect="1"/>
          </p:cNvPicPr>
          <p:nvPr/>
        </p:nvPicPr>
        <p:blipFill>
          <a:blip r:embed="rId1"/>
          <a:stretch>
            <a:fillRect/>
          </a:stretch>
        </p:blipFill>
        <p:spPr>
          <a:xfrm>
            <a:off x="4184015" y="2435225"/>
            <a:ext cx="6723380" cy="2559050"/>
          </a:xfrm>
          <a:prstGeom prst="rect">
            <a:avLst/>
          </a:prstGeom>
          <a:noFill/>
          <a:ln>
            <a:noFill/>
          </a:ln>
        </p:spPr>
      </p:pic>
      <p:sp>
        <p:nvSpPr>
          <p:cNvPr id="6" name="文本框 5"/>
          <p:cNvSpPr txBox="1"/>
          <p:nvPr/>
        </p:nvSpPr>
        <p:spPr>
          <a:xfrm>
            <a:off x="762000" y="2269490"/>
            <a:ext cx="2995295" cy="3046095"/>
          </a:xfrm>
          <a:prstGeom prst="rect">
            <a:avLst/>
          </a:prstGeom>
          <a:noFill/>
        </p:spPr>
        <p:txBody>
          <a:bodyPr wrap="square" rtlCol="0" anchor="t">
            <a:spAutoFit/>
          </a:bodyPr>
          <a:p>
            <a:pPr algn="l">
              <a:lnSpc>
                <a:spcPct val="150000"/>
              </a:lnSpc>
            </a:pPr>
            <a:r>
              <a:rPr lang="zh-CN" altLang="en-US" sz="1600" dirty="0"/>
              <a:t>利用并联电阻等方式将能量高的单体蓄电池中的能量消耗至与其他单体蓄电池均衡的状态，就是通过放电均衡的办法让动力蓄电池组内的蓄电池电压趋于一致，如右图所示。被动均衡成本低，容易实现，但会造成能量浪费。</a:t>
            </a:r>
            <a:endParaRPr lang="zh-CN" altLang="en-US" sz="1600" dirty="0"/>
          </a:p>
        </p:txBody>
      </p:sp>
      <p:sp>
        <p:nvSpPr>
          <p:cNvPr id="7" name="文本框 6"/>
          <p:cNvSpPr txBox="1"/>
          <p:nvPr/>
        </p:nvSpPr>
        <p:spPr>
          <a:xfrm>
            <a:off x="702945" y="5531485"/>
            <a:ext cx="9719310" cy="829945"/>
          </a:xfrm>
          <a:prstGeom prst="rect">
            <a:avLst/>
          </a:prstGeom>
          <a:noFill/>
        </p:spPr>
        <p:txBody>
          <a:bodyPr wrap="square" rtlCol="0" anchor="t">
            <a:spAutoFit/>
          </a:bodyPr>
          <a:p>
            <a:pPr algn="l">
              <a:lnSpc>
                <a:spcPct val="150000"/>
              </a:lnSpc>
            </a:pPr>
            <a:r>
              <a:rPr lang="zh-CN" altLang="en-US" sz="1600" dirty="0"/>
              <a:t>特点总结：被动均衡成本低、容易实现，但会造成能量浪费。目前被动均衡是均衡策略的主流方式（解释因主动均衡成本高、电路复杂等原因）。</a:t>
            </a:r>
            <a:endParaRPr lang="zh-CN" altLang="en-US" sz="1600" dirty="0"/>
          </a:p>
        </p:txBody>
      </p:sp>
      <p:grpSp>
        <p:nvGrpSpPr>
          <p:cNvPr id="3" name="组合 2"/>
          <p:cNvGrpSpPr/>
          <p:nvPr/>
        </p:nvGrpSpPr>
        <p:grpSpPr>
          <a:xfrm>
            <a:off x="25400" y="888980"/>
            <a:ext cx="12192000" cy="72008"/>
            <a:chOff x="2190216" y="0"/>
            <a:chExt cx="7128792" cy="108012"/>
          </a:xfrm>
        </p:grpSpPr>
        <p:sp>
          <p:nvSpPr>
            <p:cNvPr id="4" name="矩形 3"/>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8" name="矩形 7"/>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9" name="矩形 8"/>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10" name="矩形 9"/>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charset="-122"/>
                <a:ea typeface="微软雅黑" panose="020B0503020204020204" charset="-122"/>
              </a:endParaRPr>
            </a:p>
          </p:txBody>
        </p:sp>
      </p:grpSp>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D" val="_7**"/>
  <p:tag name="KSO_WM_BEAUTIFY_FLAG" val="#wm#"/>
  <p:tag name="KSO_WM_TAG_VERSION" val="3.0"/>
  <p:tag name="KSO_WM_UNIT_LAYERLEVEL" val="1"/>
  <p:tag name="KSO_WM_TEMPLATE_INDEX" val="95075"/>
  <p:tag name="KSO_WM_TEMPLATE_CATEGORY" val="custom"/>
</p:tagLst>
</file>

<file path=ppt/tags/tag101.xml><?xml version="1.0" encoding="utf-8"?>
<p:tagLst xmlns:p="http://schemas.openxmlformats.org/presentationml/2006/main">
  <p:tag name="KSO_WM_UNIT_ID" val="_8**"/>
  <p:tag name="KSO_WM_BEAUTIFY_FLAG" val="#wm#"/>
  <p:tag name="KSO_WM_TAG_VERSION" val="3.0"/>
  <p:tag name="KSO_WM_UNIT_LAYERLEVEL" val="1"/>
  <p:tag name="KSO_WM_TEMPLATE_INDEX" val="95075"/>
  <p:tag name="KSO_WM_TEMPLATE_CATEGORY" val="custom"/>
</p:tagLst>
</file>

<file path=ppt/tags/tag102.xml><?xml version="1.0" encoding="utf-8"?>
<p:tagLst xmlns:p="http://schemas.openxmlformats.org/presentationml/2006/main">
  <p:tag name="KSO_WM_UNIT_ID" val="_8**"/>
  <p:tag name="KSO_WM_BEAUTIFY_FLAG" val="#wm#"/>
  <p:tag name="KSO_WM_TAG_VERSION" val="3.0"/>
  <p:tag name="KSO_WM_UNIT_LAYERLEVEL" val="1"/>
  <p:tag name="KSO_WM_TEMPLATE_INDEX" val="95075"/>
  <p:tag name="KSO_WM_TEMPLATE_CATEGORY" val="custom"/>
</p:tagLst>
</file>

<file path=ppt/tags/tag103.xml><?xml version="1.0" encoding="utf-8"?>
<p:tagLst xmlns:p="http://schemas.openxmlformats.org/presentationml/2006/main">
  <p:tag name="KSO_WM_UNIT_ID" val="_8**"/>
  <p:tag name="KSO_WM_BEAUTIFY_FLAG" val="#wm#"/>
  <p:tag name="KSO_WM_TAG_VERSION" val="3.0"/>
  <p:tag name="KSO_WM_UNIT_LAYERLEVEL" val="1"/>
  <p:tag name="KSO_WM_TEMPLATE_INDEX" val="95075"/>
  <p:tag name="KSO_WM_TEMPLATE_CATEGORY" val="custom"/>
</p:tagLst>
</file>

<file path=ppt/tags/tag104.xml><?xml version="1.0" encoding="utf-8"?>
<p:tagLst xmlns:p="http://schemas.openxmlformats.org/presentationml/2006/main">
  <p:tag name="KSO_WM_UNIT_ID" val="_8**"/>
  <p:tag name="KSO_WM_BEAUTIFY_FLAG" val="#wm#"/>
  <p:tag name="KSO_WM_TAG_VERSION" val="3.0"/>
  <p:tag name="KSO_WM_UNIT_LAYERLEVEL" val="1"/>
  <p:tag name="KSO_WM_TEMPLATE_INDEX" val="95075"/>
  <p:tag name="KSO_WM_TEMPLATE_CATEGORY" val="custom"/>
</p:tagLst>
</file>

<file path=ppt/tags/tag105.xml><?xml version="1.0" encoding="utf-8"?>
<p:tagLst xmlns:p="http://schemas.openxmlformats.org/presentationml/2006/main">
  <p:tag name="KSO_WM_UNIT_ID" val="_9**"/>
  <p:tag name="KSO_WM_BEAUTIFY_FLAG" val="#wm#"/>
  <p:tag name="KSO_WM_TAG_VERSION" val="3.0"/>
  <p:tag name="KSO_WM_UNIT_LAYERLEVEL" val="1"/>
  <p:tag name="KSO_WM_TEMPLATE_INDEX" val="95075"/>
  <p:tag name="KSO_WM_TEMPLATE_CATEGORY" val="custom"/>
</p:tagLst>
</file>

<file path=ppt/tags/tag106.xml><?xml version="1.0" encoding="utf-8"?>
<p:tagLst xmlns:p="http://schemas.openxmlformats.org/presentationml/2006/main">
  <p:tag name="KSO_WM_UNIT_ID" val="_9**"/>
  <p:tag name="KSO_WM_BEAUTIFY_FLAG" val="#wm#"/>
  <p:tag name="KSO_WM_TAG_VERSION" val="3.0"/>
  <p:tag name="KSO_WM_UNIT_LAYERLEVEL" val="1"/>
  <p:tag name="KSO_WM_TEMPLATE_INDEX" val="95075"/>
  <p:tag name="KSO_WM_TEMPLATE_CATEGORY" val="custom"/>
</p:tagLst>
</file>

<file path=ppt/tags/tag107.xml><?xml version="1.0" encoding="utf-8"?>
<p:tagLst xmlns:p="http://schemas.openxmlformats.org/presentationml/2006/main">
  <p:tag name="KSO_WM_UNIT_ID" val="_9**"/>
  <p:tag name="KSO_WM_BEAUTIFY_FLAG" val="#wm#"/>
  <p:tag name="KSO_WM_TAG_VERSION" val="3.0"/>
  <p:tag name="KSO_WM_UNIT_LAYERLEVEL" val="1"/>
  <p:tag name="KSO_WM_TEMPLATE_INDEX" val="95075"/>
  <p:tag name="KSO_WM_TEMPLATE_CATEGORY" val="custom"/>
</p:tagLst>
</file>

<file path=ppt/tags/tag108.xml><?xml version="1.0" encoding="utf-8"?>
<p:tagLst xmlns:p="http://schemas.openxmlformats.org/presentationml/2006/main">
  <p:tag name="KSO_WM_UNIT_ID" val="_9**"/>
  <p:tag name="KSO_WM_BEAUTIFY_FLAG" val="#wm#"/>
  <p:tag name="KSO_WM_TAG_VERSION" val="3.0"/>
  <p:tag name="KSO_WM_UNIT_LAYERLEVEL" val="1"/>
  <p:tag name="KSO_WM_TEMPLATE_INDEX" val="95075"/>
  <p:tag name="KSO_WM_TEMPLATE_CATEGORY" val="custom"/>
</p:tagLst>
</file>

<file path=ppt/tags/tag109.xml><?xml version="1.0" encoding="utf-8"?>
<p:tagLst xmlns:p="http://schemas.openxmlformats.org/presentationml/2006/main">
  <p:tag name="KSO_WM_UNIT_ID" val="_10**"/>
  <p:tag name="KSO_WM_BEAUTIFY_FLAG" val="#wm#"/>
  <p:tag name="KSO_WM_TAG_VERSION" val="3.0"/>
  <p:tag name="KSO_WM_UNIT_LAYERLEVEL" val="1"/>
  <p:tag name="KSO_WM_TEMPLATE_INDEX" val="95075"/>
  <p:tag name="KSO_WM_TEMPLATE_CATEGORY" val="custo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ID" val="_10**"/>
  <p:tag name="KSO_WM_BEAUTIFY_FLAG" val="#wm#"/>
  <p:tag name="KSO_WM_TAG_VERSION" val="3.0"/>
  <p:tag name="KSO_WM_UNIT_LAYERLEVEL" val="1"/>
  <p:tag name="KSO_WM_TEMPLATE_INDEX" val="95075"/>
  <p:tag name="KSO_WM_TEMPLATE_CATEGORY" val="custom"/>
</p:tagLst>
</file>

<file path=ppt/tags/tag111.xml><?xml version="1.0" encoding="utf-8"?>
<p:tagLst xmlns:p="http://schemas.openxmlformats.org/presentationml/2006/main">
  <p:tag name="KSO_WM_UNIT_ID" val="_10**"/>
  <p:tag name="KSO_WM_BEAUTIFY_FLAG" val="#wm#"/>
  <p:tag name="KSO_WM_TAG_VERSION" val="3.0"/>
  <p:tag name="KSO_WM_UNIT_LAYERLEVEL" val="1"/>
  <p:tag name="KSO_WM_TEMPLATE_INDEX" val="95075"/>
  <p:tag name="KSO_WM_TEMPLATE_CATEGORY" val="custom"/>
</p:tagLst>
</file>

<file path=ppt/tags/tag112.xml><?xml version="1.0" encoding="utf-8"?>
<p:tagLst xmlns:p="http://schemas.openxmlformats.org/presentationml/2006/main">
  <p:tag name="KSO_WM_UNIT_ID" val="_10**"/>
  <p:tag name="KSO_WM_BEAUTIFY_FLAG" val="#wm#"/>
  <p:tag name="KSO_WM_TAG_VERSION" val="3.0"/>
  <p:tag name="KSO_WM_UNIT_LAYERLEVEL" val="1"/>
  <p:tag name="KSO_WM_TEMPLATE_INDEX" val="95075"/>
  <p:tag name="KSO_WM_TEMPLATE_CATEGORY" val="custom"/>
</p:tagLst>
</file>

<file path=ppt/tags/tag113.xml><?xml version="1.0" encoding="utf-8"?>
<p:tagLst xmlns:p="http://schemas.openxmlformats.org/presentationml/2006/main">
  <p:tag name="KSO_WM_UNIT_ID" val="_11**"/>
  <p:tag name="KSO_WM_BEAUTIFY_FLAG" val="#wm#"/>
  <p:tag name="KSO_WM_TAG_VERSION" val="3.0"/>
  <p:tag name="KSO_WM_UNIT_LAYERLEVEL" val="1"/>
  <p:tag name="KSO_WM_TEMPLATE_INDEX" val="95075"/>
  <p:tag name="KSO_WM_TEMPLATE_CATEGORY" val="custom"/>
</p:tagLst>
</file>

<file path=ppt/tags/tag114.xml><?xml version="1.0" encoding="utf-8"?>
<p:tagLst xmlns:p="http://schemas.openxmlformats.org/presentationml/2006/main">
  <p:tag name="KSO_WM_UNIT_ID" val="_11**"/>
  <p:tag name="KSO_WM_BEAUTIFY_FLAG" val="#wm#"/>
  <p:tag name="KSO_WM_TAG_VERSION" val="3.0"/>
  <p:tag name="KSO_WM_UNIT_LAYERLEVEL" val="1"/>
  <p:tag name="KSO_WM_TEMPLATE_INDEX" val="95075"/>
  <p:tag name="KSO_WM_TEMPLATE_CATEGORY" val="custom"/>
</p:tagLst>
</file>

<file path=ppt/tags/tag115.xml><?xml version="1.0" encoding="utf-8"?>
<p:tagLst xmlns:p="http://schemas.openxmlformats.org/presentationml/2006/main">
  <p:tag name="KSO_WM_UNIT_ID" val="_11**"/>
  <p:tag name="KSO_WM_BEAUTIFY_FLAG" val="#wm#"/>
  <p:tag name="KSO_WM_TAG_VERSION" val="3.0"/>
  <p:tag name="KSO_WM_UNIT_LAYERLEVEL" val="1"/>
  <p:tag name="KSO_WM_TEMPLATE_INDEX" val="95075"/>
  <p:tag name="KSO_WM_TEMPLATE_CATEGORY" val="custom"/>
</p:tagLst>
</file>

<file path=ppt/tags/tag116.xml><?xml version="1.0" encoding="utf-8"?>
<p:tagLst xmlns:p="http://schemas.openxmlformats.org/presentationml/2006/main">
  <p:tag name="KSO_WM_UNIT_ID" val="_11**"/>
  <p:tag name="KSO_WM_BEAUTIFY_FLAG" val="#wm#"/>
  <p:tag name="KSO_WM_TAG_VERSION" val="3.0"/>
  <p:tag name="KSO_WM_UNIT_LAYERLEVEL" val="1"/>
  <p:tag name="KSO_WM_TEMPLATE_INDEX" val="95075"/>
  <p:tag name="KSO_WM_TEMPLATE_CATEGORY" val="custom"/>
</p:tagLst>
</file>

<file path=ppt/tags/tag117.xml><?xml version="1.0" encoding="utf-8"?>
<p:tagLst xmlns:p="http://schemas.openxmlformats.org/presentationml/2006/main">
  <p:tag name="KSO_WM_UNIT_ID" val="_12**"/>
  <p:tag name="KSO_WM_BEAUTIFY_FLAG" val="#wm#"/>
  <p:tag name="KSO_WM_TAG_VERSION" val="3.0"/>
  <p:tag name="KSO_WM_UNIT_LAYERLEVEL" val="1"/>
  <p:tag name="KSO_WM_TEMPLATE_INDEX" val="95075"/>
  <p:tag name="KSO_WM_TEMPLATE_CATEGORY" val="custom"/>
</p:tagLst>
</file>

<file path=ppt/tags/tag118.xml><?xml version="1.0" encoding="utf-8"?>
<p:tagLst xmlns:p="http://schemas.openxmlformats.org/presentationml/2006/main">
  <p:tag name="KSO_WM_UNIT_ID" val="_12**"/>
  <p:tag name="KSO_WM_BEAUTIFY_FLAG" val="#wm#"/>
  <p:tag name="KSO_WM_TAG_VERSION" val="3.0"/>
  <p:tag name="KSO_WM_UNIT_LAYERLEVEL" val="1"/>
  <p:tag name="KSO_WM_TEMPLATE_INDEX" val="95075"/>
  <p:tag name="KSO_WM_TEMPLATE_CATEGORY" val="custom"/>
</p:tagLst>
</file>

<file path=ppt/tags/tag119.xml><?xml version="1.0" encoding="utf-8"?>
<p:tagLst xmlns:p="http://schemas.openxmlformats.org/presentationml/2006/main">
  <p:tag name="KSO_WM_UNIT_ID" val="_12**"/>
  <p:tag name="KSO_WM_BEAUTIFY_FLAG" val="#wm#"/>
  <p:tag name="KSO_WM_TAG_VERSION" val="3.0"/>
  <p:tag name="KSO_WM_UNIT_LAYERLEVEL" val="1"/>
  <p:tag name="KSO_WM_TEMPLATE_INDEX" val="95075"/>
  <p:tag name="KSO_WM_TEMPLATE_CATEGORY" val="custo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ID" val="_12**"/>
  <p:tag name="KSO_WM_BEAUTIFY_FLAG" val="#wm#"/>
  <p:tag name="KSO_WM_TAG_VERSION" val="3.0"/>
  <p:tag name="KSO_WM_UNIT_LAYERLEVEL" val="1"/>
  <p:tag name="KSO_WM_TEMPLATE_INDEX" val="95075"/>
  <p:tag name="KSO_WM_TEMPLATE_CATEGORY" val="custom"/>
</p:tagLst>
</file>

<file path=ppt/tags/tag121.xml><?xml version="1.0" encoding="utf-8"?>
<p:tagLst xmlns:p="http://schemas.openxmlformats.org/presentationml/2006/main">
  <p:tag name="KSO_WM_UNIT_ID" val="_13**"/>
  <p:tag name="KSO_WM_BEAUTIFY_FLAG" val="#wm#"/>
  <p:tag name="KSO_WM_TAG_VERSION" val="3.0"/>
  <p:tag name="KSO_WM_UNIT_LAYERLEVEL" val="1"/>
  <p:tag name="KSO_WM_TEMPLATE_INDEX" val="95075"/>
  <p:tag name="KSO_WM_TEMPLATE_CATEGORY" val="custom"/>
</p:tagLst>
</file>

<file path=ppt/tags/tag122.xml><?xml version="1.0" encoding="utf-8"?>
<p:tagLst xmlns:p="http://schemas.openxmlformats.org/presentationml/2006/main">
  <p:tag name="KSO_WM_UNIT_ID" val="_13**"/>
  <p:tag name="KSO_WM_BEAUTIFY_FLAG" val="#wm#"/>
  <p:tag name="KSO_WM_TAG_VERSION" val="3.0"/>
  <p:tag name="KSO_WM_UNIT_LAYERLEVEL" val="1"/>
  <p:tag name="KSO_WM_TEMPLATE_INDEX" val="95075"/>
  <p:tag name="KSO_WM_TEMPLATE_CATEGORY" val="custom"/>
</p:tagLst>
</file>

<file path=ppt/tags/tag123.xml><?xml version="1.0" encoding="utf-8"?>
<p:tagLst xmlns:p="http://schemas.openxmlformats.org/presentationml/2006/main">
  <p:tag name="KSO_WM_UNIT_ID" val="_13**"/>
  <p:tag name="KSO_WM_BEAUTIFY_FLAG" val="#wm#"/>
  <p:tag name="KSO_WM_TAG_VERSION" val="3.0"/>
  <p:tag name="KSO_WM_UNIT_LAYERLEVEL" val="1"/>
  <p:tag name="KSO_WM_TEMPLATE_INDEX" val="95075"/>
  <p:tag name="KSO_WM_TEMPLATE_CATEGORY" val="custom"/>
</p:tagLst>
</file>

<file path=ppt/tags/tag124.xml><?xml version="1.0" encoding="utf-8"?>
<p:tagLst xmlns:p="http://schemas.openxmlformats.org/presentationml/2006/main">
  <p:tag name="KSO_WM_UNIT_ID" val="_13**"/>
  <p:tag name="KSO_WM_BEAUTIFY_FLAG" val="#wm#"/>
  <p:tag name="KSO_WM_TAG_VERSION" val="3.0"/>
  <p:tag name="KSO_WM_UNIT_LAYERLEVEL" val="1"/>
  <p:tag name="KSO_WM_TEMPLATE_INDEX" val="95075"/>
  <p:tag name="KSO_WM_TEMPLATE_CATEGORY" val="custom"/>
</p:tagLst>
</file>

<file path=ppt/tags/tag125.xml><?xml version="1.0" encoding="utf-8"?>
<p:tagLst xmlns:p="http://schemas.openxmlformats.org/presentationml/2006/main">
  <p:tag name="KSO_WM_UNIT_ID" val="_14**"/>
  <p:tag name="KSO_WM_BEAUTIFY_FLAG" val="#wm#"/>
  <p:tag name="KSO_WM_TAG_VERSION" val="3.0"/>
  <p:tag name="KSO_WM_UNIT_LAYERLEVEL" val="1"/>
  <p:tag name="KSO_WM_TEMPLATE_INDEX" val="95075"/>
  <p:tag name="KSO_WM_TEMPLATE_CATEGORY" val="custom"/>
</p:tagLst>
</file>

<file path=ppt/tags/tag126.xml><?xml version="1.0" encoding="utf-8"?>
<p:tagLst xmlns:p="http://schemas.openxmlformats.org/presentationml/2006/main">
  <p:tag name="KSO_WM_UNIT_ID" val="_14**"/>
  <p:tag name="KSO_WM_BEAUTIFY_FLAG" val="#wm#"/>
  <p:tag name="KSO_WM_TAG_VERSION" val="3.0"/>
  <p:tag name="KSO_WM_UNIT_LAYERLEVEL" val="1"/>
  <p:tag name="KSO_WM_TEMPLATE_INDEX" val="95075"/>
  <p:tag name="KSO_WM_TEMPLATE_CATEGORY" val="custom"/>
</p:tagLst>
</file>

<file path=ppt/tags/tag127.xml><?xml version="1.0" encoding="utf-8"?>
<p:tagLst xmlns:p="http://schemas.openxmlformats.org/presentationml/2006/main">
  <p:tag name="KSO_WM_UNIT_ID" val="_14**"/>
  <p:tag name="KSO_WM_BEAUTIFY_FLAG" val="#wm#"/>
  <p:tag name="KSO_WM_TAG_VERSION" val="3.0"/>
  <p:tag name="KSO_WM_UNIT_LAYERLEVEL" val="1"/>
  <p:tag name="KSO_WM_TEMPLATE_INDEX" val="95075"/>
  <p:tag name="KSO_WM_TEMPLATE_CATEGORY" val="custom"/>
</p:tagLst>
</file>

<file path=ppt/tags/tag128.xml><?xml version="1.0" encoding="utf-8"?>
<p:tagLst xmlns:p="http://schemas.openxmlformats.org/presentationml/2006/main">
  <p:tag name="KSO_WM_UNIT_ID" val="_14**"/>
  <p:tag name="KSO_WM_BEAUTIFY_FLAG" val="#wm#"/>
  <p:tag name="KSO_WM_TAG_VERSION" val="3.0"/>
  <p:tag name="KSO_WM_UNIT_LAYERLEVEL" val="1"/>
  <p:tag name="KSO_WM_TEMPLATE_INDEX" val="95075"/>
  <p:tag name="KSO_WM_TEMPLATE_CATEGORY" val="custom"/>
</p:tagLst>
</file>

<file path=ppt/tags/tag129.xml><?xml version="1.0" encoding="utf-8"?>
<p:tagLst xmlns:p="http://schemas.openxmlformats.org/presentationml/2006/main">
  <p:tag name="KSO_WM_UNIT_ID" val="_15**"/>
  <p:tag name="KSO_WM_BEAUTIFY_FLAG" val="#wm#"/>
  <p:tag name="KSO_WM_TAG_VERSION" val="3.0"/>
  <p:tag name="KSO_WM_UNIT_LAYERLEVEL" val="1"/>
  <p:tag name="KSO_WM_TEMPLATE_INDEX" val="95075"/>
  <p:tag name="KSO_WM_TEMPLATE_CATEGORY" val="custo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ID" val="_15**"/>
  <p:tag name="KSO_WM_BEAUTIFY_FLAG" val="#wm#"/>
  <p:tag name="KSO_WM_TAG_VERSION" val="3.0"/>
  <p:tag name="KSO_WM_UNIT_LAYERLEVEL" val="1"/>
  <p:tag name="KSO_WM_TEMPLATE_INDEX" val="95075"/>
  <p:tag name="KSO_WM_TEMPLATE_CATEGORY" val="custom"/>
</p:tagLst>
</file>

<file path=ppt/tags/tag131.xml><?xml version="1.0" encoding="utf-8"?>
<p:tagLst xmlns:p="http://schemas.openxmlformats.org/presentationml/2006/main">
  <p:tag name="KSO_WM_UNIT_ID" val="_15**"/>
  <p:tag name="KSO_WM_BEAUTIFY_FLAG" val="#wm#"/>
  <p:tag name="KSO_WM_TAG_VERSION" val="3.0"/>
  <p:tag name="KSO_WM_UNIT_LAYERLEVEL" val="1"/>
  <p:tag name="KSO_WM_TEMPLATE_INDEX" val="95075"/>
  <p:tag name="KSO_WM_TEMPLATE_CATEGORY" val="custom"/>
</p:tagLst>
</file>

<file path=ppt/tags/tag132.xml><?xml version="1.0" encoding="utf-8"?>
<p:tagLst xmlns:p="http://schemas.openxmlformats.org/presentationml/2006/main">
  <p:tag name="KSO_WM_UNIT_ID" val="_15**"/>
  <p:tag name="KSO_WM_BEAUTIFY_FLAG" val="#wm#"/>
  <p:tag name="KSO_WM_TAG_VERSION" val="3.0"/>
  <p:tag name="KSO_WM_UNIT_LAYERLEVEL" val="1"/>
  <p:tag name="KSO_WM_TEMPLATE_INDEX" val="95075"/>
  <p:tag name="KSO_WM_TEMPLATE_CATEGORY" val="custom"/>
</p:tagLst>
</file>

<file path=ppt/tags/tag133.xml><?xml version="1.0" encoding="utf-8"?>
<p:tagLst xmlns:p="http://schemas.openxmlformats.org/presentationml/2006/main">
  <p:tag name="KSO_WM_UNIT_ID" val="_16**"/>
  <p:tag name="KSO_WM_BEAUTIFY_FLAG" val="#wm#"/>
  <p:tag name="KSO_WM_TAG_VERSION" val="3.0"/>
  <p:tag name="KSO_WM_UNIT_LAYERLEVEL" val="1"/>
  <p:tag name="KSO_WM_TEMPLATE_INDEX" val="95075"/>
  <p:tag name="KSO_WM_TEMPLATE_CATEGORY" val="custom"/>
</p:tagLst>
</file>

<file path=ppt/tags/tag134.xml><?xml version="1.0" encoding="utf-8"?>
<p:tagLst xmlns:p="http://schemas.openxmlformats.org/presentationml/2006/main">
  <p:tag name="KSO_WM_UNIT_ID" val="_16**"/>
  <p:tag name="KSO_WM_BEAUTIFY_FLAG" val="#wm#"/>
  <p:tag name="KSO_WM_TAG_VERSION" val="3.0"/>
  <p:tag name="KSO_WM_UNIT_LAYERLEVEL" val="1"/>
  <p:tag name="KSO_WM_TEMPLATE_INDEX" val="95075"/>
  <p:tag name="KSO_WM_TEMPLATE_CATEGORY" val="custom"/>
</p:tagLst>
</file>

<file path=ppt/tags/tag135.xml><?xml version="1.0" encoding="utf-8"?>
<p:tagLst xmlns:p="http://schemas.openxmlformats.org/presentationml/2006/main">
  <p:tag name="KSO_WM_UNIT_ID" val="_16**"/>
  <p:tag name="KSO_WM_BEAUTIFY_FLAG" val="#wm#"/>
  <p:tag name="KSO_WM_TAG_VERSION" val="3.0"/>
  <p:tag name="KSO_WM_UNIT_LAYERLEVEL" val="1"/>
  <p:tag name="KSO_WM_TEMPLATE_INDEX" val="95075"/>
  <p:tag name="KSO_WM_TEMPLATE_CATEGORY" val="custom"/>
</p:tagLst>
</file>

<file path=ppt/tags/tag136.xml><?xml version="1.0" encoding="utf-8"?>
<p:tagLst xmlns:p="http://schemas.openxmlformats.org/presentationml/2006/main">
  <p:tag name="KSO_WM_UNIT_ID" val="_16**"/>
  <p:tag name="KSO_WM_BEAUTIFY_FLAG" val="#wm#"/>
  <p:tag name="KSO_WM_TAG_VERSION" val="3.0"/>
  <p:tag name="KSO_WM_UNIT_LAYERLEVEL" val="1"/>
  <p:tag name="KSO_WM_TEMPLATE_INDEX" val="95075"/>
  <p:tag name="KSO_WM_TEMPLATE_CATEGORY" val="custom"/>
</p:tagLst>
</file>

<file path=ppt/tags/tag137.xml><?xml version="1.0" encoding="utf-8"?>
<p:tagLst xmlns:p="http://schemas.openxmlformats.org/presentationml/2006/main">
  <p:tag name="KSO_WM_UNIT_ID" val="_17**"/>
  <p:tag name="KSO_WM_BEAUTIFY_FLAG" val="#wm#"/>
  <p:tag name="KSO_WM_TAG_VERSION" val="3.0"/>
  <p:tag name="KSO_WM_UNIT_LAYERLEVEL" val="1"/>
  <p:tag name="KSO_WM_TEMPLATE_INDEX" val="95075"/>
  <p:tag name="KSO_WM_TEMPLATE_CATEGORY" val="custom"/>
</p:tagLst>
</file>

<file path=ppt/tags/tag138.xml><?xml version="1.0" encoding="utf-8"?>
<p:tagLst xmlns:p="http://schemas.openxmlformats.org/presentationml/2006/main">
  <p:tag name="KSO_WM_UNIT_ID" val="_17**"/>
  <p:tag name="KSO_WM_BEAUTIFY_FLAG" val="#wm#"/>
  <p:tag name="KSO_WM_TAG_VERSION" val="3.0"/>
  <p:tag name="KSO_WM_UNIT_LAYERLEVEL" val="1"/>
  <p:tag name="KSO_WM_TEMPLATE_INDEX" val="95075"/>
  <p:tag name="KSO_WM_TEMPLATE_CATEGORY" val="custom"/>
</p:tagLst>
</file>

<file path=ppt/tags/tag139.xml><?xml version="1.0" encoding="utf-8"?>
<p:tagLst xmlns:p="http://schemas.openxmlformats.org/presentationml/2006/main">
  <p:tag name="KSO_WM_UNIT_ID" val="_17**"/>
  <p:tag name="KSO_WM_BEAUTIFY_FLAG" val="#wm#"/>
  <p:tag name="KSO_WM_TAG_VERSION" val="3.0"/>
  <p:tag name="KSO_WM_UNIT_LAYERLEVEL" val="1"/>
  <p:tag name="KSO_WM_TEMPLATE_INDEX" val="95075"/>
  <p:tag name="KSO_WM_TEMPLATE_CATEGORY" val="custo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ID" val="_17**"/>
  <p:tag name="KSO_WM_BEAUTIFY_FLAG" val="#wm#"/>
  <p:tag name="KSO_WM_TAG_VERSION" val="3.0"/>
  <p:tag name="KSO_WM_UNIT_LAYERLEVEL" val="1"/>
  <p:tag name="KSO_WM_TEMPLATE_INDEX" val="95075"/>
  <p:tag name="KSO_WM_TEMPLATE_CATEGORY" val="custom"/>
</p:tagLst>
</file>

<file path=ppt/tags/tag141.xml><?xml version="1.0" encoding="utf-8"?>
<p:tagLst xmlns:p="http://schemas.openxmlformats.org/presentationml/2006/main">
  <p:tag name="KSO_WM_UNIT_ID" val="_18**"/>
  <p:tag name="KSO_WM_BEAUTIFY_FLAG" val="#wm#"/>
  <p:tag name="KSO_WM_TAG_VERSION" val="3.0"/>
  <p:tag name="KSO_WM_UNIT_LAYERLEVEL" val="1"/>
  <p:tag name="KSO_WM_TEMPLATE_INDEX" val="95075"/>
  <p:tag name="KSO_WM_TEMPLATE_CATEGORY" val="custom"/>
</p:tagLst>
</file>

<file path=ppt/tags/tag142.xml><?xml version="1.0" encoding="utf-8"?>
<p:tagLst xmlns:p="http://schemas.openxmlformats.org/presentationml/2006/main">
  <p:tag name="KSO_WM_UNIT_ID" val="_18**"/>
  <p:tag name="KSO_WM_BEAUTIFY_FLAG" val="#wm#"/>
  <p:tag name="KSO_WM_TAG_VERSION" val="3.0"/>
  <p:tag name="KSO_WM_UNIT_LAYERLEVEL" val="1"/>
  <p:tag name="KSO_WM_TEMPLATE_INDEX" val="95075"/>
  <p:tag name="KSO_WM_TEMPLATE_CATEGORY" val="custom"/>
</p:tagLst>
</file>

<file path=ppt/tags/tag143.xml><?xml version="1.0" encoding="utf-8"?>
<p:tagLst xmlns:p="http://schemas.openxmlformats.org/presentationml/2006/main">
  <p:tag name="KSO_WM_UNIT_ID" val="_18**"/>
  <p:tag name="KSO_WM_BEAUTIFY_FLAG" val="#wm#"/>
  <p:tag name="KSO_WM_TAG_VERSION" val="3.0"/>
  <p:tag name="KSO_WM_UNIT_LAYERLEVEL" val="1"/>
  <p:tag name="KSO_WM_TEMPLATE_INDEX" val="95075"/>
  <p:tag name="KSO_WM_TEMPLATE_CATEGORY" val="custom"/>
</p:tagLst>
</file>

<file path=ppt/tags/tag144.xml><?xml version="1.0" encoding="utf-8"?>
<p:tagLst xmlns:p="http://schemas.openxmlformats.org/presentationml/2006/main">
  <p:tag name="KSO_WM_UNIT_ID" val="_18**"/>
  <p:tag name="KSO_WM_BEAUTIFY_FLAG" val="#wm#"/>
  <p:tag name="KSO_WM_TAG_VERSION" val="3.0"/>
  <p:tag name="KSO_WM_UNIT_LAYERLEVEL" val="1"/>
  <p:tag name="KSO_WM_TEMPLATE_INDEX" val="95075"/>
  <p:tag name="KSO_WM_TEMPLATE_CATEGORY" val="custom"/>
</p:tagLst>
</file>

<file path=ppt/tags/tag145.xml><?xml version="1.0" encoding="utf-8"?>
<p:tagLst xmlns:p="http://schemas.openxmlformats.org/presentationml/2006/main">
  <p:tag name="KSO_WM_UNIT_ID" val="_19**"/>
  <p:tag name="KSO_WM_BEAUTIFY_FLAG" val="#wm#"/>
  <p:tag name="KSO_WM_TAG_VERSION" val="3.0"/>
  <p:tag name="KSO_WM_UNIT_LAYERLEVEL" val="1"/>
  <p:tag name="KSO_WM_TEMPLATE_INDEX" val="95075"/>
  <p:tag name="KSO_WM_TEMPLATE_CATEGORY" val="custom"/>
</p:tagLst>
</file>

<file path=ppt/tags/tag146.xml><?xml version="1.0" encoding="utf-8"?>
<p:tagLst xmlns:p="http://schemas.openxmlformats.org/presentationml/2006/main">
  <p:tag name="KSO_WM_UNIT_ID" val="_19**"/>
  <p:tag name="KSO_WM_BEAUTIFY_FLAG" val="#wm#"/>
  <p:tag name="KSO_WM_TAG_VERSION" val="3.0"/>
  <p:tag name="KSO_WM_UNIT_LAYERLEVEL" val="1"/>
  <p:tag name="KSO_WM_TEMPLATE_INDEX" val="95075"/>
  <p:tag name="KSO_WM_TEMPLATE_CATEGORY" val="custom"/>
</p:tagLst>
</file>

<file path=ppt/tags/tag147.xml><?xml version="1.0" encoding="utf-8"?>
<p:tagLst xmlns:p="http://schemas.openxmlformats.org/presentationml/2006/main">
  <p:tag name="KSO_WM_UNIT_ID" val="_19**"/>
  <p:tag name="KSO_WM_BEAUTIFY_FLAG" val="#wm#"/>
  <p:tag name="KSO_WM_TAG_VERSION" val="3.0"/>
  <p:tag name="KSO_WM_UNIT_LAYERLEVEL" val="1"/>
  <p:tag name="KSO_WM_TEMPLATE_INDEX" val="95075"/>
  <p:tag name="KSO_WM_TEMPLATE_CATEGORY" val="custom"/>
</p:tagLst>
</file>

<file path=ppt/tags/tag148.xml><?xml version="1.0" encoding="utf-8"?>
<p:tagLst xmlns:p="http://schemas.openxmlformats.org/presentationml/2006/main">
  <p:tag name="KSO_WM_UNIT_ID" val="_19**"/>
  <p:tag name="KSO_WM_BEAUTIFY_FLAG" val="#wm#"/>
  <p:tag name="KSO_WM_TAG_VERSION" val="3.0"/>
  <p:tag name="KSO_WM_UNIT_LAYERLEVEL" val="1"/>
  <p:tag name="KSO_WM_TEMPLATE_INDEX" val="95075"/>
  <p:tag name="KSO_WM_TEMPLATE_CATEGORY" val="custom"/>
</p:tagLst>
</file>

<file path=ppt/tags/tag149.xml><?xml version="1.0" encoding="utf-8"?>
<p:tagLst xmlns:p="http://schemas.openxmlformats.org/presentationml/2006/main">
  <p:tag name="KSO_WM_UNIT_ID" val="_20**"/>
  <p:tag name="KSO_WM_BEAUTIFY_FLAG" val="#wm#"/>
  <p:tag name="KSO_WM_TAG_VERSION" val="3.0"/>
  <p:tag name="KSO_WM_UNIT_LAYERLEVEL" val="1"/>
  <p:tag name="KSO_WM_TEMPLATE_INDEX" val="95075"/>
  <p:tag name="KSO_WM_TEMPLATE_CATEGORY" val="custo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ID" val="_20**"/>
  <p:tag name="KSO_WM_BEAUTIFY_FLAG" val="#wm#"/>
  <p:tag name="KSO_WM_TAG_VERSION" val="3.0"/>
  <p:tag name="KSO_WM_UNIT_LAYERLEVEL" val="1"/>
  <p:tag name="KSO_WM_TEMPLATE_INDEX" val="95075"/>
  <p:tag name="KSO_WM_TEMPLATE_CATEGORY" val="custom"/>
</p:tagLst>
</file>

<file path=ppt/tags/tag151.xml><?xml version="1.0" encoding="utf-8"?>
<p:tagLst xmlns:p="http://schemas.openxmlformats.org/presentationml/2006/main">
  <p:tag name="KSO_WM_UNIT_ID" val="_20**"/>
  <p:tag name="KSO_WM_BEAUTIFY_FLAG" val="#wm#"/>
  <p:tag name="KSO_WM_TAG_VERSION" val="3.0"/>
  <p:tag name="KSO_WM_UNIT_LAYERLEVEL" val="1"/>
  <p:tag name="KSO_WM_TEMPLATE_INDEX" val="95075"/>
  <p:tag name="KSO_WM_TEMPLATE_CATEGORY" val="custom"/>
</p:tagLst>
</file>

<file path=ppt/tags/tag152.xml><?xml version="1.0" encoding="utf-8"?>
<p:tagLst xmlns:p="http://schemas.openxmlformats.org/presentationml/2006/main">
  <p:tag name="KSO_WM_UNIT_ID" val="_20**"/>
  <p:tag name="KSO_WM_BEAUTIFY_FLAG" val="#wm#"/>
  <p:tag name="KSO_WM_TAG_VERSION" val="3.0"/>
  <p:tag name="KSO_WM_UNIT_LAYERLEVEL" val="1"/>
  <p:tag name="KSO_WM_TEMPLATE_INDEX" val="95075"/>
  <p:tag name="KSO_WM_TEMPLATE_CATEGORY" val="custom"/>
</p:tagLst>
</file>

<file path=ppt/tags/tag153.xml><?xml version="1.0" encoding="utf-8"?>
<p:tagLst xmlns:p="http://schemas.openxmlformats.org/presentationml/2006/main">
  <p:tag name="KSO_WM_UNIT_ID" val="_21**"/>
  <p:tag name="KSO_WM_BEAUTIFY_FLAG" val="#wm#"/>
  <p:tag name="KSO_WM_TAG_VERSION" val="3.0"/>
  <p:tag name="KSO_WM_UNIT_LAYERLEVEL" val="1"/>
  <p:tag name="KSO_WM_TEMPLATE_INDEX" val="95075"/>
  <p:tag name="KSO_WM_TEMPLATE_CATEGORY" val="custom"/>
</p:tagLst>
</file>

<file path=ppt/tags/tag154.xml><?xml version="1.0" encoding="utf-8"?>
<p:tagLst xmlns:p="http://schemas.openxmlformats.org/presentationml/2006/main">
  <p:tag name="KSO_WM_UNIT_ID" val="_21**"/>
  <p:tag name="KSO_WM_BEAUTIFY_FLAG" val="#wm#"/>
  <p:tag name="KSO_WM_TAG_VERSION" val="3.0"/>
  <p:tag name="KSO_WM_UNIT_LAYERLEVEL" val="1"/>
  <p:tag name="KSO_WM_TEMPLATE_INDEX" val="95075"/>
  <p:tag name="KSO_WM_TEMPLATE_CATEGORY" val="custom"/>
</p:tagLst>
</file>

<file path=ppt/tags/tag155.xml><?xml version="1.0" encoding="utf-8"?>
<p:tagLst xmlns:p="http://schemas.openxmlformats.org/presentationml/2006/main">
  <p:tag name="KSO_WM_UNIT_ID" val="_21**"/>
  <p:tag name="KSO_WM_BEAUTIFY_FLAG" val="#wm#"/>
  <p:tag name="KSO_WM_TAG_VERSION" val="3.0"/>
  <p:tag name="KSO_WM_UNIT_LAYERLEVEL" val="1"/>
  <p:tag name="KSO_WM_TEMPLATE_INDEX" val="95075"/>
  <p:tag name="KSO_WM_TEMPLATE_CATEGORY" val="custom"/>
</p:tagLst>
</file>

<file path=ppt/tags/tag156.xml><?xml version="1.0" encoding="utf-8"?>
<p:tagLst xmlns:p="http://schemas.openxmlformats.org/presentationml/2006/main">
  <p:tag name="KSO_WM_UNIT_ID" val="_21**"/>
  <p:tag name="KSO_WM_BEAUTIFY_FLAG" val="#wm#"/>
  <p:tag name="KSO_WM_TAG_VERSION" val="3.0"/>
  <p:tag name="KSO_WM_UNIT_LAYERLEVEL" val="1"/>
  <p:tag name="KSO_WM_TEMPLATE_INDEX" val="95075"/>
  <p:tag name="KSO_WM_TEMPLATE_CATEGORY" val="custom"/>
</p:tagLst>
</file>

<file path=ppt/tags/tag157.xml><?xml version="1.0" encoding="utf-8"?>
<p:tagLst xmlns:p="http://schemas.openxmlformats.org/presentationml/2006/main">
  <p:tag name="KSO_WM_UNIT_ID" val="_22**"/>
  <p:tag name="KSO_WM_BEAUTIFY_FLAG" val="#wm#"/>
  <p:tag name="KSO_WM_TAG_VERSION" val="3.0"/>
  <p:tag name="KSO_WM_UNIT_LAYERLEVEL" val="1"/>
  <p:tag name="KSO_WM_TEMPLATE_INDEX" val="95075"/>
  <p:tag name="KSO_WM_TEMPLATE_CATEGORY" val="custom"/>
</p:tagLst>
</file>

<file path=ppt/tags/tag158.xml><?xml version="1.0" encoding="utf-8"?>
<p:tagLst xmlns:p="http://schemas.openxmlformats.org/presentationml/2006/main">
  <p:tag name="KSO_WM_UNIT_ID" val="_22**"/>
  <p:tag name="KSO_WM_BEAUTIFY_FLAG" val="#wm#"/>
  <p:tag name="KSO_WM_TAG_VERSION" val="3.0"/>
  <p:tag name="KSO_WM_UNIT_LAYERLEVEL" val="1"/>
  <p:tag name="KSO_WM_TEMPLATE_INDEX" val="95075"/>
  <p:tag name="KSO_WM_TEMPLATE_CATEGORY" val="custom"/>
</p:tagLst>
</file>

<file path=ppt/tags/tag159.xml><?xml version="1.0" encoding="utf-8"?>
<p:tagLst xmlns:p="http://schemas.openxmlformats.org/presentationml/2006/main">
  <p:tag name="KSO_WM_UNIT_ID" val="_22**"/>
  <p:tag name="KSO_WM_BEAUTIFY_FLAG" val="#wm#"/>
  <p:tag name="KSO_WM_TAG_VERSION" val="3.0"/>
  <p:tag name="KSO_WM_UNIT_LAYERLEVEL" val="1"/>
  <p:tag name="KSO_WM_TEMPLATE_INDEX" val="95075"/>
  <p:tag name="KSO_WM_TEMPLATE_CATEGORY" val="custo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ID" val="_22**"/>
  <p:tag name="KSO_WM_BEAUTIFY_FLAG" val="#wm#"/>
  <p:tag name="KSO_WM_TAG_VERSION" val="3.0"/>
  <p:tag name="KSO_WM_UNIT_LAYERLEVEL" val="1"/>
  <p:tag name="KSO_WM_TEMPLATE_INDEX" val="95075"/>
  <p:tag name="KSO_WM_TEMPLATE_CATEGORY" val="custom"/>
</p:tagLst>
</file>

<file path=ppt/tags/tag161.xml><?xml version="1.0" encoding="utf-8"?>
<p:tagLst xmlns:p="http://schemas.openxmlformats.org/presentationml/2006/main">
  <p:tag name="KSO_WM_UNIT_ID" val="_23**"/>
  <p:tag name="KSO_WM_BEAUTIFY_FLAG" val="#wm#"/>
  <p:tag name="KSO_WM_TAG_VERSION" val="3.0"/>
  <p:tag name="KSO_WM_UNIT_LAYERLEVEL" val="1"/>
  <p:tag name="KSO_WM_TEMPLATE_INDEX" val="95075"/>
  <p:tag name="KSO_WM_TEMPLATE_CATEGORY" val="custom"/>
</p:tagLst>
</file>

<file path=ppt/tags/tag162.xml><?xml version="1.0" encoding="utf-8"?>
<p:tagLst xmlns:p="http://schemas.openxmlformats.org/presentationml/2006/main">
  <p:tag name="KSO_WM_UNIT_ID" val="_23**"/>
  <p:tag name="KSO_WM_BEAUTIFY_FLAG" val="#wm#"/>
  <p:tag name="KSO_WM_TAG_VERSION" val="3.0"/>
  <p:tag name="KSO_WM_UNIT_LAYERLEVEL" val="1"/>
  <p:tag name="KSO_WM_TEMPLATE_INDEX" val="95075"/>
  <p:tag name="KSO_WM_TEMPLATE_CATEGORY" val="custom"/>
</p:tagLst>
</file>

<file path=ppt/tags/tag163.xml><?xml version="1.0" encoding="utf-8"?>
<p:tagLst xmlns:p="http://schemas.openxmlformats.org/presentationml/2006/main">
  <p:tag name="KSO_WM_UNIT_ID" val="_23**"/>
  <p:tag name="KSO_WM_BEAUTIFY_FLAG" val="#wm#"/>
  <p:tag name="KSO_WM_TAG_VERSION" val="3.0"/>
  <p:tag name="KSO_WM_UNIT_LAYERLEVEL" val="1"/>
  <p:tag name="KSO_WM_TEMPLATE_INDEX" val="95075"/>
  <p:tag name="KSO_WM_TEMPLATE_CATEGORY" val="custom"/>
</p:tagLst>
</file>

<file path=ppt/tags/tag164.xml><?xml version="1.0" encoding="utf-8"?>
<p:tagLst xmlns:p="http://schemas.openxmlformats.org/presentationml/2006/main">
  <p:tag name="KSO_WM_UNIT_ID" val="_23**"/>
  <p:tag name="KSO_WM_BEAUTIFY_FLAG" val="#wm#"/>
  <p:tag name="KSO_WM_TAG_VERSION" val="3.0"/>
  <p:tag name="KSO_WM_UNIT_LAYERLEVEL" val="1"/>
  <p:tag name="KSO_WM_TEMPLATE_INDEX" val="95075"/>
  <p:tag name="KSO_WM_TEMPLATE_CATEGORY" val="custom"/>
</p:tagLst>
</file>

<file path=ppt/tags/tag165.xml><?xml version="1.0" encoding="utf-8"?>
<p:tagLst xmlns:p="http://schemas.openxmlformats.org/presentationml/2006/main">
  <p:tag name="KSO_WM_UNIT_ID" val="_24**"/>
  <p:tag name="KSO_WM_BEAUTIFY_FLAG" val="#wm#"/>
  <p:tag name="KSO_WM_TAG_VERSION" val="3.0"/>
  <p:tag name="KSO_WM_UNIT_LAYERLEVEL" val="1"/>
  <p:tag name="KSO_WM_TEMPLATE_INDEX" val="95075"/>
  <p:tag name="KSO_WM_TEMPLATE_CATEGORY" val="custom"/>
</p:tagLst>
</file>

<file path=ppt/tags/tag166.xml><?xml version="1.0" encoding="utf-8"?>
<p:tagLst xmlns:p="http://schemas.openxmlformats.org/presentationml/2006/main">
  <p:tag name="KSO_WM_UNIT_ID" val="_24**"/>
  <p:tag name="KSO_WM_BEAUTIFY_FLAG" val="#wm#"/>
  <p:tag name="KSO_WM_TAG_VERSION" val="3.0"/>
  <p:tag name="KSO_WM_UNIT_LAYERLEVEL" val="1"/>
  <p:tag name="KSO_WM_TEMPLATE_INDEX" val="95075"/>
  <p:tag name="KSO_WM_TEMPLATE_CATEGORY" val="custom"/>
</p:tagLst>
</file>

<file path=ppt/tags/tag167.xml><?xml version="1.0" encoding="utf-8"?>
<p:tagLst xmlns:p="http://schemas.openxmlformats.org/presentationml/2006/main">
  <p:tag name="KSO_WM_UNIT_ID" val="_24**"/>
  <p:tag name="KSO_WM_BEAUTIFY_FLAG" val="#wm#"/>
  <p:tag name="KSO_WM_TAG_VERSION" val="3.0"/>
  <p:tag name="KSO_WM_UNIT_LAYERLEVEL" val="1"/>
  <p:tag name="KSO_WM_TEMPLATE_INDEX" val="95075"/>
  <p:tag name="KSO_WM_TEMPLATE_CATEGORY" val="custom"/>
</p:tagLst>
</file>

<file path=ppt/tags/tag168.xml><?xml version="1.0" encoding="utf-8"?>
<p:tagLst xmlns:p="http://schemas.openxmlformats.org/presentationml/2006/main">
  <p:tag name="KSO_WM_UNIT_ID" val="_24**"/>
  <p:tag name="KSO_WM_BEAUTIFY_FLAG" val="#wm#"/>
  <p:tag name="KSO_WM_TAG_VERSION" val="3.0"/>
  <p:tag name="KSO_WM_UNIT_LAYERLEVEL" val="1"/>
  <p:tag name="KSO_WM_TEMPLATE_INDEX" val="95075"/>
  <p:tag name="KSO_WM_TEMPLATE_CATEGORY" val="custom"/>
</p:tagLst>
</file>

<file path=ppt/tags/tag169.xml><?xml version="1.0" encoding="utf-8"?>
<p:tagLst xmlns:p="http://schemas.openxmlformats.org/presentationml/2006/main">
  <p:tag name="KSO_WM_UNIT_ID" val="_25**"/>
  <p:tag name="KSO_WM_BEAUTIFY_FLAG" val="#wm#"/>
  <p:tag name="KSO_WM_TAG_VERSION" val="3.0"/>
  <p:tag name="KSO_WM_UNIT_LAYERLEVEL" val="1"/>
  <p:tag name="KSO_WM_TEMPLATE_INDEX" val="95075"/>
  <p:tag name="KSO_WM_TEMPLATE_CATEGORY" val="custo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ID" val="_25**"/>
  <p:tag name="KSO_WM_BEAUTIFY_FLAG" val="#wm#"/>
  <p:tag name="KSO_WM_TAG_VERSION" val="3.0"/>
  <p:tag name="KSO_WM_UNIT_LAYERLEVEL" val="1"/>
  <p:tag name="KSO_WM_TEMPLATE_INDEX" val="95075"/>
  <p:tag name="KSO_WM_TEMPLATE_CATEGORY" val="custom"/>
</p:tagLst>
</file>

<file path=ppt/tags/tag171.xml><?xml version="1.0" encoding="utf-8"?>
<p:tagLst xmlns:p="http://schemas.openxmlformats.org/presentationml/2006/main">
  <p:tag name="KSO_WM_UNIT_ID" val="_25**"/>
  <p:tag name="KSO_WM_BEAUTIFY_FLAG" val="#wm#"/>
  <p:tag name="KSO_WM_TAG_VERSION" val="3.0"/>
  <p:tag name="KSO_WM_UNIT_LAYERLEVEL" val="1"/>
  <p:tag name="KSO_WM_TEMPLATE_INDEX" val="95075"/>
  <p:tag name="KSO_WM_TEMPLATE_CATEGORY" val="custom"/>
</p:tagLst>
</file>

<file path=ppt/tags/tag172.xml><?xml version="1.0" encoding="utf-8"?>
<p:tagLst xmlns:p="http://schemas.openxmlformats.org/presentationml/2006/main">
  <p:tag name="KSO_WM_UNIT_ID" val="_25**"/>
  <p:tag name="KSO_WM_BEAUTIFY_FLAG" val="#wm#"/>
  <p:tag name="KSO_WM_TAG_VERSION" val="3.0"/>
  <p:tag name="KSO_WM_UNIT_LAYERLEVEL" val="1"/>
  <p:tag name="KSO_WM_TEMPLATE_INDEX" val="95075"/>
  <p:tag name="KSO_WM_TEMPLATE_CATEGORY" val="custo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6**"/>
  <p:tag name="KSO_WM_UNIT_LAYERLEVEL" val="1"/>
  <p:tag name="KSO_WM_TAG_VERSION" val="3.0"/>
  <p:tag name="KSO_WM_BEAUTIFY_FLAG" val="#wm#"/>
  <p:tag name="KSO_WM_TEMPLATE_INDEX" val="95075"/>
  <p:tag name="KSO_WM_TEMPLATE_CATEGORY" val="custo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6**"/>
  <p:tag name="KSO_WM_UNIT_LAYERLEVEL" val="1"/>
  <p:tag name="KSO_WM_TAG_VERSION" val="3.0"/>
  <p:tag name="KSO_WM_BEAUTIFY_FLAG" val="#wm#"/>
  <p:tag name="KSO_WM_TEMPLATE_INDEX" val="95075"/>
  <p:tag name="KSO_WM_TEMPLATE_CATEGORY" val="custo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6**"/>
  <p:tag name="KSO_WM_UNIT_LAYERLEVEL" val="1"/>
  <p:tag name="KSO_WM_TAG_VERSION" val="3.0"/>
  <p:tag name="KSO_WM_BEAUTIFY_FLAG" val="#wm#"/>
  <p:tag name="KSO_WM_TEMPLATE_INDEX" val="95075"/>
  <p:tag name="KSO_WM_TEMPLATE_CATEGORY" val="custo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6**"/>
  <p:tag name="KSO_WM_UNIT_LAYERLEVEL" val="1"/>
  <p:tag name="KSO_WM_TAG_VERSION" val="3.0"/>
  <p:tag name="KSO_WM_BEAUTIFY_FLAG" val="#wm#"/>
  <p:tag name="KSO_WM_TEMPLATE_INDEX" val="95075"/>
  <p:tag name="KSO_WM_TEMPLATE_CATEGORY" val="custo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 name="KSO_WM_TEMPLATE_INDEX" val="95075"/>
  <p:tag name="KSO_WM_TEMPLATE_CATEGORY" val="custo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9"/>
  <p:tag name="KSO_WM_TEMPLATE_CATEGORY" val="custom"/>
  <p:tag name="KSO_WM_TEMPLATE_INDEX" val="95075"/>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3.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TEMPLATE_CATEGORY" val="custom"/>
  <p:tag name="KSO_WM_TEMPLATE_INDEX" val="95075"/>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 name="KSO_WM_TEMPLATE_INDEX" val="95075"/>
  <p:tag name="KSO_WM_TEMPLATE_CATEGORY" val="custo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 name="KSO_WM_TEMPLATE_INDEX" val="95075"/>
  <p:tag name="KSO_WM_TEMPLATE_CATEGORY" val="custo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 name="KSO_WM_TEMPLATE_INDEX" val="95075"/>
  <p:tag name="KSO_WM_TEMPLATE_CATEGORY" val="custom"/>
</p:tagLst>
</file>

<file path=ppt/tags/tag183.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95075"/>
  <p:tag name="KSO_WM_TEMPLATE_THUMBS_INDEX" val="1、9"/>
  <p:tag name="KSO_WM_UNIT_ID" val="_0**"/>
  <p:tag name="KSO_WM_UNIT_LAYERLEVEL" val="1"/>
</p:tagLst>
</file>

<file path=ppt/tags/tag184.xml><?xml version="1.0" encoding="utf-8"?>
<p:tagLst xmlns:p="http://schemas.openxmlformats.org/presentationml/2006/main">
  <p:tag name="KSO_WM_UNIT_TYPE" val="i"/>
  <p:tag name="KSO_WM_DECORATE_TYPE" val="i_cd"/>
  <p:tag name="KSO_WM_UNIT_INDEX" val="5"/>
  <p:tag name="KSO_WM_BEAUTIFY_FLAG" val="#wm#"/>
  <p:tag name="KSO_WM_TAG_VERSION" val="3.0"/>
  <p:tag name="KSO_WM_TEMPLATE_INDEX" val="95075"/>
  <p:tag name="KSO_WM_TEMPLATE_CATEGORY" val="custom"/>
  <p:tag name="KSO_WM_UNIT_ID" val="custom95075_1*i*5"/>
  <p:tag name="KSO_WM_UNIT_LAYERLEVEL" val="1"/>
</p:tagLst>
</file>

<file path=ppt/tags/tag185.xml><?xml version="1.0" encoding="utf-8"?>
<p:tagLst xmlns:p="http://schemas.openxmlformats.org/presentationml/2006/main">
  <p:tag name="KSO_WM_UNIT_TYPE" val="a"/>
  <p:tag name="KSO_WM_UNIT_INDEX" val="1"/>
  <p:tag name="KSO_WM_BEAUTIFY_FLAG" val="#wm#"/>
  <p:tag name="KSO_WM_TAG_VERSION" val="3.0"/>
  <p:tag name="KSO_WM_TEMPLATE_INDEX" val="95075"/>
  <p:tag name="KSO_WM_TEMPLATE_CATEGORY" val="custom"/>
  <p:tag name="KSO_WM_UNIT_ID" val="custom95075_1*a*1"/>
  <p:tag name="KSO_WM_UNIT_LAYERLEVEL" val="1"/>
</p:tagLst>
</file>

<file path=ppt/tags/tag186.xml><?xml version="1.0" encoding="utf-8"?>
<p:tagLst xmlns:p="http://schemas.openxmlformats.org/presentationml/2006/main">
  <p:tag name="KSO_WM_UNIT_TYPE" val="b"/>
  <p:tag name="KSO_WM_UNIT_INDEX" val="1"/>
  <p:tag name="KSO_WM_BEAUTIFY_FLAG" val="#wm#"/>
  <p:tag name="KSO_WM_TAG_VERSION" val="3.0"/>
  <p:tag name="KSO_WM_TEMPLATE_INDEX" val="95075"/>
  <p:tag name="KSO_WM_TEMPLATE_CATEGORY" val="custom"/>
  <p:tag name="KSO_WM_UNIT_ID" val="custom95075_1*b*1"/>
  <p:tag name="KSO_WM_UNIT_LAYERLEVEL" val="1"/>
</p:tagLst>
</file>

<file path=ppt/tags/tag187.xml><?xml version="1.0" encoding="utf-8"?>
<p:tagLst xmlns:p="http://schemas.openxmlformats.org/presentationml/2006/main">
  <p:tag name="KSO_WM_UNIT_TYPE" val="i"/>
  <p:tag name="KSO_WM_DECORATE_TYPE" val="i_cd"/>
  <p:tag name="KSO_WM_UNIT_INDEX" val="1"/>
  <p:tag name="KSO_WM_BEAUTIFY_FLAG" val="#wm#"/>
  <p:tag name="KSO_WM_TAG_VERSION" val="3.0"/>
  <p:tag name="KSO_WM_TEMPLATE_INDEX" val="95075"/>
  <p:tag name="KSO_WM_TEMPLATE_CATEGORY" val="custom"/>
  <p:tag name="KSO_WM_UNIT_ID" val="custom95075_1*i*1"/>
  <p:tag name="KSO_WM_UNIT_LAYERLEVEL" val="1"/>
</p:tagLst>
</file>

<file path=ppt/tags/tag188.xml><?xml version="1.0" encoding="utf-8"?>
<p:tagLst xmlns:p="http://schemas.openxmlformats.org/presentationml/2006/main">
  <p:tag name="KSO_WM_UNIT_TYPE" val="i"/>
  <p:tag name="KSO_WM_DECORATE_TYPE" val="i_cd"/>
  <p:tag name="KSO_WM_UNIT_INDEX" val="2"/>
  <p:tag name="KSO_WM_BEAUTIFY_FLAG" val="#wm#"/>
  <p:tag name="KSO_WM_TAG_VERSION" val="3.0"/>
  <p:tag name="KSO_WM_TEMPLATE_INDEX" val="95075"/>
  <p:tag name="KSO_WM_TEMPLATE_CATEGORY" val="custom"/>
  <p:tag name="KSO_WM_UNIT_ID" val="custom95075_1*i*2"/>
  <p:tag name="KSO_WM_UNIT_LAYERLEVEL" val="1"/>
</p:tagLst>
</file>

<file path=ppt/tags/tag189.xml><?xml version="1.0" encoding="utf-8"?>
<p:tagLst xmlns:p="http://schemas.openxmlformats.org/presentationml/2006/main">
  <p:tag name="KSO_WM_UNIT_TYPE" val="i"/>
  <p:tag name="KSO_WM_DECORATE_TYPE" val="i_cd"/>
  <p:tag name="KSO_WM_UNIT_INDEX" val="3"/>
  <p:tag name="KSO_WM_BEAUTIFY_FLAG" val="#wm#"/>
  <p:tag name="KSO_WM_TAG_VERSION" val="3.0"/>
  <p:tag name="KSO_WM_TEMPLATE_INDEX" val="95075"/>
  <p:tag name="KSO_WM_TEMPLATE_CATEGORY" val="custom"/>
  <p:tag name="KSO_WM_UNIT_ID" val="custom95075_1*i*3"/>
  <p:tag name="KSO_WM_UNIT_LAYERLEVEL"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TYPE" val="i"/>
  <p:tag name="KSO_WM_DECORATE_TYPE" val="i_cd"/>
  <p:tag name="KSO_WM_UNIT_INDEX" val="4"/>
  <p:tag name="KSO_WM_BEAUTIFY_FLAG" val="#wm#"/>
  <p:tag name="KSO_WM_TAG_VERSION" val="3.0"/>
  <p:tag name="KSO_WM_TEMPLATE_INDEX" val="95075"/>
  <p:tag name="KSO_WM_TEMPLATE_CATEGORY" val="custom"/>
  <p:tag name="KSO_WM_UNIT_ID" val="custom95075_1*i*4"/>
  <p:tag name="KSO_WM_UNIT_LAYERLEVEL" val="1"/>
</p:tagLst>
</file>

<file path=ppt/tags/tag191.xml><?xml version="1.0" encoding="utf-8"?>
<p:tagLst xmlns:p="http://schemas.openxmlformats.org/presentationml/2006/main">
  <p:tag name="KSO_WM_UNIT_TYPE" val="i"/>
  <p:tag name="KSO_WM_DECORATE_TYPE" val="i_cd"/>
  <p:tag name="KSO_WM_UNIT_INDEX" val="6"/>
  <p:tag name="KSO_WM_BEAUTIFY_FLAG" val="#wm#"/>
  <p:tag name="KSO_WM_TAG_VERSION" val="3.0"/>
  <p:tag name="KSO_WM_TEMPLATE_INDEX" val="95075"/>
  <p:tag name="KSO_WM_TEMPLATE_CATEGORY" val="custom"/>
  <p:tag name="KSO_WM_UNIT_ID" val="custom95075_1*i*6"/>
  <p:tag name="KSO_WM_UNIT_LAYERLEVEL" val="1"/>
</p:tagLst>
</file>

<file path=ppt/tags/tag192.xml><?xml version="1.0" encoding="utf-8"?>
<p:tagLst xmlns:p="http://schemas.openxmlformats.org/presentationml/2006/main">
  <p:tag name="KSO_WM_UNIT_TYPE" val="i"/>
  <p:tag name="KSO_WM_DECORATE_TYPE" val="i_cd"/>
  <p:tag name="KSO_WM_UNIT_INDEX" val="7"/>
  <p:tag name="KSO_WM_BEAUTIFY_FLAG" val="#wm#"/>
  <p:tag name="KSO_WM_TAG_VERSION" val="3.0"/>
  <p:tag name="KSO_WM_TEMPLATE_INDEX" val="95075"/>
  <p:tag name="KSO_WM_TEMPLATE_CATEGORY" val="custom"/>
  <p:tag name="KSO_WM_UNIT_ID" val="custom95075_1*i*7"/>
  <p:tag name="KSO_WM_UNIT_LAYERLEVEL" val="1"/>
</p:tagLst>
</file>

<file path=ppt/tags/tag193.xml><?xml version="1.0" encoding="utf-8"?>
<p:tagLst xmlns:p="http://schemas.openxmlformats.org/presentationml/2006/main">
  <p:tag name="KSO_WM_UNIT_TYPE" val="j"/>
  <p:tag name="KSO_WM_DECORATE_TYPE" val="i_lg"/>
  <p:tag name="KSO_WM_UNIT_INDEX" val="2"/>
  <p:tag name="KSO_WM_BEAUTIFY_FLAG" val="#wm#"/>
  <p:tag name="KSO_WM_TAG_VERSION" val="3.0"/>
  <p:tag name="KSO_WM_TEMPLATE_INDEX" val="95075"/>
  <p:tag name="KSO_WM_TEMPLATE_CATEGORY" val="custom"/>
  <p:tag name="KSO_WM_UNIT_ID" val="custom95075_1*j*2"/>
  <p:tag name="KSO_WM_UNIT_LAYERLEVEL" val="1"/>
</p:tagLst>
</file>

<file path=ppt/tags/tag194.xml><?xml version="1.0" encoding="utf-8"?>
<p:tagLst xmlns:p="http://schemas.openxmlformats.org/presentationml/2006/main">
  <p:tag name="KSO_WM_UNIT_TYPE" val="f"/>
  <p:tag name="KSO_WM_UNIT_SUBTYPE" val="a"/>
  <p:tag name="KSO_WM_UNIT_INDEX" val="1"/>
  <p:tag name="KSO_WM_BEAUTIFY_FLAG" val="#wm#"/>
  <p:tag name="KSO_WM_TAG_VERSION" val="3.0"/>
  <p:tag name="KSO_WM_TEMPLATE_INDEX" val="95075"/>
  <p:tag name="KSO_WM_TEMPLATE_CATEGORY" val="custom"/>
  <p:tag name="KSO_WM_UNIT_ID" val="custom95075_1*f*1"/>
  <p:tag name="KSO_WM_UNIT_LAYERLEVEL" val="1"/>
</p:tagLst>
</file>

<file path=ppt/tags/tag195.xml><?xml version="1.0" encoding="utf-8"?>
<p:tagLst xmlns:p="http://schemas.openxmlformats.org/presentationml/2006/main">
  <p:tag name="KSO_WM_UNIT_TYPE" val="j"/>
  <p:tag name="KSO_WM_DECORATE_TYPE" val="i_lg"/>
  <p:tag name="KSO_WM_UNIT_INDEX" val="1"/>
  <p:tag name="KSO_WM_BEAUTIFY_FLAG" val="#wm#"/>
  <p:tag name="KSO_WM_TAG_VERSION" val="3.0"/>
  <p:tag name="KSO_WM_TEMPLATE_INDEX" val="95075"/>
  <p:tag name="KSO_WM_TEMPLATE_CATEGORY" val="custom"/>
  <p:tag name="KSO_WM_UNIT_ID" val="custom95075_1*j*1"/>
  <p:tag name="KSO_WM_UNIT_LAYERLEVEL" val="1"/>
</p:tagLst>
</file>

<file path=ppt/tags/tag196.xml><?xml version="1.0" encoding="utf-8"?>
<p:tagLst xmlns:p="http://schemas.openxmlformats.org/presentationml/2006/main">
  <p:tag name="KSO_WM_SLIDE_TYPE" val="title"/>
  <p:tag name="KSO_WM_TEMPLATE_SUBCATEGORY" val="29"/>
  <p:tag name="KSO_WM_TEMPLATE_COLOR_TYPE" val="0"/>
  <p:tag name="KSO_WM_TAG_VERSION" val="3.0"/>
  <p:tag name="KSO_WM_TEMPLATE_PLACEHOLDER_POS" val="80,200.625,886,352.5"/>
  <p:tag name="KSO_WM_SLIDE_SUBTYPE" val="pureTxt"/>
  <p:tag name="KSO_WM_SLIDE_ITEM_CNT" val="0"/>
  <p:tag name="KSO_WM_TEMPLATE_INDEX" val="95075"/>
  <p:tag name="KSO_WM_SLIDE_THEME_ID" val="20239895"/>
  <p:tag name="KSO_WM_SLIDE_INDEX" val="1"/>
  <p:tag name="KSO_WM_BEAUTIFY_FLAG" val="#wm#"/>
  <p:tag name="KSO_WM_TEMPLATE_CATEGORY" val="custom"/>
  <p:tag name="KSO_WM_TEMPLATE_THUMBS_INDEX" val="1、5"/>
  <p:tag name="KSO_WM_SLIDE_ID" val="custom95075_1"/>
  <p:tag name="KSO_WM_SLIDE_LAYOUT" val="a_b_f_i_j"/>
  <p:tag name="KSO_WM_SLIDE_LAYOUT_CNT" val="1_1_1_7_2"/>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3*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3"/>
  <p:tag name="KSO_WM_UNIT_DEC_AREA_ID" val="8a3794c4b6e349188cfeedf5b6c3c579"/>
  <p:tag name="KSO_WM_UNIT_DECORATE_INFO" val="{&quot;ReferentInfo&quot;:{&quot;Id&quot;:&quot;d1a394a27fb4426d839dac8d39cf9a61&quot;,&quot;X&quot;:{&quot;Pos&quot;:1},&quot;Y&quot;:{&quot;Pos&quot;:0}},&quot;DecorateInfoX&quot;:{&quot;Pos&quot;:1,&quot;IsAbs&quot;:true},&quot;DecorateInfoY&quot;:{&quot;Pos&quot;:1,&quot;IsAbs&quot;:true},&quot;DecorateInfoW&quot;:{&quot;IsAbs&quot;:fals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631_1*i*1"/>
  <p:tag name="KSO_WM_TEMPLATE_CATEGORY" val="diagram"/>
  <p:tag name="KSO_WM_TEMPLATE_INDEX" val="20207631"/>
  <p:tag name="KSO_WM_UNIT_LAYERLEVEL" val="1"/>
  <p:tag name="KSO_WM_TAG_VERSION" val="1.0"/>
  <p:tag name="KSO_WM_BEAUTIFY_FLAG" val="#wm#"/>
  <p:tag name="KSO_WM_UNIT_BLOCK" val="0"/>
  <p:tag name="KSO_WM_UNIT_SM_LIMIT_TYPE" val="2"/>
  <p:tag name="KSO_WM_UNIT_DEC_AREA_ID" val="2ebe800bc8e040a59aa8179dc2e33b4a"/>
  <p:tag name="KSO_WM_UNIT_TYPE" val="i"/>
  <p:tag name="KSO_WM_UNIT_INDEX" val="1"/>
  <p:tag name="KSO_WM_UNIT_DECORATE_INFO" val="{&quot;DecorateInfoH&quot;:{&quot;IsAbs&quot;:true},&quot;DecorateInfoW&quot;:{&quot;IsAbs&quot;:true},&quot;DecorateInfoX&quot;:{&quot;IsAbs&quot;:true,&quot;Pos&quot;:1},&quot;DecorateInfoY&quot;:{&quot;IsAbs&quot;:true,&quot;Pos&quot;:1},&quot;ReferentInfo&quot;:{&quot;Id&quot;:&quot;475f84925f914a8086e09eda1d0c6e7c&quot;,&quot;X&quot;:{&quot;Pos&quot;:1},&quot;Y&quot;:{&quot;Pos&quot;:1}},&quot;whChangeMode&quot;:0}"/>
  <p:tag name="KSO_WM_CHIP_GROUPID" val="5ee9de389390e3092d79781b"/>
  <p:tag name="KSO_WM_CHIP_XID" val="5ee9de389390e3092d79781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738"/>
  <p:tag name="KSO_WM_TEMPLATE_ASSEMBLE_XID" val="60656e6e4054ed1e2fb7f89b"/>
  <p:tag name="KSO_WM_TEMPLATE_ASSEMBLE_GROUPID" val="60656e6e4054ed1e2fb7f89b"/>
  <p:tag name="WM_BEAUTIFY_ZORDER_FLAG_TAG" val="2"/>
</p:tagLst>
</file>

<file path=ppt/tags/tag199.xml><?xml version="1.0" encoding="utf-8"?>
<p:tagLst xmlns:p="http://schemas.openxmlformats.org/presentationml/2006/main">
  <p:tag name="KSO_WM_SLIDE_ID" val="diagram20220058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058"/>
  <p:tag name="KSO_WM_SLIDE_TYPE" val="text"/>
  <p:tag name="KSO_WM_SLIDE_SUBTYPE" val="picTxt"/>
  <p:tag name="KSO_WM_SLIDE_LAYOUTTYPE" val="topbottom"/>
  <p:tag name="KSO_WM_SLIDE_SIZE" val="888*492"/>
  <p:tag name="KSO_WM_SLIDE_POSITION" val="36*24"/>
  <p:tag name="KSO_WM_SLIDE_LAYOUT" val="d"/>
  <p:tag name="KSO_WM_SLIDE_LAYOUT_CNT" val="1"/>
  <p:tag name="KSO_WM_SLIDE_LAYOUT_INFO" val="{&quot;backgroundInfo&quot;:[{&quot;bottom&quot;:0,&quot;bottomAbs&quot;:false,&quot;left&quot;:0,&quot;leftAbs&quot;:false,&quot;right&quot;:0,&quot;rightAbs&quot;:false,&quot;top&quot;:0,&quot;topAbs&quot;:false,&quot;type&quot;:&quot;general&quot;}],&quot;id&quot;:&quot;2024-05-22T14:17:28&quot;,&quot;margin&quot;:{&quot;bottom&quot;:0.847000002861023,&quot;left&quot;:1.2699999809265137,&quot;right&quot;:1.2699999809265137,&quot;top&quot;:1.6929999589920044},&quot;type&quot;:0}"/>
  <p:tag name="KSO_WM_SLIDE_RATIO" val="1.777778"/>
  <p:tag name="KSO_WM_SLIDE_BACKGROUND" val="[&quot;general&quot;]"/>
  <p:tag name="KSO_WM_SLIDE_BACKGROUND_TYPE" val="general"/>
  <p:tag name="KSO_WM_SLIDE_BK_DARK_LIGHT"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wm#"/>
  <p:tag name="KSO_WM_TEMPLATE_CATEGORY" val="custom"/>
  <p:tag name="KSO_WM_TEMPLATE_INDEX" val="95075"/>
</p:tagLst>
</file>

<file path=ppt/tags/tag201.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custom20202990_9*a*1"/>
  <p:tag name="KSO_WM_TEMPLATE_CATEGORY" val="custom"/>
  <p:tag name="KSO_WM_TEMPLATE_INDEX" val="20202990"/>
  <p:tag name="KSO_WM_UNIT_LAYERLEVEL" val="1"/>
  <p:tag name="KSO_WM_TAG_VERSION" val="1.0"/>
  <p:tag name="KSO_WM_BEAUTIFY_FLAG" val="#wm#"/>
  <p:tag name="KSO_WM_UNIT_PRESET_TEXT" val="点击输入标题内容"/>
  <p:tag name="KSO_WM_UNIT_TEXT_FILL_FORE_SCHEMECOLOR_INDEX_BRIGHTNESS" val="0.15"/>
  <p:tag name="KSO_WM_UNIT_TEXT_FILL_FORE_SCHEMECOLOR_INDEX" val="13"/>
  <p:tag name="KSO_WM_UNIT_TEXT_FILL_TYPE" val="1"/>
</p:tagLst>
</file>

<file path=ppt/tags/tag202.xml><?xml version="1.0" encoding="utf-8"?>
<p:tagLst xmlns:p="http://schemas.openxmlformats.org/presentationml/2006/main">
  <p:tag name="KSO_WM_SLIDE_ID" val="custom20202990_9"/>
  <p:tag name="KSO_WM_TEMPLATE_SUBCATEGORY" val="17"/>
  <p:tag name="KSO_WM_TEMPLATE_MASTER_TYPE" val="1"/>
  <p:tag name="KSO_WM_TEMPLATE_COLOR_TYPE" val="1"/>
  <p:tag name="KSO_WM_SLIDE_TYPE" val="sectionTitle"/>
  <p:tag name="KSO_WM_SLIDE_SUBTYPE" val="pureTxt"/>
  <p:tag name="KSO_WM_SLIDE_ITEM_CNT" val="0"/>
  <p:tag name="KSO_WM_SLIDE_INDEX" val="9"/>
  <p:tag name="KSO_WM_TAG_VERSION" val="1.0"/>
  <p:tag name="KSO_WM_BEAUTIFY_FLAG" val="#wm#"/>
  <p:tag name="KSO_WM_TEMPLATE_CATEGORY" val="custom"/>
  <p:tag name="KSO_WM_TEMPLATE_INDEX" val="20202990"/>
  <p:tag name="KSO_WM_SLIDE_LAYOUT" val="a_b_e"/>
  <p:tag name="KSO_WM_SLIDE_LAYOUT_CNT" val="1_1_1"/>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8_3*a*1"/>
  <p:tag name="KSO_WM_TEMPLATE_CATEGORY" val="diagram"/>
  <p:tag name="KSO_WM_TEMPLATE_INDEX" val="2023178"/>
  <p:tag name="KSO_WM_UNIT_LAYERLEVEL" val="1"/>
  <p:tag name="KSO_WM_TAG_VERSION" val="3.0"/>
  <p:tag name="KSO_WM_BEAUTIFY_FLAG" val="#wm#"/>
  <p:tag name="KSO_WM_UNIT_ISCONTENTSTITLE" val="0"/>
  <p:tag name="KSO_WM_UNIT_ISNUMDGMTITLE" val="0"/>
  <p:tag name="KSO_WM_UNIT_NOCLEAR" val="0"/>
  <p:tag name="KSO_WM_UNIT_VALUE" val="29"/>
  <p:tag name="KSO_WM_DIAGRAM_GROUP_CODE" val="l1-1"/>
  <p:tag name="KSO_WM_UNIT_TYPE" val="a"/>
  <p:tag name="KSO_WM_UNIT_INDEX" val="1"/>
  <p:tag name="KSO_WM_UNIT_PRESET_TEXT" val="单击此处添加标题"/>
  <p:tag name="KSO_WM_UNIT_TEXT_TYPE" val="1"/>
  <p:tag name="KSO_WM_UNIT_TEXT_FILL_FORE_SCHEMECOLOR_INDEX" val="13"/>
  <p:tag name="KSO_WM_UNIT_TEXT_FILL_TYPE" val="1"/>
  <p:tag name="KSO_WM_UNIT_USESOURCEFORMAT_APPLY" val="1"/>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8_2*l_h_i*1_1_2"/>
  <p:tag name="KSO_WM_TEMPLATE_CATEGORY" val="diagram"/>
  <p:tag name="KSO_WM_TEMPLATE_INDEX" val="202317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4"/>
  <p:tag name="KSO_WM_DIAGRAM_MIN_ITEMCNT" val="2"/>
  <p:tag name="KSO_WM_DIAGRAM_VIRTUALLY_FRAME" val="{&quot;height&quot;:457.8629133858267,&quot;left&quot;:58.95007874015748,&quot;top&quot;:98.03850393700787,&quot;width&quot;:850.4488188976377}"/>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20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8_2*l_h_d*1_1_1"/>
  <p:tag name="KSO_WM_TEMPLATE_CATEGORY" val="diagram"/>
  <p:tag name="KSO_WM_TEMPLATE_INDEX" val="2023178"/>
  <p:tag name="KSO_WM_UNIT_LAYERLEVEL" val="1_1_1"/>
  <p:tag name="KSO_WM_TAG_VERSION" val="3.0"/>
  <p:tag name="KSO_WM_DIAGRAM_VERSION" val="3"/>
  <p:tag name="KSO_WM_DIAGRAM_COLOR_TRICK" val="1"/>
  <p:tag name="KSO_WM_DIAGRAM_COLOR_TEXT_CAN_REMOVE" val="n"/>
  <p:tag name="KSO_WM_UNIT_VALUE" val="559*879"/>
  <p:tag name="KSO_WM_DIAGRAM_GROUP_CODE" val="l1-1"/>
  <p:tag name="KSO_WM_UNIT_TYPE" val="l_h_d"/>
  <p:tag name="KSO_WM_UNIT_INDEX" val="1_1_1"/>
  <p:tag name="KSO_WM_DIAGRAM_MAX_ITEMCNT" val="4"/>
  <p:tag name="KSO_WM_DIAGRAM_MIN_ITEMCNT" val="2"/>
  <p:tag name="KSO_WM_DIAGRAM_VIRTUALLY_FRAME" val="{&quot;height&quot;:457.8629133858267,&quot;left&quot;:58.95007874015748,&quot;top&quot;:98.03850393700787,&quot;width&quot;:850.4488188976377}"/>
  <p:tag name="KSO_WM_DIAGRAM_COLOR_MATCH_VALUE" val="{&quot;shape&quot;:{&quot;fill&quot;:{&quot;type&quot;:0},&quot;glow&quot;:{&quot;colorType&quot;:0},&quot;line&quot;:{&quot;solidLine&quot;:{&quot;brightness&quot;:-0.2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20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8_2*l_h_a*1_1_1"/>
  <p:tag name="KSO_WM_TEMPLATE_CATEGORY" val="diagram"/>
  <p:tag name="KSO_WM_TEMPLATE_INDEX" val="2023178"/>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457.8629133858267,&quot;left&quot;:58.95007874015748,&quot;top&quot;:98.03850393700787,&quot;width&quot;:850.44881889763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UNIT_USESOURCEFORMAT_APPLY" val="1"/>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178_2*l_h_i*1_1_1"/>
  <p:tag name="KSO_WM_TEMPLATE_CATEGORY" val="diagram"/>
  <p:tag name="KSO_WM_TEMPLATE_INDEX" val="2023178"/>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457.8629133858267,&quot;left&quot;:58.95007874015748,&quot;top&quot;:98.03850393700787,&quot;width&quot;:850.44881889763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USESOURCEFORMAT_APPLY" val="1"/>
</p:tagLst>
</file>

<file path=ppt/tags/tag20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8_2*l_h_f*1_1_1"/>
  <p:tag name="KSO_WM_TEMPLATE_CATEGORY" val="diagram"/>
  <p:tag name="KSO_WM_TEMPLATE_INDEX" val="2023178"/>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457.8629133858267,&quot;left&quot;:58.95007874015748,&quot;top&quot;:98.03850393700787,&quot;width&quot;:850.44881889763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UNIT_TEXT_TYPE" val="1"/>
  <p:tag name="KSO_WM_UNIT_USESOURCEFORMAT_APPLY" val="1"/>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8_2*l_h_i*1_2_2"/>
  <p:tag name="KSO_WM_TEMPLATE_CATEGORY" val="diagram"/>
  <p:tag name="KSO_WM_TEMPLATE_INDEX" val="202317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2_2"/>
  <p:tag name="KSO_WM_DIAGRAM_MAX_ITEMCNT" val="4"/>
  <p:tag name="KSO_WM_DIAGRAM_MIN_ITEMCNT" val="2"/>
  <p:tag name="KSO_WM_DIAGRAM_VIRTUALLY_FRAME" val="{&quot;height&quot;:457.8629133858267,&quot;left&quot;:58.95007874015748,&quot;top&quot;:98.03850393700787,&quot;width&quot;:850.4488188976377}"/>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8_2*l_h_d*1_2_1"/>
  <p:tag name="KSO_WM_TEMPLATE_CATEGORY" val="diagram"/>
  <p:tag name="KSO_WM_TEMPLATE_INDEX" val="2023178"/>
  <p:tag name="KSO_WM_UNIT_LAYERLEVEL" val="1_1_1"/>
  <p:tag name="KSO_WM_TAG_VERSION" val="3.0"/>
  <p:tag name="KSO_WM_DIAGRAM_VERSION" val="3"/>
  <p:tag name="KSO_WM_DIAGRAM_COLOR_TRICK" val="1"/>
  <p:tag name="KSO_WM_DIAGRAM_COLOR_TEXT_CAN_REMOVE" val="n"/>
  <p:tag name="KSO_WM_UNIT_VALUE" val="559*879"/>
  <p:tag name="KSO_WM_DIAGRAM_GROUP_CODE" val="l1-1"/>
  <p:tag name="KSO_WM_UNIT_TYPE" val="l_h_d"/>
  <p:tag name="KSO_WM_UNIT_INDEX" val="1_2_1"/>
  <p:tag name="KSO_WM_DIAGRAM_MAX_ITEMCNT" val="4"/>
  <p:tag name="KSO_WM_DIAGRAM_MIN_ITEMCNT" val="2"/>
  <p:tag name="KSO_WM_DIAGRAM_VIRTUALLY_FRAME" val="{&quot;height&quot;:457.8629133858267,&quot;left&quot;:58.95007874015748,&quot;top&quot;:98.03850393700787,&quot;width&quot;:850.4488188976377}"/>
  <p:tag name="KSO_WM_DIAGRAM_COLOR_MATCH_VALUE" val="{&quot;shape&quot;:{&quot;fill&quot;:{&quot;type&quot;:0},&quot;glow&quot;:{&quot;colorType&quot;:0},&quot;line&quot;:{&quot;solidLine&quot;:{&quot;brightness&quot;:-0.2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21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8_2*l_h_a*1_2_1"/>
  <p:tag name="KSO_WM_TEMPLATE_CATEGORY" val="diagram"/>
  <p:tag name="KSO_WM_TEMPLATE_INDEX" val="2023178"/>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457.8629133858267,&quot;left&quot;:58.95007874015748,&quot;top&quot;:98.03850393700787,&quot;width&quot;:850.44881889763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UNIT_USESOURCEFORMAT_APPLY" val="1"/>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178_2*l_h_i*1_2_1"/>
  <p:tag name="KSO_WM_TEMPLATE_CATEGORY" val="diagram"/>
  <p:tag name="KSO_WM_TEMPLATE_INDEX" val="2023178"/>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457.8629133858267,&quot;left&quot;:58.95007874015748,&quot;top&quot;:98.03850393700787,&quot;width&quot;:850.44881889763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USESOURCEFORMAT_APPLY" val="1"/>
</p:tagLst>
</file>

<file path=ppt/tags/tag21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8_2*l_h_f*1_2_1"/>
  <p:tag name="KSO_WM_TEMPLATE_CATEGORY" val="diagram"/>
  <p:tag name="KSO_WM_TEMPLATE_INDEX" val="2023178"/>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457.8629133858267,&quot;left&quot;:58.95007874015748,&quot;top&quot;:98.03850393700787,&quot;width&quot;:850.44881889763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UNIT_TEXT_TYPE" val="1"/>
  <p:tag name="KSO_WM_UNIT_USESOURCEFORMAT_APPLY" val="1"/>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8_2*l_h_i*1_3_2"/>
  <p:tag name="KSO_WM_TEMPLATE_CATEGORY" val="diagram"/>
  <p:tag name="KSO_WM_TEMPLATE_INDEX" val="202317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4"/>
  <p:tag name="KSO_WM_DIAGRAM_MIN_ITEMCNT" val="2"/>
  <p:tag name="KSO_WM_DIAGRAM_VIRTUALLY_FRAME" val="{&quot;height&quot;:457.8629133858267,&quot;left&quot;:58.95007874015748,&quot;top&quot;:98.03850393700787,&quot;width&quot;:850.4488188976377}"/>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21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8_2*l_h_a*1_3_1"/>
  <p:tag name="KSO_WM_TEMPLATE_CATEGORY" val="diagram"/>
  <p:tag name="KSO_WM_TEMPLATE_INDEX" val="2023178"/>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457.8629133858267,&quot;left&quot;:58.95007874015748,&quot;top&quot;:98.03850393700787,&quot;width&quot;:850.44881889763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UNIT_USESOURCEFORMAT_APPLY" val="1"/>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178_2*l_h_i*1_3_1"/>
  <p:tag name="KSO_WM_TEMPLATE_CATEGORY" val="diagram"/>
  <p:tag name="KSO_WM_TEMPLATE_INDEX" val="2023178"/>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457.8629133858267,&quot;left&quot;:58.95007874015748,&quot;top&quot;:98.03850393700787,&quot;width&quot;:850.44881889763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USESOURCEFORMAT_APPLY" val="1"/>
</p:tagLst>
</file>

<file path=ppt/tags/tag21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8_2*l_h_f*1_3_1"/>
  <p:tag name="KSO_WM_TEMPLATE_CATEGORY" val="diagram"/>
  <p:tag name="KSO_WM_TEMPLATE_INDEX" val="2023178"/>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457.8629133858267,&quot;left&quot;:58.95007874015748,&quot;top&quot;:98.03850393700787,&quot;width&quot;:850.44881889763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UNIT_TEXT_TYPE" val="1"/>
  <p:tag name="KSO_WM_UNIT_USESOURCEFORMAT_APPLY" val="1"/>
</p:tagLst>
</file>

<file path=ppt/tags/tag218.xml><?xml version="1.0" encoding="utf-8"?>
<p:tagLst xmlns:p="http://schemas.openxmlformats.org/presentationml/2006/main">
  <p:tag name="KSO_WM_UNIT_PIC_EFFECT" val="1"/>
</p:tagLst>
</file>

<file path=ppt/tags/tag2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8555_1*i*1"/>
  <p:tag name="KSO_WM_TEMPLATE_CATEGORY" val="custom"/>
  <p:tag name="KSO_WM_TEMPLATE_INDEX" val="20238555"/>
  <p:tag name="KSO_WM_UNIT_LAYERLEVEL" val="1"/>
  <p:tag name="KSO_WM_TAG_VERSION" val="3.0"/>
  <p:tag name="KSO_WM_UNIT_PIC_EFFECT"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8555_1*i*2"/>
  <p:tag name="KSO_WM_TEMPLATE_CATEGORY" val="custom"/>
  <p:tag name="KSO_WM_TEMPLATE_INDEX" val="20238555"/>
  <p:tag name="KSO_WM_UNIT_LAYERLEVEL" val="1"/>
  <p:tag name="KSO_WM_TAG_VERSION" val="3.0"/>
  <p:tag name="KSO_WM_UNIT_PIC_EFFECT" val="1"/>
</p:tagLst>
</file>

<file path=ppt/tags/tag2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custom20238555_1*i*3"/>
  <p:tag name="KSO_WM_TEMPLATE_CATEGORY" val="custom"/>
  <p:tag name="KSO_WM_TEMPLATE_INDEX" val="20238555"/>
  <p:tag name="KSO_WM_UNIT_LAYERLEVEL" val="1"/>
  <p:tag name="KSO_WM_TAG_VERSION" val="3.0"/>
  <p:tag name="KSO_WM_UNIT_PIC_EFFECT" val="1"/>
</p:tagLst>
</file>

<file path=ppt/tags/tag222.xml><?xml version="1.0" encoding="utf-8"?>
<p:tagLst xmlns:p="http://schemas.openxmlformats.org/presentationml/2006/main">
  <p:tag name="KSO_WM_BEAUTIFY_FLAG" val="#wm#"/>
  <p:tag name="KSO_WM_UNIT_VALUE" val="1468*2475"/>
  <p:tag name="KSO_WM_UNIT_HIGHLIGHT" val="0"/>
  <p:tag name="KSO_WM_UNIT_COMPATIBLE" val="0"/>
  <p:tag name="KSO_WM_UNIT_DIAGRAM_ISNUMVISUAL" val="0"/>
  <p:tag name="KSO_WM_UNIT_DIAGRAM_ISREFERUNIT" val="0"/>
  <p:tag name="KSO_WM_UNIT_TYPE" val="d"/>
  <p:tag name="KSO_WM_UNIT_INDEX" val="1"/>
  <p:tag name="KSO_WM_UNIT_ID" val="custom20238555_1*d*1"/>
  <p:tag name="KSO_WM_TEMPLATE_CATEGORY" val="custom"/>
  <p:tag name="KSO_WM_TEMPLATE_INDEX" val="20238555"/>
  <p:tag name="KSO_WM_UNIT_LAYERLEVEL" val="1"/>
  <p:tag name="KSO_WM_TAG_VERSION" val="3.0"/>
  <p:tag name="KSO_WM_UNIT_PIC_EFFECT" val="1"/>
</p:tagLst>
</file>

<file path=ppt/tags/tag223.xml><?xml version="1.0" encoding="utf-8"?>
<p:tagLst xmlns:p="http://schemas.openxmlformats.org/presentationml/2006/main">
  <p:tag name="KSO_WM_SLIDE_ID" val="diagram2023178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diagram"/>
  <p:tag name="KSO_WM_TEMPLATE_INDEX" val="2023178"/>
  <p:tag name="KSO_WM_SLIDE_TYPE" val="text"/>
  <p:tag name="KSO_WM_SLIDE_SUBTYPE" val="diag"/>
  <p:tag name="KSO_WM_SLIDE_SIZE" val="842.1*388.3"/>
  <p:tag name="KSO_WM_SLIDE_POSITION" val="63.1002*98.025"/>
  <p:tag name="KSO_WM_SLIDE_LAYOUT" val="a_l"/>
  <p:tag name="KSO_WM_SLIDE_LAYOUT_CNT" val="1_1"/>
  <p:tag name="KSO_WM_SPECIAL_SOURCE" val="bdnull"/>
  <p:tag name="KSO_WM_DIAGRAM_GROUP_CODE" val="l1-1"/>
  <p:tag name="KSO_WM_SLIDE_DIAGTYPE" val="l"/>
</p:tagLst>
</file>

<file path=ppt/tags/tag224.xml><?xml version="1.0" encoding="utf-8"?>
<p:tagLst xmlns:p="http://schemas.openxmlformats.org/presentationml/2006/main">
  <p:tag name="KSO_WM_BEAUTIFY_FLAG" val="#wm#"/>
  <p:tag name="KSO_WM_TEMPLATE_CATEGORY" val="diagram"/>
  <p:tag name="KSO_WM_TEMPLATE_INDEX" val="2023178"/>
</p:tagLst>
</file>

<file path=ppt/tags/tag225.xml><?xml version="1.0" encoding="utf-8"?>
<p:tagLst xmlns:p="http://schemas.openxmlformats.org/presentationml/2006/main">
  <p:tag name="KSO_WM_BEAUTIFY_FLAG" val="#wm#"/>
  <p:tag name="KSO_WM_TEMPLATE_CATEGORY" val="diagram"/>
  <p:tag name="KSO_WM_TEMPLATE_INDEX" val="2023178"/>
</p:tagLst>
</file>

<file path=ppt/tags/tag226.xml><?xml version="1.0" encoding="utf-8"?>
<p:tagLst xmlns:p="http://schemas.openxmlformats.org/presentationml/2006/main">
  <p:tag name="KSO_WM_BEAUTIFY_FLAG" val="#wm#"/>
  <p:tag name="KSO_WM_TEMPLATE_CATEGORY" val="diagram"/>
  <p:tag name="KSO_WM_TEMPLATE_INDEX" val="2023178"/>
</p:tagLst>
</file>

<file path=ppt/tags/tag227.xml><?xml version="1.0" encoding="utf-8"?>
<p:tagLst xmlns:p="http://schemas.openxmlformats.org/presentationml/2006/main">
  <p:tag name="KSO_WM_BEAUTIFY_FLAG" val="#wm#"/>
  <p:tag name="KSO_WM_TEMPLATE_CATEGORY" val="diagram"/>
  <p:tag name="KSO_WM_TEMPLATE_INDEX" val="2023178"/>
</p:tagLst>
</file>

<file path=ppt/tags/tag228.xml><?xml version="1.0" encoding="utf-8"?>
<p:tagLst xmlns:p="http://schemas.openxmlformats.org/presentationml/2006/main">
  <p:tag name="KSO_WM_BEAUTIFY_FLAG" val="#wm#"/>
  <p:tag name="KSO_WM_TEMPLATE_CATEGORY" val="diagram"/>
  <p:tag name="KSO_WM_TEMPLATE_INDEX" val="2023178"/>
</p:tagLst>
</file>

<file path=ppt/tags/tag229.xml><?xml version="1.0" encoding="utf-8"?>
<p:tagLst xmlns:p="http://schemas.openxmlformats.org/presentationml/2006/main">
  <p:tag name="KSO_WM_BEAUTIFY_FLAG" val="#wm#"/>
  <p:tag name="KSO_WM_TEMPLATE_CATEGORY" val="diagram"/>
  <p:tag name="KSO_WM_TEMPLATE_INDEX" val="2023178"/>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TEMPLATE_CATEGORY" val="diagram"/>
  <p:tag name="KSO_WM_TEMPLATE_INDEX" val="2023178"/>
</p:tagLst>
</file>

<file path=ppt/tags/tag231.xml><?xml version="1.0" encoding="utf-8"?>
<p:tagLst xmlns:p="http://schemas.openxmlformats.org/presentationml/2006/main">
  <p:tag name="KSO_WM_BEAUTIFY_FLAG" val="#wm#"/>
  <p:tag name="KSO_WM_TEMPLATE_CATEGORY" val="diagram"/>
  <p:tag name="KSO_WM_TEMPLATE_INDEX" val="2023178"/>
</p:tagLst>
</file>

<file path=ppt/tags/tag232.xml><?xml version="1.0" encoding="utf-8"?>
<p:tagLst xmlns:p="http://schemas.openxmlformats.org/presentationml/2006/main">
  <p:tag name="KSO_WM_BEAUTIFY_FLAG" val="#wm#"/>
  <p:tag name="KSO_WM_TEMPLATE_CATEGORY" val="diagram"/>
  <p:tag name="KSO_WM_TEMPLATE_INDEX" val="2023178"/>
</p:tagLst>
</file>

<file path=ppt/tags/tag233.xml><?xml version="1.0" encoding="utf-8"?>
<p:tagLst xmlns:p="http://schemas.openxmlformats.org/presentationml/2006/main">
  <p:tag name="KSO_WM_BEAUTIFY_FLAG" val="#wm#"/>
  <p:tag name="KSO_WM_TEMPLATE_CATEGORY" val="diagram"/>
  <p:tag name="KSO_WM_TEMPLATE_INDEX" val="2023178"/>
</p:tagLst>
</file>

<file path=ppt/tags/tag234.xml><?xml version="1.0" encoding="utf-8"?>
<p:tagLst xmlns:p="http://schemas.openxmlformats.org/presentationml/2006/main">
  <p:tag name="KSO_WM_BEAUTIFY_FLAG" val="#wm#"/>
  <p:tag name="KSO_WM_TEMPLATE_CATEGORY" val="diagram"/>
  <p:tag name="KSO_WM_TEMPLATE_INDEX" val="2023178"/>
  <p:tag name="resource_record_key" val="{&quot;13&quot;:[20419716,20419703],&quot;65&quot;:[95075]}"/>
</p:tagLst>
</file>

<file path=ppt/tags/tag235.xml><?xml version="1.0" encoding="utf-8"?>
<p:tagLst xmlns:p="http://schemas.openxmlformats.org/presentationml/2006/main">
  <p:tag name="TABLE_ENDDRAG_ORIGIN_RECT" val="690*455"/>
  <p:tag name="TABLE_ENDDRAG_RECT" val="174*33*690*455"/>
</p:tagLst>
</file>

<file path=ppt/tags/tag236.xml><?xml version="1.0" encoding="utf-8"?>
<p:tagLst xmlns:p="http://schemas.openxmlformats.org/presentationml/2006/main">
  <p:tag name="KSO_WM_BEAUTIFY_FLAG" val="#wm#"/>
  <p:tag name="KSO_WM_TEMPLATE_CATEGORY" val="diagram"/>
  <p:tag name="KSO_WM_TEMPLATE_INDEX" val="2023178"/>
</p:tagLst>
</file>

<file path=ppt/tags/tag237.xml><?xml version="1.0" encoding="utf-8"?>
<p:tagLst xmlns:p="http://schemas.openxmlformats.org/presentationml/2006/main">
  <p:tag name="KSO_WM_UNIT_TYPE" val="a"/>
  <p:tag name="KSO_WM_UNIT_INDEX" val="1"/>
  <p:tag name="KSO_WM_BEAUTIFY_FLAG" val="#wm#"/>
  <p:tag name="KSO_WM_TAG_VERSION" val="3.0"/>
  <p:tag name="KSO_WM_UNIT_ID" val="custom95075_5*a*1"/>
  <p:tag name="KSO_WM_UNIT_LAYERLEVEL" val="1"/>
  <p:tag name="KSO_WM_TEMPLATE_INDEX" val="95075"/>
  <p:tag name="KSO_WM_TEMPLATE_CATEGORY" val="custom"/>
</p:tagLst>
</file>

<file path=ppt/tags/tag238.xml><?xml version="1.0" encoding="utf-8"?>
<p:tagLst xmlns:p="http://schemas.openxmlformats.org/presentationml/2006/main">
  <p:tag name="KSO_WM_UNIT_TYPE" val="d"/>
  <p:tag name="KSO_WM_UNIT_INDEX" val="1"/>
  <p:tag name="KSO_WM_BEAUTIFY_FLAG" val="#wm#"/>
  <p:tag name="KSO_WM_TAG_VERSION" val="3.0"/>
  <p:tag name="KSO_WM_TEMPLATE_INDEX" val="95075"/>
  <p:tag name="KSO_WM_TEMPLATE_CATEGORY" val="custom"/>
  <p:tag name="KSO_WM_UNIT_ID" val="custom95075_5*d*1"/>
  <p:tag name="KSO_WM_UNIT_LAYERLEVEL" val="1"/>
  <p:tag name="KSO_WM_UNIT_PLACING_PICTURE_USER_VIEWPORT" val="{&quot;height&quot;:1094,&quot;width&quot;:4442}"/>
</p:tagLst>
</file>

<file path=ppt/tags/tag239.xml><?xml version="1.0" encoding="utf-8"?>
<p:tagLst xmlns:p="http://schemas.openxmlformats.org/presentationml/2006/main">
  <p:tag name="KSO_WM_UNIT_TYPE" val="d"/>
  <p:tag name="KSO_WM_UNIT_INDEX" val="2"/>
  <p:tag name="KSO_WM_BEAUTIFY_FLAG" val="#wm#"/>
  <p:tag name="KSO_WM_TAG_VERSION" val="3.0"/>
  <p:tag name="KSO_WM_TEMPLATE_INDEX" val="95075"/>
  <p:tag name="KSO_WM_TEMPLATE_CATEGORY" val="custom"/>
  <p:tag name="KSO_WM_UNIT_ID" val="custom95075_5*d*2"/>
  <p:tag name="KSO_WM_UNIT_LAYERLEVEL"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SLIDE_ID" val="custom95075_5"/>
  <p:tag name="KSO_WM_TEMPLATE_SUBCATEGORY" val="29"/>
  <p:tag name="KSO_WM_TEMPLATE_MASTER_TYPE" val="0"/>
  <p:tag name="KSO_WM_TEMPLATE_COLOR_TYPE" val="0"/>
  <p:tag name="KSO_WM_SLIDE_ITEM_CNT" val="0"/>
  <p:tag name="KSO_WM_SLIDE_INDEX" val="5"/>
  <p:tag name="KSO_WM_TAG_VERSION" val="3.0"/>
  <p:tag name="KSO_WM_BEAUTIFY_FLAG" val="#wm#"/>
  <p:tag name="KSO_WM_TEMPLATE_CATEGORY" val="custom"/>
  <p:tag name="KSO_WM_TEMPLATE_INDEX" val="95075"/>
  <p:tag name="KSO_WM_SLIDE_TYPE" val="endPage"/>
  <p:tag name="KSO_WM_SLIDE_SUBTYPE" val="pureTxt"/>
  <p:tag name="KSO_WM_SLIDE_LAYOUT" val="a_d"/>
  <p:tag name="KSO_WM_SLIDE_LAYOUT_CNT" val="1_2"/>
  <p:tag name="KSO_WM_TEMPLATE_PLACEHOLDER_POS" val="412,146.25,536,221.25"/>
  <p:tag name="KSO_WM_SLIDE_THEME_ID" val="20231452"/>
</p:tagLst>
</file>

<file path=ppt/tags/tag241.xml><?xml version="1.0" encoding="utf-8"?>
<p:tagLst xmlns:p="http://schemas.openxmlformats.org/presentationml/2006/main">
  <p:tag name="KSO_WM_PRESENTATION_SOURCE" val="WPPAIGeneratePPT"/>
  <p:tag name="resource_record_key" val="{&quot;13&quot;:[20419716,20419703],&quot;29&quot;:[50000049,50000031],&quot;65&quot;:[95075]}"/>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 name="KSO_WM_UNIT_PLACING_PICTURE_USER_VIEWPORT" val="{&quot;height&quot;:10800,&quot;width&quot;:19200}"/>
  <p:tag name="KSO_WM_TEMPLATE_INDEX" val="95075"/>
  <p:tag name="KSO_WM_TEMPLATE_CATEGORY" val="custo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
  <p:tag name="KSO_WM_UNIT_LAYERLEVEL" val="1"/>
  <p:tag name="KSO_WM_TAG_VERSION" val="3.0"/>
  <p:tag name="KSO_WM_BEAUTIFY_FLAG" val="#wm#"/>
  <p:tag name="KSO_WM_UNIT_TYPE" val="i"/>
  <p:tag name="KSO_WM_UNIT_INDEX" val="2"/>
  <p:tag name="KSO_WM_TEMPLATE_INDEX" val="95075"/>
  <p:tag name="KSO_WM_TEMPLATE_CATEGORY" val="custo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
  <p:tag name="KSO_WM_UNIT_LAYERLEVEL" val="1"/>
  <p:tag name="KSO_WM_TAG_VERSION" val="3.0"/>
  <p:tag name="KSO_WM_BEAUTIFY_FLAG" val="#wm#"/>
  <p:tag name="KSO_WM_UNIT_TYPE" val="i"/>
  <p:tag name="KSO_WM_UNIT_INDEX" val="3"/>
  <p:tag name="KSO_WM_TEMPLATE_INDEX" val="95075"/>
  <p:tag name="KSO_WM_TEMPLATE_CATEGORY" val="custo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
  <p:tag name="KSO_WM_UNIT_LAYERLEVEL" val="1"/>
  <p:tag name="KSO_WM_TAG_VERSION" val="3.0"/>
  <p:tag name="KSO_WM_BEAUTIFY_FLAG" val="#wm#"/>
  <p:tag name="KSO_WM_UNIT_TYPE" val="i"/>
  <p:tag name="KSO_WM_UNIT_INDEX" val="4"/>
  <p:tag name="KSO_WM_TEMPLATE_INDEX" val="95075"/>
  <p:tag name="KSO_WM_TEMPLATE_CATEGORY" val="custo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 name="KSO_WM_TEMPLATE_INDEX" val="95075"/>
  <p:tag name="KSO_WM_TEMPLATE_CATEGORY" val="custom"/>
</p:tagLst>
</file>

<file path=ppt/tags/tag68.xml><?xml version="1.0" encoding="utf-8"?>
<p:tagLst xmlns:p="http://schemas.openxmlformats.org/presentationml/2006/main">
  <p:tag name="KSO_WM_UNIT_PLACING_PICTURE_USER_VIEWPORT" val="{&quot;height&quot;:908,&quot;width&quot;:823}"/>
  <p:tag name="KSO_WM_UNIT_ID" val="_1**"/>
  <p:tag name="KSO_WM_BEAUTIFY_FLAG" val="#wm#"/>
  <p:tag name="KSO_WM_TAG_VERSION" val="3.0"/>
  <p:tag name="KSO_WM_UNIT_LAYERLEVEL" val="1"/>
  <p:tag name="KSO_WM_TEMPLATE_INDEX" val="95075"/>
  <p:tag name="KSO_WM_TEMPLATE_CATEGORY" val="custom"/>
</p:tagLst>
</file>

<file path=ppt/tags/tag69.xml><?xml version="1.0" encoding="utf-8"?>
<p:tagLst xmlns:p="http://schemas.openxmlformats.org/presentationml/2006/main">
  <p:tag name="KSO_WM_BEAUTIFY_FLAG" val="#wm#"/>
  <p:tag name="KSO_WM_UNIT_ID" val="_1**"/>
  <p:tag name="KSO_WM_TAG_VERSION" val="3.0"/>
  <p:tag name="KSO_WM_UNIT_LAYERLEVEL" val="1"/>
  <p:tag name="KSO_WM_TEMPLATE_INDEX" val="95075"/>
  <p:tag name="KSO_WM_TEMPLATE_CATEGORY" val="custo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 name="KSO_WM_UNIT_PLACING_PICTURE_USER_VIEWPORT" val="{&quot;height&quot;:10800,&quot;width&quot;:19200}"/>
  <p:tag name="KSO_WM_TEMPLATE_INDEX" val="95075"/>
  <p:tag name="KSO_WM_TEMPLATE_CATEGORY" val="custo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
  <p:tag name="KSO_WM_UNIT_LAYERLEVEL" val="1"/>
  <p:tag name="KSO_WM_TAG_VERSION" val="3.0"/>
  <p:tag name="KSO_WM_BEAUTIFY_FLAG" val="#wm#"/>
  <p:tag name="KSO_WM_UNIT_TYPE" val="i"/>
  <p:tag name="KSO_WM_UNIT_INDEX" val="2"/>
  <p:tag name="KSO_WM_TEMPLATE_INDEX" val="95075"/>
  <p:tag name="KSO_WM_TEMPLATE_CATEGORY" val="custo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
  <p:tag name="KSO_WM_UNIT_LAYERLEVEL" val="1"/>
  <p:tag name="KSO_WM_TAG_VERSION" val="3.0"/>
  <p:tag name="KSO_WM_BEAUTIFY_FLAG" val="#wm#"/>
  <p:tag name="KSO_WM_UNIT_TYPE" val="i"/>
  <p:tag name="KSO_WM_UNIT_INDEX" val="3"/>
  <p:tag name="KSO_WM_TEMPLATE_INDEX" val="95075"/>
  <p:tag name="KSO_WM_TEMPLATE_CATEGORY" val="custo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
  <p:tag name="KSO_WM_UNIT_LAYERLEVEL" val="1"/>
  <p:tag name="KSO_WM_TAG_VERSION" val="3.0"/>
  <p:tag name="KSO_WM_BEAUTIFY_FLAG" val="#wm#"/>
  <p:tag name="KSO_WM_UNIT_TYPE" val="i"/>
  <p:tag name="KSO_WM_UNIT_INDEX" val="4"/>
  <p:tag name="KSO_WM_TEMPLATE_INDEX" val="95075"/>
  <p:tag name="KSO_WM_TEMPLATE_CATEGORY" val="custom"/>
  <p:tag name="KSO_WM_UNIT_PLACING_PICTURE_USER_VIEWPORT" val="{&quot;height&quot;:2480,&quot;width&quot;:5490}"/>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 name="KSO_WM_TEMPLATE_INDEX" val="95075"/>
  <p:tag name="KSO_WM_TEMPLATE_CATEGORY" val="custom"/>
</p:tagLst>
</file>

<file path=ppt/tags/tag75.xml><?xml version="1.0" encoding="utf-8"?>
<p:tagLst xmlns:p="http://schemas.openxmlformats.org/presentationml/2006/main">
  <p:tag name="KSO_WM_UNIT_PLACING_PICTURE_USER_VIEWPORT" val="{&quot;height&quot;:908,&quot;width&quot;:823}"/>
  <p:tag name="KSO_WM_UNIT_ID" val="_1**"/>
  <p:tag name="KSO_WM_BEAUTIFY_FLAG" val="#wm#"/>
  <p:tag name="KSO_WM_TAG_VERSION" val="3.0"/>
  <p:tag name="KSO_WM_UNIT_LAYERLEVEL" val="1"/>
  <p:tag name="KSO_WM_TEMPLATE_INDEX" val="95075"/>
  <p:tag name="KSO_WM_TEMPLATE_CATEGORY" val="custom"/>
</p:tagLst>
</file>

<file path=ppt/tags/tag76.xml><?xml version="1.0" encoding="utf-8"?>
<p:tagLst xmlns:p="http://schemas.openxmlformats.org/presentationml/2006/main">
  <p:tag name="KSO_WM_BEAUTIFY_FLAG" val="#wm#"/>
  <p:tag name="KSO_WM_UNIT_ID" val="_1**"/>
  <p:tag name="KSO_WM_TAG_VERSION" val="3.0"/>
  <p:tag name="KSO_WM_UNIT_LAYERLEVEL" val="1"/>
  <p:tag name="KSO_WM_TEMPLATE_INDEX" val="95075"/>
  <p:tag name="KSO_WM_TEMPLATE_CATEGORY" val="custo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2"/>
  <p:tag name="KSO_WM_UNIT_LAYERLEVEL" val="1"/>
  <p:tag name="KSO_WM_TAG_VERSION" val="3.0"/>
  <p:tag name="KSO_WM_BEAUTIFY_FLAG" val="#wm#"/>
  <p:tag name="KSO_WM_UNIT_TYPE" val="i"/>
  <p:tag name="KSO_WM_UNIT_INDEX" val="2"/>
  <p:tag name="KSO_WM_TEMPLATE_INDEX" val="95075"/>
  <p:tag name="KSO_WM_TEMPLATE_CATEGORY" val="custo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3"/>
  <p:tag name="KSO_WM_UNIT_LAYERLEVEL" val="1"/>
  <p:tag name="KSO_WM_TAG_VERSION" val="3.0"/>
  <p:tag name="KSO_WM_BEAUTIFY_FLAG" val="#wm#"/>
  <p:tag name="KSO_WM_UNIT_TYPE" val="i"/>
  <p:tag name="KSO_WM_UNIT_INDEX" val="3"/>
  <p:tag name="KSO_WM_TEMPLATE_INDEX" val="95075"/>
  <p:tag name="KSO_WM_TEMPLATE_CATEGORY" val="custo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4"/>
  <p:tag name="KSO_WM_UNIT_LAYERLEVEL" val="1"/>
  <p:tag name="KSO_WM_TAG_VERSION" val="3.0"/>
  <p:tag name="KSO_WM_BEAUTIFY_FLAG" val="#wm#"/>
  <p:tag name="KSO_WM_UNIT_TYPE" val="i"/>
  <p:tag name="KSO_WM_UNIT_INDEX" val="4"/>
  <p:tag name="KSO_WM_TEMPLATE_INDEX" val="95075"/>
  <p:tag name="KSO_WM_TEMPLATE_CATEGORY" val="custo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ID" val="_2**"/>
  <p:tag name="KSO_WM_BEAUTIFY_FLAG" val="#wm#"/>
  <p:tag name="KSO_WM_TAG_VERSION" val="3.0"/>
  <p:tag name="KSO_WM_UNIT_LAYERLEVEL" val="1"/>
  <p:tag name="KSO_WM_TEMPLATE_INDEX" val="95075"/>
  <p:tag name="KSO_WM_TEMPLATE_CATEGORY" val="custom"/>
</p:tagLst>
</file>

<file path=ppt/tags/tag81.xml><?xml version="1.0" encoding="utf-8"?>
<p:tagLst xmlns:p="http://schemas.openxmlformats.org/presentationml/2006/main">
  <p:tag name="KSO_WM_UNIT_ID" val="_2**"/>
  <p:tag name="KSO_WM_BEAUTIFY_FLAG" val="#wm#"/>
  <p:tag name="KSO_WM_TAG_VERSION" val="3.0"/>
  <p:tag name="KSO_WM_UNIT_LAYERLEVEL" val="1"/>
  <p:tag name="KSO_WM_TEMPLATE_INDEX" val="95075"/>
  <p:tag name="KSO_WM_TEMPLATE_CATEGORY" val="custo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 name="KSO_WM_TEMPLATE_INDEX" val="95075"/>
  <p:tag name="KSO_WM_TEMPLATE_CATEGORY" val="custom"/>
</p:tagLst>
</file>

<file path=ppt/tags/tag83.xml><?xml version="1.0" encoding="utf-8"?>
<p:tagLst xmlns:p="http://schemas.openxmlformats.org/presentationml/2006/main">
  <p:tag name="KSO_WM_UNIT_PLACING_PICTURE_USER_VIEWPORT" val="{&quot;height&quot;:908,&quot;width&quot;:823}"/>
  <p:tag name="KSO_WM_UNIT_ID" val="_2**"/>
  <p:tag name="KSO_WM_BEAUTIFY_FLAG" val="#wm#"/>
  <p:tag name="KSO_WM_TAG_VERSION" val="3.0"/>
  <p:tag name="KSO_WM_UNIT_LAYERLEVEL" val="1"/>
  <p:tag name="KSO_WM_TEMPLATE_INDEX" val="95075"/>
  <p:tag name="KSO_WM_TEMPLATE_CATEGORY" val="custom"/>
</p:tagLst>
</file>

<file path=ppt/tags/tag84.xml><?xml version="1.0" encoding="utf-8"?>
<p:tagLst xmlns:p="http://schemas.openxmlformats.org/presentationml/2006/main">
  <p:tag name="KSO_WM_BEAUTIFY_FLAG" val="#wm#"/>
  <p:tag name="KSO_WM_UNIT_ID" val="_2**"/>
  <p:tag name="KSO_WM_TAG_VERSION" val="3.0"/>
  <p:tag name="KSO_WM_UNIT_LAYERLEVEL" val="1"/>
  <p:tag name="KSO_WM_TEMPLATE_INDEX" val="95075"/>
  <p:tag name="KSO_WM_TEMPLATE_CATEGORY" val="custom"/>
</p:tagLst>
</file>

<file path=ppt/tags/tag85.xml><?xml version="1.0" encoding="utf-8"?>
<p:tagLst xmlns:p="http://schemas.openxmlformats.org/presentationml/2006/main">
  <p:tag name="KSO_WM_BEAUTIFY_FLAG" val="#wm#"/>
  <p:tag name="KSO_WM_UNIT_ID" val="_3**"/>
  <p:tag name="KSO_WM_TAG_VERSION" val="3.0"/>
  <p:tag name="KSO_WM_UNIT_LAYERLEVEL" val="1"/>
  <p:tag name="KSO_WM_TEMPLATE_INDEX" val="95075"/>
  <p:tag name="KSO_WM_TEMPLATE_CATEGORY" val="custom"/>
</p:tagLst>
</file>

<file path=ppt/tags/tag86.xml><?xml version="1.0" encoding="utf-8"?>
<p:tagLst xmlns:p="http://schemas.openxmlformats.org/presentationml/2006/main">
  <p:tag name="KSO_WM_UNIT_PLACING_PICTURE_USER_VIEWPORT" val="{&quot;height&quot;:609,&quot;width&quot;:550}"/>
  <p:tag name="KSO_WM_UNIT_ID" val="_3**"/>
  <p:tag name="KSO_WM_BEAUTIFY_FLAG" val="#wm#"/>
  <p:tag name="KSO_WM_TAG_VERSION" val="3.0"/>
  <p:tag name="KSO_WM_UNIT_LAYERLEVEL" val="1"/>
  <p:tag name="KSO_WM_TEMPLATE_INDEX" val="95075"/>
  <p:tag name="KSO_WM_TEMPLATE_CATEGORY" val="custom"/>
</p:tagLst>
</file>

<file path=ppt/tags/tag87.xml><?xml version="1.0" encoding="utf-8"?>
<p:tagLst xmlns:p="http://schemas.openxmlformats.org/presentationml/2006/main">
  <p:tag name="KSO_WM_UNIT_PLACING_PICTURE_USER_VIEWPORT" val="{&quot;height&quot;:908,&quot;width&quot;:823}"/>
  <p:tag name="KSO_WM_UNIT_ID" val="_4**"/>
  <p:tag name="KSO_WM_BEAUTIFY_FLAG" val="#wm#"/>
  <p:tag name="KSO_WM_TAG_VERSION" val="3.0"/>
  <p:tag name="KSO_WM_UNIT_LAYERLEVEL" val="1"/>
  <p:tag name="KSO_WM_TEMPLATE_INDEX" val="95075"/>
  <p:tag name="KSO_WM_TEMPLATE_CATEGORY" val="custom"/>
</p:tagLst>
</file>

<file path=ppt/tags/tag88.xml><?xml version="1.0" encoding="utf-8"?>
<p:tagLst xmlns:p="http://schemas.openxmlformats.org/presentationml/2006/main">
  <p:tag name="KSO_WM_BEAUTIFY_FLAG" val="#wm#"/>
  <p:tag name="KSO_WM_UNIT_ID" val="_4**"/>
  <p:tag name="KSO_WM_TAG_VERSION" val="3.0"/>
  <p:tag name="KSO_WM_UNIT_LAYERLEVEL" val="1"/>
  <p:tag name="KSO_WM_TEMPLATE_INDEX" val="95075"/>
  <p:tag name="KSO_WM_TEMPLATE_CATEGORY" val="custom"/>
</p:tagLst>
</file>

<file path=ppt/tags/tag89.xml><?xml version="1.0" encoding="utf-8"?>
<p:tagLst xmlns:p="http://schemas.openxmlformats.org/presentationml/2006/main">
  <p:tag name="KSO_WM_UNIT_ID" val="_5**"/>
  <p:tag name="KSO_WM_BEAUTIFY_FLAG" val="#wm#"/>
  <p:tag name="KSO_WM_TAG_VERSION" val="3.0"/>
  <p:tag name="KSO_WM_UNIT_LAYERLEVEL" val="1"/>
  <p:tag name="KSO_WM_TEMPLATE_INDEX" val="95075"/>
  <p:tag name="KSO_WM_TEMPLATE_CATEGORY" val="custo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ID" val="_5**"/>
  <p:tag name="KSO_WM_BEAUTIFY_FLAG" val="#wm#"/>
  <p:tag name="KSO_WM_TAG_VERSION" val="3.0"/>
  <p:tag name="KSO_WM_UNIT_LAYERLEVEL" val="1"/>
  <p:tag name="KSO_WM_TEMPLATE_INDEX" val="95075"/>
  <p:tag name="KSO_WM_TEMPLATE_CATEGORY" val="custom"/>
</p:tagLst>
</file>

<file path=ppt/tags/tag91.xml><?xml version="1.0" encoding="utf-8"?>
<p:tagLst xmlns:p="http://schemas.openxmlformats.org/presentationml/2006/main">
  <p:tag name="KSO_WM_UNIT_ID" val="_5**"/>
  <p:tag name="KSO_WM_BEAUTIFY_FLAG" val="#wm#"/>
  <p:tag name="KSO_WM_TAG_VERSION" val="3.0"/>
  <p:tag name="KSO_WM_UNIT_LAYERLEVEL" val="1"/>
  <p:tag name="KSO_WM_TEMPLATE_INDEX" val="95075"/>
  <p:tag name="KSO_WM_TEMPLATE_CATEGORY" val="custom"/>
</p:tagLst>
</file>

<file path=ppt/tags/tag92.xml><?xml version="1.0" encoding="utf-8"?>
<p:tagLst xmlns:p="http://schemas.openxmlformats.org/presentationml/2006/main">
  <p:tag name="KSO_WM_UNIT_ID" val="_5**"/>
  <p:tag name="KSO_WM_BEAUTIFY_FLAG" val="#wm#"/>
  <p:tag name="KSO_WM_TAG_VERSION" val="3.0"/>
  <p:tag name="KSO_WM_UNIT_LAYERLEVEL" val="1"/>
  <p:tag name="KSO_WM_TEMPLATE_INDEX" val="95075"/>
  <p:tag name="KSO_WM_TEMPLATE_CATEGORY" val="custom"/>
</p:tagLst>
</file>

<file path=ppt/tags/tag93.xml><?xml version="1.0" encoding="utf-8"?>
<p:tagLst xmlns:p="http://schemas.openxmlformats.org/presentationml/2006/main">
  <p:tag name="KSO_WM_UNIT_ID" val="_6**"/>
  <p:tag name="KSO_WM_BEAUTIFY_FLAG" val="#wm#"/>
  <p:tag name="KSO_WM_TAG_VERSION" val="3.0"/>
  <p:tag name="KSO_WM_UNIT_LAYERLEVEL" val="1"/>
  <p:tag name="KSO_WM_TEMPLATE_INDEX" val="95075"/>
  <p:tag name="KSO_WM_TEMPLATE_CATEGORY" val="custom"/>
</p:tagLst>
</file>

<file path=ppt/tags/tag94.xml><?xml version="1.0" encoding="utf-8"?>
<p:tagLst xmlns:p="http://schemas.openxmlformats.org/presentationml/2006/main">
  <p:tag name="KSO_WM_UNIT_ID" val="_6**"/>
  <p:tag name="KSO_WM_BEAUTIFY_FLAG" val="#wm#"/>
  <p:tag name="KSO_WM_TAG_VERSION" val="3.0"/>
  <p:tag name="KSO_WM_UNIT_LAYERLEVEL" val="1"/>
  <p:tag name="KSO_WM_TEMPLATE_INDEX" val="95075"/>
  <p:tag name="KSO_WM_TEMPLATE_CATEGORY" val="custom"/>
</p:tagLst>
</file>

<file path=ppt/tags/tag95.xml><?xml version="1.0" encoding="utf-8"?>
<p:tagLst xmlns:p="http://schemas.openxmlformats.org/presentationml/2006/main">
  <p:tag name="KSO_WM_UNIT_ID" val="_6**"/>
  <p:tag name="KSO_WM_BEAUTIFY_FLAG" val="#wm#"/>
  <p:tag name="KSO_WM_TAG_VERSION" val="3.0"/>
  <p:tag name="KSO_WM_UNIT_LAYERLEVEL" val="1"/>
  <p:tag name="KSO_WM_TEMPLATE_INDEX" val="95075"/>
  <p:tag name="KSO_WM_TEMPLATE_CATEGORY" val="custom"/>
</p:tagLst>
</file>

<file path=ppt/tags/tag96.xml><?xml version="1.0" encoding="utf-8"?>
<p:tagLst xmlns:p="http://schemas.openxmlformats.org/presentationml/2006/main">
  <p:tag name="KSO_WM_UNIT_ID" val="_6**"/>
  <p:tag name="KSO_WM_BEAUTIFY_FLAG" val="#wm#"/>
  <p:tag name="KSO_WM_TAG_VERSION" val="3.0"/>
  <p:tag name="KSO_WM_UNIT_LAYERLEVEL" val="1"/>
  <p:tag name="KSO_WM_TEMPLATE_INDEX" val="95075"/>
  <p:tag name="KSO_WM_TEMPLATE_CATEGORY" val="custom"/>
</p:tagLst>
</file>

<file path=ppt/tags/tag97.xml><?xml version="1.0" encoding="utf-8"?>
<p:tagLst xmlns:p="http://schemas.openxmlformats.org/presentationml/2006/main">
  <p:tag name="KSO_WM_UNIT_ID" val="_7**"/>
  <p:tag name="KSO_WM_BEAUTIFY_FLAG" val="#wm#"/>
  <p:tag name="KSO_WM_TAG_VERSION" val="3.0"/>
  <p:tag name="KSO_WM_UNIT_LAYERLEVEL" val="1"/>
  <p:tag name="KSO_WM_TEMPLATE_INDEX" val="95075"/>
  <p:tag name="KSO_WM_TEMPLATE_CATEGORY" val="custom"/>
</p:tagLst>
</file>

<file path=ppt/tags/tag98.xml><?xml version="1.0" encoding="utf-8"?>
<p:tagLst xmlns:p="http://schemas.openxmlformats.org/presentationml/2006/main">
  <p:tag name="KSO_WM_UNIT_ID" val="_7**"/>
  <p:tag name="KSO_WM_BEAUTIFY_FLAG" val="#wm#"/>
  <p:tag name="KSO_WM_TAG_VERSION" val="3.0"/>
  <p:tag name="KSO_WM_UNIT_LAYERLEVEL" val="1"/>
  <p:tag name="KSO_WM_TEMPLATE_INDEX" val="95075"/>
  <p:tag name="KSO_WM_TEMPLATE_CATEGORY" val="custom"/>
</p:tagLst>
</file>

<file path=ppt/tags/tag99.xml><?xml version="1.0" encoding="utf-8"?>
<p:tagLst xmlns:p="http://schemas.openxmlformats.org/presentationml/2006/main">
  <p:tag name="KSO_WM_UNIT_ID" val="_7**"/>
  <p:tag name="KSO_WM_BEAUTIFY_FLAG" val="#wm#"/>
  <p:tag name="KSO_WM_TAG_VERSION" val="3.0"/>
  <p:tag name="KSO_WM_UNIT_LAYERLEVEL" val="1"/>
  <p:tag name="KSO_WM_TEMPLATE_INDEX" val="95075"/>
  <p:tag name="KSO_WM_TEMPLATE_CATEGORY" val="custo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26">
      <a:dk1>
        <a:srgbClr val="000000"/>
      </a:dk1>
      <a:lt1>
        <a:srgbClr val="FFFFFF"/>
      </a:lt1>
      <a:dk2>
        <a:srgbClr val="081119"/>
      </a:dk2>
      <a:lt2>
        <a:srgbClr val="FFFFFF"/>
      </a:lt2>
      <a:accent1>
        <a:srgbClr val="4F65D2"/>
      </a:accent1>
      <a:accent2>
        <a:srgbClr val="4F8BD2"/>
      </a:accent2>
      <a:accent3>
        <a:srgbClr val="735EC8"/>
      </a:accent3>
      <a:accent4>
        <a:srgbClr val="62A7BC"/>
      </a:accent4>
      <a:accent5>
        <a:srgbClr val="7C5BB2"/>
      </a:accent5>
      <a:accent6>
        <a:srgbClr val="6A7EC4"/>
      </a:accent6>
      <a:hlink>
        <a:srgbClr val="658BD5"/>
      </a:hlink>
      <a:folHlink>
        <a:srgbClr val="A16AA5"/>
      </a:folHlink>
    </a:clrScheme>
    <a:fontScheme name="自定义 68">
      <a:majorFont>
        <a:latin typeface="MiSans Bold"/>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3295</Words>
  <Application>WPS 演示</Application>
  <PresentationFormat>宽屏</PresentationFormat>
  <Paragraphs>454</Paragraphs>
  <Slides>18</Slides>
  <Notes>4</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18</vt:i4>
      </vt:variant>
    </vt:vector>
  </HeadingPairs>
  <TitlesOfParts>
    <vt:vector size="32" baseType="lpstr">
      <vt:lpstr>Arial</vt:lpstr>
      <vt:lpstr>宋体</vt:lpstr>
      <vt:lpstr>Wingdings</vt:lpstr>
      <vt:lpstr>Wingdings</vt:lpstr>
      <vt:lpstr>MiSans Bold</vt:lpstr>
      <vt:lpstr>Bahnschrift Condensed</vt:lpstr>
      <vt:lpstr>微软雅黑</vt:lpstr>
      <vt:lpstr>Inter</vt:lpstr>
      <vt:lpstr>AMGDT</vt:lpstr>
      <vt:lpstr>Calibri</vt:lpstr>
      <vt:lpstr>仿宋</vt:lpstr>
      <vt:lpstr>Arial Unicode MS</vt:lpstr>
      <vt:lpstr>WPS</vt:lpstr>
      <vt:lpstr>1_Office 主题​​</vt:lpstr>
      <vt:lpstr>PowerPoint 演示文稿</vt:lpstr>
      <vt:lpstr>PowerPoint 演示文稿</vt:lpstr>
      <vt:lpstr>目 录</vt:lpstr>
      <vt:lpstr>任务三  动力蓄电池的均衡</vt:lpstr>
      <vt:lpstr>学习目标</vt:lpstr>
      <vt:lpstr>情景导入</vt:lpstr>
      <vt:lpstr>动力蓄电池均衡控制意义</vt:lpstr>
      <vt:lpstr>动力蓄电池均衡控制的原理 - 主动均衡</vt:lpstr>
      <vt:lpstr>动力蓄电池均衡控制的原理 - 被动均衡</vt:lpstr>
      <vt:lpstr>任务实施</vt:lpstr>
      <vt:lpstr>任务实施</vt:lpstr>
      <vt:lpstr>任务实施</vt:lpstr>
      <vt:lpstr>任务实施</vt:lpstr>
      <vt:lpstr>任务实施</vt:lpstr>
      <vt:lpstr>任务实施</vt:lpstr>
      <vt:lpstr>PowerPoint 演示文稿</vt:lpstr>
      <vt:lpstr>任务评价</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91130</dc:creator>
  <cp:lastModifiedBy>小辣不辣</cp:lastModifiedBy>
  <cp:revision>159</cp:revision>
  <dcterms:created xsi:type="dcterms:W3CDTF">2019-06-19T02:08:00Z</dcterms:created>
  <dcterms:modified xsi:type="dcterms:W3CDTF">2025-03-03T01:33:58Z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34BCAD4D78AC421BA762C3AB7AAC0E5C_13</vt:lpwstr>
  </property>
</Properties>
</file>