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5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9" r:id="rId10"/>
    <p:sldId id="270" r:id="rId11"/>
    <p:sldId id="273" r:id="rId12"/>
    <p:sldId id="326" r:id="rId13"/>
    <p:sldId id="277" r:id="rId14"/>
    <p:sldId id="327" r:id="rId15"/>
    <p:sldId id="328" r:id="rId16"/>
    <p:sldId id="284" r:id="rId17"/>
    <p:sldId id="285" r:id="rId18"/>
    <p:sldId id="329" r:id="rId19"/>
    <p:sldId id="330" r:id="rId20"/>
    <p:sldId id="331" r:id="rId21"/>
    <p:sldId id="332" r:id="rId22"/>
    <p:sldId id="286" r:id="rId23"/>
    <p:sldId id="325" r:id="rId24"/>
  </p:sldIdLst>
  <p:sldSz cx="12192000" cy="6858000"/>
  <p:notesSz cx="7103745" cy="10234295"/>
  <p:embeddedFontLst>
    <p:embeddedFont>
      <p:font typeface="MiSans Bold" panose="00000800000000000000" charset="-122"/>
      <p:bold r:id="rId30"/>
    </p:embeddedFont>
    <p:embeddedFont>
      <p:font typeface="Bahnschrift Condensed" panose="020B0502040204020203" charset="0"/>
      <p:regular r:id="rId31"/>
    </p:embeddedFont>
    <p:embeddedFont>
      <p:font typeface="微软雅黑" panose="020B0503020204020204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黑体" panose="02010609060101010101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37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82"/>
        <p:guide pos="3840"/>
        <p:guide orient="horz" pos="375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03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8.xml"/><Relationship Id="rId3" Type="http://schemas.openxmlformats.org/officeDocument/2006/relationships/image" Target="../media/image16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8.xml"/><Relationship Id="rId3" Type="http://schemas.openxmlformats.org/officeDocument/2006/relationships/image" Target="../media/image20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73.xml"/><Relationship Id="rId5" Type="http://schemas.openxmlformats.org/officeDocument/2006/relationships/image" Target="../media/image21.jpe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79.xml"/><Relationship Id="rId6" Type="http://schemas.openxmlformats.org/officeDocument/2006/relationships/image" Target="../media/image22.jpeg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5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8.xml"/><Relationship Id="rId3" Type="http://schemas.openxmlformats.org/officeDocument/2006/relationships/image" Target="../media/image25.jpe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1.xml"/><Relationship Id="rId3" Type="http://schemas.openxmlformats.org/officeDocument/2006/relationships/image" Target="../media/image26.pn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4.xml"/><Relationship Id="rId3" Type="http://schemas.openxmlformats.org/officeDocument/2006/relationships/image" Target="../media/image26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9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4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2.xml"/><Relationship Id="rId3" Type="http://schemas.openxmlformats.org/officeDocument/2006/relationships/image" Target="../media/image14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55.xml"/><Relationship Id="rId3" Type="http://schemas.openxmlformats.org/officeDocument/2006/relationships/image" Target="../media/image15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项目四</a:t>
            </a:r>
            <a:r>
              <a:rPr lang="en-US" altLang="zh-CN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充电系统的检修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Maintenance of Charging System for Project Four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交流慢充电路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198" name="图片 1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1445260"/>
            <a:ext cx="10316210" cy="41960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交流慢充过程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07351" y="5935472"/>
            <a:ext cx="1137285" cy="3175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p>
            <a:pPr marL="36512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VCU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1892" y="5056505"/>
            <a:ext cx="1152525" cy="3187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数据终端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84163" y="5148706"/>
            <a:ext cx="1008380" cy="103505"/>
          </a:xfrm>
          <a:custGeom>
            <a:avLst/>
            <a:gdLst/>
            <a:ahLst/>
            <a:cxnLst/>
            <a:rect l="l" t="t" r="r" b="b"/>
            <a:pathLst>
              <a:path w="1008379" h="103504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456" y="102361"/>
                </a:lnTo>
                <a:lnTo>
                  <a:pt x="96012" y="96265"/>
                </a:lnTo>
                <a:lnTo>
                  <a:pt x="94995" y="92455"/>
                </a:lnTo>
                <a:lnTo>
                  <a:pt x="35995" y="58038"/>
                </a:lnTo>
                <a:lnTo>
                  <a:pt x="12572" y="58038"/>
                </a:lnTo>
                <a:lnTo>
                  <a:pt x="12572" y="45338"/>
                </a:lnTo>
                <a:lnTo>
                  <a:pt x="35995" y="45338"/>
                </a:lnTo>
                <a:lnTo>
                  <a:pt x="94995" y="10921"/>
                </a:lnTo>
                <a:lnTo>
                  <a:pt x="96012" y="7111"/>
                </a:lnTo>
                <a:lnTo>
                  <a:pt x="92456" y="1015"/>
                </a:lnTo>
                <a:lnTo>
                  <a:pt x="88645" y="0"/>
                </a:lnTo>
                <a:close/>
              </a:path>
              <a:path w="1008379" h="103504">
                <a:moveTo>
                  <a:pt x="35995" y="45338"/>
                </a:moveTo>
                <a:lnTo>
                  <a:pt x="12572" y="45338"/>
                </a:lnTo>
                <a:lnTo>
                  <a:pt x="12572" y="58038"/>
                </a:lnTo>
                <a:lnTo>
                  <a:pt x="35995" y="58038"/>
                </a:lnTo>
                <a:lnTo>
                  <a:pt x="34471" y="57149"/>
                </a:lnTo>
                <a:lnTo>
                  <a:pt x="15747" y="57149"/>
                </a:lnTo>
                <a:lnTo>
                  <a:pt x="15747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1008379" h="103504">
                <a:moveTo>
                  <a:pt x="1008126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1008126" y="58038"/>
                </a:lnTo>
                <a:lnTo>
                  <a:pt x="1008126" y="45338"/>
                </a:lnTo>
                <a:close/>
              </a:path>
              <a:path w="1008379" h="103504">
                <a:moveTo>
                  <a:pt x="15747" y="46227"/>
                </a:moveTo>
                <a:lnTo>
                  <a:pt x="15747" y="57149"/>
                </a:lnTo>
                <a:lnTo>
                  <a:pt x="25109" y="51688"/>
                </a:lnTo>
                <a:lnTo>
                  <a:pt x="15747" y="46227"/>
                </a:lnTo>
                <a:close/>
              </a:path>
              <a:path w="1008379" h="103504">
                <a:moveTo>
                  <a:pt x="25109" y="51688"/>
                </a:moveTo>
                <a:lnTo>
                  <a:pt x="15747" y="57149"/>
                </a:lnTo>
                <a:lnTo>
                  <a:pt x="34471" y="57149"/>
                </a:lnTo>
                <a:lnTo>
                  <a:pt x="25109" y="51688"/>
                </a:lnTo>
                <a:close/>
              </a:path>
              <a:path w="1008379" h="103504">
                <a:moveTo>
                  <a:pt x="34471" y="46227"/>
                </a:moveTo>
                <a:lnTo>
                  <a:pt x="15747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7899146" y="5350129"/>
            <a:ext cx="103505" cy="585470"/>
          </a:xfrm>
          <a:custGeom>
            <a:avLst/>
            <a:gdLst/>
            <a:ahLst/>
            <a:cxnLst/>
            <a:rect l="l" t="t" r="r" b="b"/>
            <a:pathLst>
              <a:path w="103504" h="585470">
                <a:moveTo>
                  <a:pt x="6858" y="490601"/>
                </a:moveTo>
                <a:lnTo>
                  <a:pt x="3810" y="492506"/>
                </a:lnTo>
                <a:lnTo>
                  <a:pt x="889" y="494411"/>
                </a:lnTo>
                <a:lnTo>
                  <a:pt x="0" y="498220"/>
                </a:lnTo>
                <a:lnTo>
                  <a:pt x="1778" y="501269"/>
                </a:lnTo>
                <a:lnTo>
                  <a:pt x="54229" y="585343"/>
                </a:lnTo>
                <a:lnTo>
                  <a:pt x="61006" y="572897"/>
                </a:lnTo>
                <a:lnTo>
                  <a:pt x="47498" y="572897"/>
                </a:lnTo>
                <a:lnTo>
                  <a:pt x="46808" y="549332"/>
                </a:lnTo>
                <a:lnTo>
                  <a:pt x="12498" y="494411"/>
                </a:lnTo>
                <a:lnTo>
                  <a:pt x="10795" y="491490"/>
                </a:lnTo>
                <a:lnTo>
                  <a:pt x="6858" y="490601"/>
                </a:lnTo>
                <a:close/>
              </a:path>
              <a:path w="103504" h="585470">
                <a:moveTo>
                  <a:pt x="46808" y="549332"/>
                </a:moveTo>
                <a:lnTo>
                  <a:pt x="47498" y="572897"/>
                </a:lnTo>
                <a:lnTo>
                  <a:pt x="60198" y="572516"/>
                </a:lnTo>
                <a:lnTo>
                  <a:pt x="60116" y="569722"/>
                </a:lnTo>
                <a:lnTo>
                  <a:pt x="48260" y="569722"/>
                </a:lnTo>
                <a:lnTo>
                  <a:pt x="53522" y="560079"/>
                </a:lnTo>
                <a:lnTo>
                  <a:pt x="46808" y="549332"/>
                </a:lnTo>
                <a:close/>
              </a:path>
              <a:path w="103504" h="585470">
                <a:moveTo>
                  <a:pt x="96012" y="488061"/>
                </a:moveTo>
                <a:lnTo>
                  <a:pt x="92202" y="489204"/>
                </a:lnTo>
                <a:lnTo>
                  <a:pt x="59512" y="549103"/>
                </a:lnTo>
                <a:lnTo>
                  <a:pt x="60198" y="572516"/>
                </a:lnTo>
                <a:lnTo>
                  <a:pt x="47498" y="572897"/>
                </a:lnTo>
                <a:lnTo>
                  <a:pt x="61006" y="572897"/>
                </a:lnTo>
                <a:lnTo>
                  <a:pt x="101674" y="498220"/>
                </a:lnTo>
                <a:lnTo>
                  <a:pt x="103378" y="495300"/>
                </a:lnTo>
                <a:lnTo>
                  <a:pt x="102235" y="491363"/>
                </a:lnTo>
                <a:lnTo>
                  <a:pt x="99060" y="489712"/>
                </a:lnTo>
                <a:lnTo>
                  <a:pt x="96012" y="488061"/>
                </a:lnTo>
                <a:close/>
              </a:path>
              <a:path w="103504" h="585470">
                <a:moveTo>
                  <a:pt x="53522" y="560079"/>
                </a:moveTo>
                <a:lnTo>
                  <a:pt x="48260" y="569722"/>
                </a:lnTo>
                <a:lnTo>
                  <a:pt x="59309" y="569341"/>
                </a:lnTo>
                <a:lnTo>
                  <a:pt x="53522" y="560079"/>
                </a:lnTo>
                <a:close/>
              </a:path>
              <a:path w="103504" h="585470">
                <a:moveTo>
                  <a:pt x="59512" y="549103"/>
                </a:moveTo>
                <a:lnTo>
                  <a:pt x="53522" y="560079"/>
                </a:lnTo>
                <a:lnTo>
                  <a:pt x="59309" y="569341"/>
                </a:lnTo>
                <a:lnTo>
                  <a:pt x="48260" y="569722"/>
                </a:lnTo>
                <a:lnTo>
                  <a:pt x="60116" y="569722"/>
                </a:lnTo>
                <a:lnTo>
                  <a:pt x="59512" y="549103"/>
                </a:lnTo>
                <a:close/>
              </a:path>
              <a:path w="103504" h="585470">
                <a:moveTo>
                  <a:pt x="43434" y="0"/>
                </a:moveTo>
                <a:lnTo>
                  <a:pt x="30734" y="381"/>
                </a:lnTo>
                <a:lnTo>
                  <a:pt x="46808" y="549332"/>
                </a:lnTo>
                <a:lnTo>
                  <a:pt x="53522" y="560079"/>
                </a:lnTo>
                <a:lnTo>
                  <a:pt x="59512" y="549103"/>
                </a:lnTo>
                <a:lnTo>
                  <a:pt x="43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4" name="object 11"/>
          <p:cNvSpPr txBox="1"/>
          <p:nvPr/>
        </p:nvSpPr>
        <p:spPr>
          <a:xfrm>
            <a:off x="10113644" y="4639310"/>
            <a:ext cx="1152525" cy="389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p>
            <a:pPr marL="142240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加热请求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46715" y="3242818"/>
            <a:ext cx="1728470" cy="20091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Times New Roman" panose="02020603050405020304"/>
              <a:cs typeface="Times New Roman" panose="02020603050405020304"/>
            </a:endParaRPr>
          </a:p>
          <a:p>
            <a:pPr marL="1342390" marR="73025" algn="just">
              <a:lnSpc>
                <a:spcPts val="2400"/>
              </a:lnSpc>
            </a:pPr>
            <a:r>
              <a:rPr sz="2400" dirty="0">
                <a:latin typeface="宋体" panose="02010600030101010101" pitchFamily="2" charset="-122"/>
                <a:cs typeface="宋体" panose="02010600030101010101" pitchFamily="2" charset="-122"/>
              </a:rPr>
              <a:t>动 力 电 池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10101580" y="3348354"/>
            <a:ext cx="1152525" cy="389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p>
            <a:pPr marL="172085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实时通讯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10101580" y="3919219"/>
            <a:ext cx="1152525" cy="389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p>
            <a:pPr marL="172085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充电请求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7434326" y="2118995"/>
            <a:ext cx="1080135" cy="3181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p>
            <a:pPr marL="106680"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连接确认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7949565" y="1758950"/>
            <a:ext cx="103505" cy="360045"/>
          </a:xfrm>
          <a:custGeom>
            <a:avLst/>
            <a:gdLst/>
            <a:ahLst/>
            <a:cxnLst/>
            <a:rect l="l" t="t" r="r" b="b"/>
            <a:pathLst>
              <a:path w="103504" h="360044">
                <a:moveTo>
                  <a:pt x="7111" y="264033"/>
                </a:moveTo>
                <a:lnTo>
                  <a:pt x="1015" y="267589"/>
                </a:lnTo>
                <a:lnTo>
                  <a:pt x="0" y="271526"/>
                </a:lnTo>
                <a:lnTo>
                  <a:pt x="1777" y="274447"/>
                </a:lnTo>
                <a:lnTo>
                  <a:pt x="51688" y="360045"/>
                </a:lnTo>
                <a:lnTo>
                  <a:pt x="59020" y="347472"/>
                </a:lnTo>
                <a:lnTo>
                  <a:pt x="45338" y="347472"/>
                </a:lnTo>
                <a:lnTo>
                  <a:pt x="45338" y="324049"/>
                </a:lnTo>
                <a:lnTo>
                  <a:pt x="12699" y="268097"/>
                </a:lnTo>
                <a:lnTo>
                  <a:pt x="11048" y="265049"/>
                </a:lnTo>
                <a:lnTo>
                  <a:pt x="7111" y="264033"/>
                </a:lnTo>
                <a:close/>
              </a:path>
              <a:path w="103504" h="360044">
                <a:moveTo>
                  <a:pt x="45338" y="324049"/>
                </a:moveTo>
                <a:lnTo>
                  <a:pt x="45338" y="347472"/>
                </a:lnTo>
                <a:lnTo>
                  <a:pt x="58038" y="347472"/>
                </a:lnTo>
                <a:lnTo>
                  <a:pt x="58038" y="344297"/>
                </a:lnTo>
                <a:lnTo>
                  <a:pt x="46227" y="344297"/>
                </a:lnTo>
                <a:lnTo>
                  <a:pt x="51688" y="334935"/>
                </a:lnTo>
                <a:lnTo>
                  <a:pt x="45338" y="324049"/>
                </a:lnTo>
                <a:close/>
              </a:path>
              <a:path w="103504" h="360044">
                <a:moveTo>
                  <a:pt x="96392" y="264033"/>
                </a:moveTo>
                <a:lnTo>
                  <a:pt x="92455" y="265049"/>
                </a:lnTo>
                <a:lnTo>
                  <a:pt x="58038" y="324049"/>
                </a:lnTo>
                <a:lnTo>
                  <a:pt x="58038" y="347472"/>
                </a:lnTo>
                <a:lnTo>
                  <a:pt x="59020" y="347472"/>
                </a:lnTo>
                <a:lnTo>
                  <a:pt x="101599" y="274447"/>
                </a:lnTo>
                <a:lnTo>
                  <a:pt x="103377" y="271526"/>
                </a:lnTo>
                <a:lnTo>
                  <a:pt x="102361" y="267589"/>
                </a:lnTo>
                <a:lnTo>
                  <a:pt x="99313" y="265811"/>
                </a:lnTo>
                <a:lnTo>
                  <a:pt x="96392" y="264033"/>
                </a:lnTo>
                <a:close/>
              </a:path>
              <a:path w="103504" h="360044">
                <a:moveTo>
                  <a:pt x="51688" y="334935"/>
                </a:moveTo>
                <a:lnTo>
                  <a:pt x="46227" y="344297"/>
                </a:lnTo>
                <a:lnTo>
                  <a:pt x="57149" y="344297"/>
                </a:lnTo>
                <a:lnTo>
                  <a:pt x="51688" y="334935"/>
                </a:lnTo>
                <a:close/>
              </a:path>
              <a:path w="103504" h="360044">
                <a:moveTo>
                  <a:pt x="58038" y="324049"/>
                </a:moveTo>
                <a:lnTo>
                  <a:pt x="51688" y="334935"/>
                </a:lnTo>
                <a:lnTo>
                  <a:pt x="57149" y="344297"/>
                </a:lnTo>
                <a:lnTo>
                  <a:pt x="58038" y="344297"/>
                </a:lnTo>
                <a:lnTo>
                  <a:pt x="58038" y="324049"/>
                </a:lnTo>
                <a:close/>
              </a:path>
              <a:path w="103504" h="360044">
                <a:moveTo>
                  <a:pt x="58038" y="0"/>
                </a:moveTo>
                <a:lnTo>
                  <a:pt x="45338" y="0"/>
                </a:lnTo>
                <a:lnTo>
                  <a:pt x="45338" y="324049"/>
                </a:lnTo>
                <a:lnTo>
                  <a:pt x="51688" y="334935"/>
                </a:lnTo>
                <a:lnTo>
                  <a:pt x="58038" y="324049"/>
                </a:lnTo>
                <a:lnTo>
                  <a:pt x="58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8" name="object 17"/>
          <p:cNvSpPr/>
          <p:nvPr/>
        </p:nvSpPr>
        <p:spPr>
          <a:xfrm>
            <a:off x="7938896" y="2488310"/>
            <a:ext cx="103505" cy="495300"/>
          </a:xfrm>
          <a:custGeom>
            <a:avLst/>
            <a:gdLst/>
            <a:ahLst/>
            <a:cxnLst/>
            <a:rect l="l" t="t" r="r" b="b"/>
            <a:pathLst>
              <a:path w="103504" h="495300">
                <a:moveTo>
                  <a:pt x="7111" y="398271"/>
                </a:moveTo>
                <a:lnTo>
                  <a:pt x="4063" y="400049"/>
                </a:lnTo>
                <a:lnTo>
                  <a:pt x="1015" y="401700"/>
                </a:lnTo>
                <a:lnTo>
                  <a:pt x="0" y="405637"/>
                </a:lnTo>
                <a:lnTo>
                  <a:pt x="1650" y="408685"/>
                </a:lnTo>
                <a:lnTo>
                  <a:pt x="50672" y="494791"/>
                </a:lnTo>
                <a:lnTo>
                  <a:pt x="58133" y="482345"/>
                </a:lnTo>
                <a:lnTo>
                  <a:pt x="44449" y="482218"/>
                </a:lnTo>
                <a:lnTo>
                  <a:pt x="44728" y="458735"/>
                </a:lnTo>
                <a:lnTo>
                  <a:pt x="12699" y="402335"/>
                </a:lnTo>
                <a:lnTo>
                  <a:pt x="11048" y="399287"/>
                </a:lnTo>
                <a:lnTo>
                  <a:pt x="7111" y="398271"/>
                </a:lnTo>
                <a:close/>
              </a:path>
              <a:path w="103504" h="495300">
                <a:moveTo>
                  <a:pt x="44728" y="458735"/>
                </a:moveTo>
                <a:lnTo>
                  <a:pt x="44449" y="482218"/>
                </a:lnTo>
                <a:lnTo>
                  <a:pt x="57149" y="482345"/>
                </a:lnTo>
                <a:lnTo>
                  <a:pt x="57189" y="479043"/>
                </a:lnTo>
                <a:lnTo>
                  <a:pt x="45338" y="478916"/>
                </a:lnTo>
                <a:lnTo>
                  <a:pt x="50913" y="469626"/>
                </a:lnTo>
                <a:lnTo>
                  <a:pt x="44728" y="458735"/>
                </a:lnTo>
                <a:close/>
              </a:path>
              <a:path w="103504" h="495300">
                <a:moveTo>
                  <a:pt x="96392" y="399287"/>
                </a:moveTo>
                <a:lnTo>
                  <a:pt x="92455" y="400303"/>
                </a:lnTo>
                <a:lnTo>
                  <a:pt x="90677" y="403351"/>
                </a:lnTo>
                <a:lnTo>
                  <a:pt x="57429" y="458766"/>
                </a:lnTo>
                <a:lnTo>
                  <a:pt x="57149" y="482345"/>
                </a:lnTo>
                <a:lnTo>
                  <a:pt x="58133" y="482345"/>
                </a:lnTo>
                <a:lnTo>
                  <a:pt x="101599" y="409828"/>
                </a:lnTo>
                <a:lnTo>
                  <a:pt x="103377" y="406780"/>
                </a:lnTo>
                <a:lnTo>
                  <a:pt x="102361" y="402970"/>
                </a:lnTo>
                <a:lnTo>
                  <a:pt x="99440" y="401065"/>
                </a:lnTo>
                <a:lnTo>
                  <a:pt x="96392" y="399287"/>
                </a:lnTo>
                <a:close/>
              </a:path>
              <a:path w="103504" h="495300">
                <a:moveTo>
                  <a:pt x="50913" y="469626"/>
                </a:moveTo>
                <a:lnTo>
                  <a:pt x="45338" y="478916"/>
                </a:lnTo>
                <a:lnTo>
                  <a:pt x="56260" y="479043"/>
                </a:lnTo>
                <a:lnTo>
                  <a:pt x="50913" y="469626"/>
                </a:lnTo>
                <a:close/>
              </a:path>
              <a:path w="103504" h="495300">
                <a:moveTo>
                  <a:pt x="57429" y="458766"/>
                </a:moveTo>
                <a:lnTo>
                  <a:pt x="50913" y="469626"/>
                </a:lnTo>
                <a:lnTo>
                  <a:pt x="56260" y="479043"/>
                </a:lnTo>
                <a:lnTo>
                  <a:pt x="57189" y="479043"/>
                </a:lnTo>
                <a:lnTo>
                  <a:pt x="57429" y="458766"/>
                </a:lnTo>
                <a:close/>
              </a:path>
              <a:path w="103504" h="495300">
                <a:moveTo>
                  <a:pt x="50164" y="0"/>
                </a:moveTo>
                <a:lnTo>
                  <a:pt x="44728" y="458735"/>
                </a:lnTo>
                <a:lnTo>
                  <a:pt x="50913" y="469626"/>
                </a:lnTo>
                <a:lnTo>
                  <a:pt x="57429" y="458766"/>
                </a:lnTo>
                <a:lnTo>
                  <a:pt x="62864" y="126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9" name="object 18"/>
          <p:cNvSpPr/>
          <p:nvPr/>
        </p:nvSpPr>
        <p:spPr>
          <a:xfrm>
            <a:off x="7887715" y="4495165"/>
            <a:ext cx="103505" cy="495300"/>
          </a:xfrm>
          <a:custGeom>
            <a:avLst/>
            <a:gdLst/>
            <a:ahLst/>
            <a:cxnLst/>
            <a:rect l="l" t="t" r="r" b="b"/>
            <a:pathLst>
              <a:path w="103504" h="495300">
                <a:moveTo>
                  <a:pt x="7238" y="398399"/>
                </a:moveTo>
                <a:lnTo>
                  <a:pt x="4190" y="400050"/>
                </a:lnTo>
                <a:lnTo>
                  <a:pt x="1142" y="401828"/>
                </a:lnTo>
                <a:lnTo>
                  <a:pt x="0" y="405638"/>
                </a:lnTo>
                <a:lnTo>
                  <a:pt x="1777" y="408686"/>
                </a:lnTo>
                <a:lnTo>
                  <a:pt x="50672" y="494919"/>
                </a:lnTo>
                <a:lnTo>
                  <a:pt x="58209" y="482346"/>
                </a:lnTo>
                <a:lnTo>
                  <a:pt x="44449" y="482219"/>
                </a:lnTo>
                <a:lnTo>
                  <a:pt x="44729" y="458641"/>
                </a:lnTo>
                <a:lnTo>
                  <a:pt x="12826" y="402463"/>
                </a:lnTo>
                <a:lnTo>
                  <a:pt x="11048" y="399415"/>
                </a:lnTo>
                <a:lnTo>
                  <a:pt x="7238" y="398399"/>
                </a:lnTo>
                <a:close/>
              </a:path>
              <a:path w="103504" h="495300">
                <a:moveTo>
                  <a:pt x="44729" y="458641"/>
                </a:moveTo>
                <a:lnTo>
                  <a:pt x="44449" y="482219"/>
                </a:lnTo>
                <a:lnTo>
                  <a:pt x="57149" y="482346"/>
                </a:lnTo>
                <a:lnTo>
                  <a:pt x="57187" y="479171"/>
                </a:lnTo>
                <a:lnTo>
                  <a:pt x="45338" y="479044"/>
                </a:lnTo>
                <a:lnTo>
                  <a:pt x="50973" y="469636"/>
                </a:lnTo>
                <a:lnTo>
                  <a:pt x="44729" y="458641"/>
                </a:lnTo>
                <a:close/>
              </a:path>
              <a:path w="103504" h="495300">
                <a:moveTo>
                  <a:pt x="96392" y="399415"/>
                </a:moveTo>
                <a:lnTo>
                  <a:pt x="92582" y="400431"/>
                </a:lnTo>
                <a:lnTo>
                  <a:pt x="90677" y="403352"/>
                </a:lnTo>
                <a:lnTo>
                  <a:pt x="57428" y="458861"/>
                </a:lnTo>
                <a:lnTo>
                  <a:pt x="57149" y="482346"/>
                </a:lnTo>
                <a:lnTo>
                  <a:pt x="58209" y="482346"/>
                </a:lnTo>
                <a:lnTo>
                  <a:pt x="101599" y="409956"/>
                </a:lnTo>
                <a:lnTo>
                  <a:pt x="103377" y="406908"/>
                </a:lnTo>
                <a:lnTo>
                  <a:pt x="102488" y="402971"/>
                </a:lnTo>
                <a:lnTo>
                  <a:pt x="96392" y="399415"/>
                </a:lnTo>
                <a:close/>
              </a:path>
              <a:path w="103504" h="495300">
                <a:moveTo>
                  <a:pt x="50973" y="469636"/>
                </a:moveTo>
                <a:lnTo>
                  <a:pt x="45338" y="479044"/>
                </a:lnTo>
                <a:lnTo>
                  <a:pt x="56387" y="479171"/>
                </a:lnTo>
                <a:lnTo>
                  <a:pt x="50973" y="469636"/>
                </a:lnTo>
                <a:close/>
              </a:path>
              <a:path w="103504" h="495300">
                <a:moveTo>
                  <a:pt x="57428" y="458861"/>
                </a:moveTo>
                <a:lnTo>
                  <a:pt x="50973" y="469636"/>
                </a:lnTo>
                <a:lnTo>
                  <a:pt x="56387" y="479171"/>
                </a:lnTo>
                <a:lnTo>
                  <a:pt x="57187" y="479171"/>
                </a:lnTo>
                <a:lnTo>
                  <a:pt x="57428" y="458861"/>
                </a:lnTo>
                <a:close/>
              </a:path>
              <a:path w="103504" h="495300">
                <a:moveTo>
                  <a:pt x="50164" y="0"/>
                </a:moveTo>
                <a:lnTo>
                  <a:pt x="44729" y="458641"/>
                </a:lnTo>
                <a:lnTo>
                  <a:pt x="50973" y="469636"/>
                </a:lnTo>
                <a:lnTo>
                  <a:pt x="57428" y="458861"/>
                </a:lnTo>
                <a:lnTo>
                  <a:pt x="62864" y="254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0" name="object 19"/>
          <p:cNvSpPr/>
          <p:nvPr/>
        </p:nvSpPr>
        <p:spPr>
          <a:xfrm>
            <a:off x="7917688" y="3631057"/>
            <a:ext cx="103505" cy="495300"/>
          </a:xfrm>
          <a:custGeom>
            <a:avLst/>
            <a:gdLst/>
            <a:ahLst/>
            <a:cxnLst/>
            <a:rect l="l" t="t" r="r" b="b"/>
            <a:pathLst>
              <a:path w="103504" h="495300">
                <a:moveTo>
                  <a:pt x="7238" y="398398"/>
                </a:moveTo>
                <a:lnTo>
                  <a:pt x="4190" y="400049"/>
                </a:lnTo>
                <a:lnTo>
                  <a:pt x="1142" y="401827"/>
                </a:lnTo>
                <a:lnTo>
                  <a:pt x="0" y="405637"/>
                </a:lnTo>
                <a:lnTo>
                  <a:pt x="1777" y="408685"/>
                </a:lnTo>
                <a:lnTo>
                  <a:pt x="50672" y="494918"/>
                </a:lnTo>
                <a:lnTo>
                  <a:pt x="58209" y="482345"/>
                </a:lnTo>
                <a:lnTo>
                  <a:pt x="44449" y="482218"/>
                </a:lnTo>
                <a:lnTo>
                  <a:pt x="44729" y="458641"/>
                </a:lnTo>
                <a:lnTo>
                  <a:pt x="12826" y="402462"/>
                </a:lnTo>
                <a:lnTo>
                  <a:pt x="11048" y="399414"/>
                </a:lnTo>
                <a:lnTo>
                  <a:pt x="7238" y="398398"/>
                </a:lnTo>
                <a:close/>
              </a:path>
              <a:path w="103504" h="495300">
                <a:moveTo>
                  <a:pt x="44729" y="458641"/>
                </a:moveTo>
                <a:lnTo>
                  <a:pt x="44449" y="482218"/>
                </a:lnTo>
                <a:lnTo>
                  <a:pt x="57149" y="482345"/>
                </a:lnTo>
                <a:lnTo>
                  <a:pt x="57187" y="479170"/>
                </a:lnTo>
                <a:lnTo>
                  <a:pt x="45338" y="479043"/>
                </a:lnTo>
                <a:lnTo>
                  <a:pt x="50973" y="469636"/>
                </a:lnTo>
                <a:lnTo>
                  <a:pt x="44729" y="458641"/>
                </a:lnTo>
                <a:close/>
              </a:path>
              <a:path w="103504" h="495300">
                <a:moveTo>
                  <a:pt x="96392" y="399414"/>
                </a:moveTo>
                <a:lnTo>
                  <a:pt x="92582" y="400430"/>
                </a:lnTo>
                <a:lnTo>
                  <a:pt x="90677" y="403351"/>
                </a:lnTo>
                <a:lnTo>
                  <a:pt x="57428" y="458861"/>
                </a:lnTo>
                <a:lnTo>
                  <a:pt x="57149" y="482345"/>
                </a:lnTo>
                <a:lnTo>
                  <a:pt x="58209" y="482345"/>
                </a:lnTo>
                <a:lnTo>
                  <a:pt x="101599" y="409955"/>
                </a:lnTo>
                <a:lnTo>
                  <a:pt x="103377" y="406907"/>
                </a:lnTo>
                <a:lnTo>
                  <a:pt x="102488" y="402970"/>
                </a:lnTo>
                <a:lnTo>
                  <a:pt x="96392" y="399414"/>
                </a:lnTo>
                <a:close/>
              </a:path>
              <a:path w="103504" h="495300">
                <a:moveTo>
                  <a:pt x="50973" y="469636"/>
                </a:moveTo>
                <a:lnTo>
                  <a:pt x="45338" y="479043"/>
                </a:lnTo>
                <a:lnTo>
                  <a:pt x="56387" y="479170"/>
                </a:lnTo>
                <a:lnTo>
                  <a:pt x="50973" y="469636"/>
                </a:lnTo>
                <a:close/>
              </a:path>
              <a:path w="103504" h="495300">
                <a:moveTo>
                  <a:pt x="57428" y="458861"/>
                </a:moveTo>
                <a:lnTo>
                  <a:pt x="50973" y="469636"/>
                </a:lnTo>
                <a:lnTo>
                  <a:pt x="56387" y="479170"/>
                </a:lnTo>
                <a:lnTo>
                  <a:pt x="57187" y="479170"/>
                </a:lnTo>
                <a:lnTo>
                  <a:pt x="57428" y="458861"/>
                </a:lnTo>
                <a:close/>
              </a:path>
              <a:path w="103504" h="495300">
                <a:moveTo>
                  <a:pt x="50164" y="0"/>
                </a:moveTo>
                <a:lnTo>
                  <a:pt x="44729" y="458641"/>
                </a:lnTo>
                <a:lnTo>
                  <a:pt x="50973" y="469636"/>
                </a:lnTo>
                <a:lnTo>
                  <a:pt x="57428" y="458861"/>
                </a:lnTo>
                <a:lnTo>
                  <a:pt x="62864" y="253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graphicFrame>
        <p:nvGraphicFramePr>
          <p:cNvPr id="21" name="object 2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940486" y="2978340"/>
          <a:ext cx="1613535" cy="2386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090"/>
                <a:gridCol w="1147445"/>
              </a:tblGrid>
              <a:tr h="65087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p>
                      <a:pPr marL="191135">
                        <a:lnSpc>
                          <a:spcPts val="2115"/>
                        </a:lnSpc>
                        <a:spcBef>
                          <a:spcPts val="420"/>
                        </a:spcBef>
                      </a:pPr>
                      <a:r>
                        <a:rPr sz="1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充电机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191135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初始化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33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5620">
                <a:tc gridSpan="2">
                  <a:txBody>
                    <a:bodyPr/>
                    <a:p>
                      <a:pPr marL="6985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2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55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cPr marL="0" marR="0" marT="0" marB="0"/>
                </a:tc>
              </a:tr>
              <a:tr h="361315">
                <a:tc>
                  <a:txBody>
                    <a:bodyPr/>
                    <a:p>
                      <a:pPr marL="69850">
                        <a:lnSpc>
                          <a:spcPts val="1555"/>
                        </a:lnSpc>
                      </a:pPr>
                      <a:endParaRPr lang="en-US" sz="2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marL="7683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供电请求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38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7205"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</a:tr>
              <a:tr h="36131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1035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充电唤醒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38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2" name="object 21"/>
          <p:cNvSpPr/>
          <p:nvPr/>
        </p:nvSpPr>
        <p:spPr>
          <a:xfrm>
            <a:off x="8529446" y="5163693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4">
                <a:moveTo>
                  <a:pt x="1487079" y="51689"/>
                </a:moveTo>
                <a:lnTo>
                  <a:pt x="1417193" y="92456"/>
                </a:lnTo>
                <a:lnTo>
                  <a:pt x="1416177" y="96266"/>
                </a:lnTo>
                <a:lnTo>
                  <a:pt x="1417955" y="99314"/>
                </a:lnTo>
                <a:lnTo>
                  <a:pt x="1419606" y="102362"/>
                </a:lnTo>
                <a:lnTo>
                  <a:pt x="1423543" y="103378"/>
                </a:lnTo>
                <a:lnTo>
                  <a:pt x="1501298" y="58039"/>
                </a:lnTo>
                <a:lnTo>
                  <a:pt x="1499616" y="58039"/>
                </a:lnTo>
                <a:lnTo>
                  <a:pt x="1499616" y="57150"/>
                </a:lnTo>
                <a:lnTo>
                  <a:pt x="1496441" y="57150"/>
                </a:lnTo>
                <a:lnTo>
                  <a:pt x="1487079" y="51689"/>
                </a:lnTo>
                <a:close/>
              </a:path>
              <a:path w="1512570" h="103504">
                <a:moveTo>
                  <a:pt x="1476193" y="45339"/>
                </a:moveTo>
                <a:lnTo>
                  <a:pt x="0" y="45339"/>
                </a:lnTo>
                <a:lnTo>
                  <a:pt x="0" y="58039"/>
                </a:lnTo>
                <a:lnTo>
                  <a:pt x="1476193" y="58039"/>
                </a:lnTo>
                <a:lnTo>
                  <a:pt x="1487079" y="51689"/>
                </a:lnTo>
                <a:lnTo>
                  <a:pt x="1476193" y="45339"/>
                </a:lnTo>
                <a:close/>
              </a:path>
              <a:path w="1512570" h="103504">
                <a:moveTo>
                  <a:pt x="1501298" y="45339"/>
                </a:moveTo>
                <a:lnTo>
                  <a:pt x="1499616" y="45339"/>
                </a:lnTo>
                <a:lnTo>
                  <a:pt x="1499616" y="58039"/>
                </a:lnTo>
                <a:lnTo>
                  <a:pt x="1501298" y="58039"/>
                </a:lnTo>
                <a:lnTo>
                  <a:pt x="1512189" y="51689"/>
                </a:lnTo>
                <a:lnTo>
                  <a:pt x="1501298" y="45339"/>
                </a:lnTo>
                <a:close/>
              </a:path>
              <a:path w="1512570" h="103504">
                <a:moveTo>
                  <a:pt x="1496441" y="46228"/>
                </a:moveTo>
                <a:lnTo>
                  <a:pt x="1487079" y="51689"/>
                </a:lnTo>
                <a:lnTo>
                  <a:pt x="1496441" y="57150"/>
                </a:lnTo>
                <a:lnTo>
                  <a:pt x="1496441" y="46228"/>
                </a:lnTo>
                <a:close/>
              </a:path>
              <a:path w="1512570" h="103504">
                <a:moveTo>
                  <a:pt x="1499616" y="46228"/>
                </a:moveTo>
                <a:lnTo>
                  <a:pt x="1496441" y="46228"/>
                </a:lnTo>
                <a:lnTo>
                  <a:pt x="1496441" y="57150"/>
                </a:lnTo>
                <a:lnTo>
                  <a:pt x="1499616" y="57150"/>
                </a:lnTo>
                <a:lnTo>
                  <a:pt x="1499616" y="46228"/>
                </a:lnTo>
                <a:close/>
              </a:path>
              <a:path w="1512570" h="103504">
                <a:moveTo>
                  <a:pt x="1423543" y="0"/>
                </a:moveTo>
                <a:lnTo>
                  <a:pt x="1419606" y="1016"/>
                </a:lnTo>
                <a:lnTo>
                  <a:pt x="1417955" y="4064"/>
                </a:lnTo>
                <a:lnTo>
                  <a:pt x="1416177" y="7112"/>
                </a:lnTo>
                <a:lnTo>
                  <a:pt x="1417193" y="10922"/>
                </a:lnTo>
                <a:lnTo>
                  <a:pt x="1487079" y="51689"/>
                </a:lnTo>
                <a:lnTo>
                  <a:pt x="1496441" y="46228"/>
                </a:lnTo>
                <a:lnTo>
                  <a:pt x="1499616" y="46228"/>
                </a:lnTo>
                <a:lnTo>
                  <a:pt x="1499616" y="45339"/>
                </a:lnTo>
                <a:lnTo>
                  <a:pt x="1501298" y="45339"/>
                </a:lnTo>
                <a:lnTo>
                  <a:pt x="1423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3" name="object 22"/>
          <p:cNvSpPr/>
          <p:nvPr/>
        </p:nvSpPr>
        <p:spPr>
          <a:xfrm>
            <a:off x="8529446" y="3348228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5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455" y="102361"/>
                </a:lnTo>
                <a:lnTo>
                  <a:pt x="96011" y="96265"/>
                </a:lnTo>
                <a:lnTo>
                  <a:pt x="94995" y="92455"/>
                </a:lnTo>
                <a:lnTo>
                  <a:pt x="35995" y="58038"/>
                </a:lnTo>
                <a:lnTo>
                  <a:pt x="12572" y="58038"/>
                </a:lnTo>
                <a:lnTo>
                  <a:pt x="12572" y="45338"/>
                </a:lnTo>
                <a:lnTo>
                  <a:pt x="35995" y="45338"/>
                </a:lnTo>
                <a:lnTo>
                  <a:pt x="94995" y="10921"/>
                </a:lnTo>
                <a:lnTo>
                  <a:pt x="96011" y="7111"/>
                </a:lnTo>
                <a:lnTo>
                  <a:pt x="92455" y="1015"/>
                </a:lnTo>
                <a:lnTo>
                  <a:pt x="88645" y="0"/>
                </a:lnTo>
                <a:close/>
              </a:path>
              <a:path w="1512570" h="103505">
                <a:moveTo>
                  <a:pt x="35995" y="45338"/>
                </a:moveTo>
                <a:lnTo>
                  <a:pt x="12572" y="45338"/>
                </a:lnTo>
                <a:lnTo>
                  <a:pt x="12572" y="58038"/>
                </a:lnTo>
                <a:lnTo>
                  <a:pt x="35995" y="58038"/>
                </a:lnTo>
                <a:lnTo>
                  <a:pt x="34471" y="57149"/>
                </a:lnTo>
                <a:lnTo>
                  <a:pt x="15747" y="57149"/>
                </a:lnTo>
                <a:lnTo>
                  <a:pt x="15747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1512570" h="103505">
                <a:moveTo>
                  <a:pt x="1512189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1512189" y="58038"/>
                </a:lnTo>
                <a:lnTo>
                  <a:pt x="1512189" y="45338"/>
                </a:lnTo>
                <a:close/>
              </a:path>
              <a:path w="1512570" h="103505">
                <a:moveTo>
                  <a:pt x="15747" y="46227"/>
                </a:moveTo>
                <a:lnTo>
                  <a:pt x="15747" y="57149"/>
                </a:lnTo>
                <a:lnTo>
                  <a:pt x="25109" y="51688"/>
                </a:lnTo>
                <a:lnTo>
                  <a:pt x="15747" y="46227"/>
                </a:lnTo>
                <a:close/>
              </a:path>
              <a:path w="1512570" h="103505">
                <a:moveTo>
                  <a:pt x="25109" y="51688"/>
                </a:moveTo>
                <a:lnTo>
                  <a:pt x="15747" y="57149"/>
                </a:lnTo>
                <a:lnTo>
                  <a:pt x="34471" y="57149"/>
                </a:lnTo>
                <a:lnTo>
                  <a:pt x="25109" y="51688"/>
                </a:lnTo>
                <a:close/>
              </a:path>
              <a:path w="1512570" h="103505">
                <a:moveTo>
                  <a:pt x="34471" y="46227"/>
                </a:moveTo>
                <a:lnTo>
                  <a:pt x="15747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p/>
        </p:txBody>
      </p:sp>
      <p:sp>
        <p:nvSpPr>
          <p:cNvPr id="24" name="object 23"/>
          <p:cNvSpPr/>
          <p:nvPr/>
        </p:nvSpPr>
        <p:spPr>
          <a:xfrm>
            <a:off x="8531859" y="4070222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4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582" y="102361"/>
                </a:lnTo>
                <a:lnTo>
                  <a:pt x="96138" y="96265"/>
                </a:lnTo>
                <a:lnTo>
                  <a:pt x="95122" y="92455"/>
                </a:lnTo>
                <a:lnTo>
                  <a:pt x="36122" y="58038"/>
                </a:lnTo>
                <a:lnTo>
                  <a:pt x="12700" y="58038"/>
                </a:lnTo>
                <a:lnTo>
                  <a:pt x="12700" y="45338"/>
                </a:lnTo>
                <a:lnTo>
                  <a:pt x="36122" y="45338"/>
                </a:lnTo>
                <a:lnTo>
                  <a:pt x="95122" y="10921"/>
                </a:lnTo>
                <a:lnTo>
                  <a:pt x="96138" y="7111"/>
                </a:lnTo>
                <a:lnTo>
                  <a:pt x="92582" y="1015"/>
                </a:lnTo>
                <a:lnTo>
                  <a:pt x="88645" y="0"/>
                </a:lnTo>
                <a:close/>
              </a:path>
              <a:path w="1512570" h="103504">
                <a:moveTo>
                  <a:pt x="36122" y="45338"/>
                </a:moveTo>
                <a:lnTo>
                  <a:pt x="12700" y="45338"/>
                </a:lnTo>
                <a:lnTo>
                  <a:pt x="12700" y="58038"/>
                </a:lnTo>
                <a:lnTo>
                  <a:pt x="36122" y="58038"/>
                </a:lnTo>
                <a:lnTo>
                  <a:pt x="34598" y="57149"/>
                </a:lnTo>
                <a:lnTo>
                  <a:pt x="15875" y="57149"/>
                </a:lnTo>
                <a:lnTo>
                  <a:pt x="15875" y="46227"/>
                </a:lnTo>
                <a:lnTo>
                  <a:pt x="34598" y="46227"/>
                </a:lnTo>
                <a:lnTo>
                  <a:pt x="36122" y="45338"/>
                </a:lnTo>
                <a:close/>
              </a:path>
              <a:path w="1512570" h="103504">
                <a:moveTo>
                  <a:pt x="1512189" y="45338"/>
                </a:moveTo>
                <a:lnTo>
                  <a:pt x="36122" y="45338"/>
                </a:lnTo>
                <a:lnTo>
                  <a:pt x="25236" y="51688"/>
                </a:lnTo>
                <a:lnTo>
                  <a:pt x="36122" y="58038"/>
                </a:lnTo>
                <a:lnTo>
                  <a:pt x="1512189" y="58038"/>
                </a:lnTo>
                <a:lnTo>
                  <a:pt x="1512189" y="45338"/>
                </a:lnTo>
                <a:close/>
              </a:path>
              <a:path w="1512570" h="103504">
                <a:moveTo>
                  <a:pt x="15875" y="46227"/>
                </a:moveTo>
                <a:lnTo>
                  <a:pt x="15875" y="57149"/>
                </a:lnTo>
                <a:lnTo>
                  <a:pt x="25236" y="51688"/>
                </a:lnTo>
                <a:lnTo>
                  <a:pt x="15875" y="46227"/>
                </a:lnTo>
                <a:close/>
              </a:path>
              <a:path w="1512570" h="103504">
                <a:moveTo>
                  <a:pt x="25236" y="51688"/>
                </a:moveTo>
                <a:lnTo>
                  <a:pt x="15875" y="57149"/>
                </a:lnTo>
                <a:lnTo>
                  <a:pt x="34598" y="57149"/>
                </a:lnTo>
                <a:lnTo>
                  <a:pt x="25236" y="51688"/>
                </a:lnTo>
                <a:close/>
              </a:path>
              <a:path w="1512570" h="103504">
                <a:moveTo>
                  <a:pt x="34598" y="46227"/>
                </a:moveTo>
                <a:lnTo>
                  <a:pt x="15875" y="46227"/>
                </a:lnTo>
                <a:lnTo>
                  <a:pt x="25236" y="51688"/>
                </a:lnTo>
                <a:lnTo>
                  <a:pt x="34598" y="4622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p/>
        </p:txBody>
      </p:sp>
      <p:sp>
        <p:nvSpPr>
          <p:cNvPr id="25" name="object 24"/>
          <p:cNvSpPr/>
          <p:nvPr/>
        </p:nvSpPr>
        <p:spPr>
          <a:xfrm>
            <a:off x="8534400" y="4807204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4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582" y="102361"/>
                </a:lnTo>
                <a:lnTo>
                  <a:pt x="94233" y="99313"/>
                </a:lnTo>
                <a:lnTo>
                  <a:pt x="96011" y="96392"/>
                </a:lnTo>
                <a:lnTo>
                  <a:pt x="94995" y="92455"/>
                </a:lnTo>
                <a:lnTo>
                  <a:pt x="92075" y="90677"/>
                </a:lnTo>
                <a:lnTo>
                  <a:pt x="36122" y="58038"/>
                </a:lnTo>
                <a:lnTo>
                  <a:pt x="12572" y="58038"/>
                </a:lnTo>
                <a:lnTo>
                  <a:pt x="12572" y="45338"/>
                </a:lnTo>
                <a:lnTo>
                  <a:pt x="36122" y="45338"/>
                </a:lnTo>
                <a:lnTo>
                  <a:pt x="92075" y="12699"/>
                </a:lnTo>
                <a:lnTo>
                  <a:pt x="94995" y="11048"/>
                </a:lnTo>
                <a:lnTo>
                  <a:pt x="96011" y="7111"/>
                </a:lnTo>
                <a:lnTo>
                  <a:pt x="94233" y="4063"/>
                </a:lnTo>
                <a:lnTo>
                  <a:pt x="92582" y="1015"/>
                </a:lnTo>
                <a:lnTo>
                  <a:pt x="88645" y="0"/>
                </a:lnTo>
                <a:close/>
              </a:path>
              <a:path w="1512570" h="103504">
                <a:moveTo>
                  <a:pt x="36122" y="45338"/>
                </a:moveTo>
                <a:lnTo>
                  <a:pt x="12572" y="45338"/>
                </a:lnTo>
                <a:lnTo>
                  <a:pt x="12572" y="58038"/>
                </a:lnTo>
                <a:lnTo>
                  <a:pt x="36122" y="58038"/>
                </a:lnTo>
                <a:lnTo>
                  <a:pt x="34598" y="57149"/>
                </a:lnTo>
                <a:lnTo>
                  <a:pt x="15875" y="57149"/>
                </a:lnTo>
                <a:lnTo>
                  <a:pt x="15875" y="46227"/>
                </a:lnTo>
                <a:lnTo>
                  <a:pt x="34598" y="46227"/>
                </a:lnTo>
                <a:lnTo>
                  <a:pt x="36122" y="45338"/>
                </a:lnTo>
                <a:close/>
              </a:path>
              <a:path w="1512570" h="103504">
                <a:moveTo>
                  <a:pt x="1512189" y="45338"/>
                </a:moveTo>
                <a:lnTo>
                  <a:pt x="36122" y="45338"/>
                </a:lnTo>
                <a:lnTo>
                  <a:pt x="25236" y="51688"/>
                </a:lnTo>
                <a:lnTo>
                  <a:pt x="36122" y="58038"/>
                </a:lnTo>
                <a:lnTo>
                  <a:pt x="1512189" y="58038"/>
                </a:lnTo>
                <a:lnTo>
                  <a:pt x="1512189" y="45338"/>
                </a:lnTo>
                <a:close/>
              </a:path>
              <a:path w="1512570" h="103504">
                <a:moveTo>
                  <a:pt x="15875" y="46227"/>
                </a:moveTo>
                <a:lnTo>
                  <a:pt x="15875" y="57149"/>
                </a:lnTo>
                <a:lnTo>
                  <a:pt x="25236" y="51688"/>
                </a:lnTo>
                <a:lnTo>
                  <a:pt x="15875" y="46227"/>
                </a:lnTo>
                <a:close/>
              </a:path>
              <a:path w="1512570" h="103504">
                <a:moveTo>
                  <a:pt x="25236" y="51688"/>
                </a:moveTo>
                <a:lnTo>
                  <a:pt x="15875" y="57149"/>
                </a:lnTo>
                <a:lnTo>
                  <a:pt x="34598" y="57149"/>
                </a:lnTo>
                <a:lnTo>
                  <a:pt x="25236" y="51688"/>
                </a:lnTo>
                <a:close/>
              </a:path>
              <a:path w="1512570" h="103504">
                <a:moveTo>
                  <a:pt x="34598" y="46227"/>
                </a:moveTo>
                <a:lnTo>
                  <a:pt x="15875" y="46227"/>
                </a:lnTo>
                <a:lnTo>
                  <a:pt x="25236" y="51688"/>
                </a:lnTo>
                <a:lnTo>
                  <a:pt x="34598" y="4622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p/>
        </p:txBody>
      </p:sp>
      <p:grpSp>
        <p:nvGrpSpPr>
          <p:cNvPr id="26" name="object 25"/>
          <p:cNvGrpSpPr/>
          <p:nvPr/>
        </p:nvGrpSpPr>
        <p:grpSpPr>
          <a:xfrm>
            <a:off x="8539670" y="5431409"/>
            <a:ext cx="2418080" cy="683260"/>
            <a:chOff x="5866320" y="4581144"/>
            <a:chExt cx="2418080" cy="683260"/>
          </a:xfrm>
        </p:grpSpPr>
        <p:sp>
          <p:nvSpPr>
            <p:cNvPr id="27" name="object 26"/>
            <p:cNvSpPr/>
            <p:nvPr/>
          </p:nvSpPr>
          <p:spPr>
            <a:xfrm>
              <a:off x="5871083" y="5229225"/>
              <a:ext cx="2361565" cy="30480"/>
            </a:xfrm>
            <a:custGeom>
              <a:avLst/>
              <a:gdLst/>
              <a:ahLst/>
              <a:cxnLst/>
              <a:rect l="l" t="t" r="r" b="b"/>
              <a:pathLst>
                <a:path w="2361565" h="30479">
                  <a:moveTo>
                    <a:pt x="0" y="29971"/>
                  </a:moveTo>
                  <a:lnTo>
                    <a:pt x="236131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28" name="object 27"/>
            <p:cNvSpPr/>
            <p:nvPr/>
          </p:nvSpPr>
          <p:spPr>
            <a:xfrm>
              <a:off x="8180705" y="4581144"/>
              <a:ext cx="103505" cy="648335"/>
            </a:xfrm>
            <a:custGeom>
              <a:avLst/>
              <a:gdLst/>
              <a:ahLst/>
              <a:cxnLst/>
              <a:rect l="l" t="t" r="r" b="b"/>
              <a:pathLst>
                <a:path w="103504" h="648335">
                  <a:moveTo>
                    <a:pt x="51625" y="25218"/>
                  </a:moveTo>
                  <a:lnTo>
                    <a:pt x="45339" y="35995"/>
                  </a:lnTo>
                  <a:lnTo>
                    <a:pt x="45339" y="648080"/>
                  </a:lnTo>
                  <a:lnTo>
                    <a:pt x="58039" y="648080"/>
                  </a:lnTo>
                  <a:lnTo>
                    <a:pt x="57912" y="35995"/>
                  </a:lnTo>
                  <a:lnTo>
                    <a:pt x="51625" y="25218"/>
                  </a:lnTo>
                  <a:close/>
                </a:path>
                <a:path w="103504" h="648335">
                  <a:moveTo>
                    <a:pt x="51689" y="0"/>
                  </a:moveTo>
                  <a:lnTo>
                    <a:pt x="1651" y="85597"/>
                  </a:lnTo>
                  <a:lnTo>
                    <a:pt x="0" y="88645"/>
                  </a:lnTo>
                  <a:lnTo>
                    <a:pt x="1016" y="92455"/>
                  </a:lnTo>
                  <a:lnTo>
                    <a:pt x="3937" y="94233"/>
                  </a:lnTo>
                  <a:lnTo>
                    <a:pt x="6985" y="96011"/>
                  </a:lnTo>
                  <a:lnTo>
                    <a:pt x="10922" y="94995"/>
                  </a:lnTo>
                  <a:lnTo>
                    <a:pt x="45212" y="36213"/>
                  </a:lnTo>
                  <a:lnTo>
                    <a:pt x="45339" y="12572"/>
                  </a:lnTo>
                  <a:lnTo>
                    <a:pt x="59020" y="12572"/>
                  </a:lnTo>
                  <a:lnTo>
                    <a:pt x="51689" y="0"/>
                  </a:lnTo>
                  <a:close/>
                </a:path>
                <a:path w="103504" h="648335">
                  <a:moveTo>
                    <a:pt x="59020" y="12572"/>
                  </a:moveTo>
                  <a:lnTo>
                    <a:pt x="58039" y="12572"/>
                  </a:lnTo>
                  <a:lnTo>
                    <a:pt x="58039" y="36213"/>
                  </a:lnTo>
                  <a:lnTo>
                    <a:pt x="92329" y="94995"/>
                  </a:lnTo>
                  <a:lnTo>
                    <a:pt x="96266" y="96011"/>
                  </a:lnTo>
                  <a:lnTo>
                    <a:pt x="102362" y="92455"/>
                  </a:lnTo>
                  <a:lnTo>
                    <a:pt x="103378" y="88645"/>
                  </a:lnTo>
                  <a:lnTo>
                    <a:pt x="59020" y="12572"/>
                  </a:lnTo>
                  <a:close/>
                </a:path>
                <a:path w="103504" h="648335">
                  <a:moveTo>
                    <a:pt x="58039" y="15747"/>
                  </a:moveTo>
                  <a:lnTo>
                    <a:pt x="57150" y="15747"/>
                  </a:lnTo>
                  <a:lnTo>
                    <a:pt x="51625" y="25218"/>
                  </a:lnTo>
                  <a:lnTo>
                    <a:pt x="58039" y="36213"/>
                  </a:lnTo>
                  <a:lnTo>
                    <a:pt x="58039" y="15747"/>
                  </a:lnTo>
                  <a:close/>
                </a:path>
                <a:path w="103504" h="648335">
                  <a:moveTo>
                    <a:pt x="58039" y="12572"/>
                  </a:moveTo>
                  <a:lnTo>
                    <a:pt x="45339" y="12572"/>
                  </a:lnTo>
                  <a:lnTo>
                    <a:pt x="45339" y="35995"/>
                  </a:lnTo>
                  <a:lnTo>
                    <a:pt x="51625" y="25218"/>
                  </a:lnTo>
                  <a:lnTo>
                    <a:pt x="46101" y="15747"/>
                  </a:lnTo>
                  <a:lnTo>
                    <a:pt x="58039" y="15747"/>
                  </a:lnTo>
                  <a:lnTo>
                    <a:pt x="58039" y="12572"/>
                  </a:lnTo>
                  <a:close/>
                </a:path>
                <a:path w="103504" h="648335">
                  <a:moveTo>
                    <a:pt x="57150" y="15747"/>
                  </a:moveTo>
                  <a:lnTo>
                    <a:pt x="46101" y="15747"/>
                  </a:lnTo>
                  <a:lnTo>
                    <a:pt x="51625" y="25218"/>
                  </a:lnTo>
                  <a:lnTo>
                    <a:pt x="57150" y="15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29" name="object 28"/>
          <p:cNvSpPr txBox="1"/>
          <p:nvPr/>
        </p:nvSpPr>
        <p:spPr>
          <a:xfrm>
            <a:off x="588645" y="1907540"/>
            <a:ext cx="4164965" cy="405828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、交流供电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、充电唤醒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BMS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检测充电需求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4、BMS给车载充电机发送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工作指令并闭合继电器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88900">
              <a:lnSpc>
                <a:spcPct val="130000"/>
              </a:lnSpc>
              <a:spcBef>
                <a:spcPts val="205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、车载充电机开始工作，进行充电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35000"/>
              </a:lnSpc>
              <a:spcBef>
                <a:spcPts val="105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6、电池检测充电完成后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给车载充电机发送停止指令  </a:t>
            </a:r>
            <a:endParaRPr sz="2000" spc="-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35000"/>
              </a:lnSpc>
              <a:spcBef>
                <a:spcPts val="105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7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、车载充电机停止工作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8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、电池断开继电器</a:t>
            </a:r>
            <a:endParaRPr sz="20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940550" y="3661410"/>
            <a:ext cx="281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充电机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9" name="object 28"/>
          <p:cNvSpPr txBox="1"/>
          <p:nvPr/>
        </p:nvSpPr>
        <p:spPr>
          <a:xfrm>
            <a:off x="588645" y="1296035"/>
            <a:ext cx="11146155" cy="134239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慢充口上设有温度传感器，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PE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线连接汽车壳体，交流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线输送到车载充电机，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CC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CP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连接车载充电机，秦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慢充口线路连接如图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4-13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所示。车载充电机与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DC/DC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、充配电总成集成在一起为充配电总成，如图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4-14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所示，交流连接端子与低压插头如图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4-15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所示，交流连接端子连接来自慢充口的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端子，低压插头用于连接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慢充口上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CC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CP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与温度传感器。</a:t>
            </a:r>
            <a:endParaRPr lang="zh-CN" altLang="en-US" sz="20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99" name="图片 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18" y="2992755"/>
            <a:ext cx="3287395" cy="232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56285" y="5473700"/>
            <a:ext cx="3096260" cy="3860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4-13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秦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EV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慢充口线路连接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0" name="图片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648" y="2922588"/>
            <a:ext cx="3099435" cy="33356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841875" y="6586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062730" y="6258560"/>
            <a:ext cx="3761740" cy="3860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4-14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充配电总成车载充电机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1" name="图片 1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685" y="3351530"/>
            <a:ext cx="4135120" cy="133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7893685" y="4782185"/>
            <a:ext cx="4368165" cy="3860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4-15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充配电总成交流连接端子与低压插头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02" name="图片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15" y="1662430"/>
            <a:ext cx="9422130" cy="46507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291455" y="1737995"/>
            <a:ext cx="3995420" cy="4608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200" y="2967990"/>
            <a:ext cx="448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1</a:t>
            </a:r>
            <a:r>
              <a:rPr lang="zh-CN" altLang="en-US" dirty="0"/>
              <a:t>）检查充电线外观有无裂纹、破损等情况。</a:t>
            </a:r>
            <a:endParaRPr lang="zh-CN" altLang="en-US" dirty="0"/>
          </a:p>
          <a:p>
            <a:pPr algn="l"/>
            <a:r>
              <a:rPr lang="en-US" altLang="zh-CN" dirty="0"/>
              <a:t>2</a:t>
            </a:r>
            <a:r>
              <a:rPr lang="zh-CN" altLang="en-US" dirty="0"/>
              <a:t>）检查充电枪有无裂纹，破损等情况。</a:t>
            </a:r>
            <a:endParaRPr lang="zh-CN" altLang="en-US" dirty="0"/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 rot="0">
            <a:off x="4138295" y="2204085"/>
            <a:ext cx="170815" cy="45085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285115" y="1986280"/>
            <a:ext cx="5237480" cy="3089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6775" y="5365115"/>
            <a:ext cx="3604895" cy="23939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ATC-65b95b8b*+TIME"/>
                <a:ea typeface="ATC-65b95b8b*+TIME"/>
              </a:rPr>
              <a:t>不按锁止按键测量</a:t>
            </a:r>
            <a:endParaRPr lang="zh-CN" altLang="en-US" sz="1600">
              <a:solidFill>
                <a:srgbClr val="000000"/>
              </a:solidFill>
              <a:latin typeface="ATC-65b95b8b*+TIME"/>
              <a:ea typeface="ATC-65b95b8b*+TIME"/>
            </a:endParaRPr>
          </a:p>
        </p:txBody>
      </p:sp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6317615" y="1986280"/>
            <a:ext cx="5280660" cy="30594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22845" y="5267325"/>
            <a:ext cx="287020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ATC-65b95b8b*+TIME"/>
                <a:ea typeface="ATC-65b95b8b*+TIME"/>
              </a:rPr>
              <a:t>按下锁止按键测量</a:t>
            </a:r>
            <a:endParaRPr lang="zh-CN" altLang="en-US" sz="1600">
              <a:solidFill>
                <a:srgbClr val="000000"/>
              </a:solidFill>
              <a:latin typeface="ATC-65b95b8b*+TIME"/>
              <a:ea typeface="ATC-65b95b8b*+TIME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5451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使用万用表测量车端充电枪</a:t>
            </a:r>
            <a:r>
              <a:rPr lang="en-US" altLang="zh-CN" dirty="0"/>
              <a:t>CC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之间的电阻值</a:t>
            </a:r>
            <a:endParaRPr lang="zh-CN" altLang="en-US" dirty="0"/>
          </a:p>
        </p:txBody>
      </p:sp>
    </p:spTree>
    <p:custDataLst>
      <p:tags r:id="rId8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6735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使用万用表测量车端充电枪</a:t>
            </a:r>
            <a:r>
              <a:rPr lang="en-US" altLang="zh-CN" dirty="0"/>
              <a:t>CP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之间的电压，应为</a:t>
            </a:r>
            <a:r>
              <a:rPr lang="en-US" altLang="zh-CN" dirty="0"/>
              <a:t>12V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6010" y="1700530"/>
            <a:ext cx="7320280" cy="3770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0721" y="5694521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测量车端充电枪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CP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之间的电压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07" name="图片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420" y="1828800"/>
            <a:ext cx="6662420" cy="3905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41375" y="985520"/>
            <a:ext cx="730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用万用表测量慢充口</a:t>
            </a:r>
            <a:r>
              <a:rPr lang="en-US" altLang="zh-CN" dirty="0"/>
              <a:t>CC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之间的电压，电压应为辅助蓄电池电压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07" name="图片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420" y="1828800"/>
            <a:ext cx="6662420" cy="3905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41375" y="985520"/>
            <a:ext cx="730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用万用表测量慢充口</a:t>
            </a:r>
            <a:r>
              <a:rPr lang="en-US" altLang="zh-CN" dirty="0"/>
              <a:t>CC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之间的电压，电压应为辅助蓄电池电压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997585"/>
            <a:ext cx="11156950" cy="44500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故障诊断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不能交流充电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342890" y="2295525"/>
            <a:ext cx="3002915" cy="20777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50230" y="4482465"/>
            <a:ext cx="223202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未插上充电枪时</a:t>
            </a: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8626475" y="2374265"/>
            <a:ext cx="3108325" cy="1920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439275" y="4482465"/>
            <a:ext cx="192595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插上充电枪时</a:t>
            </a: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6060" y="1572895"/>
            <a:ext cx="432181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1)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检查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动力蓄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电池管理模块有无故障码。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220V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家用交流电源及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线接地。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）检查随车充电器及充电枪。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）检查充电插头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）的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号端子与充配电总成低压插头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BKA46/6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号端子连接关系。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BKA46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号端子电压，打开点火开关应为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12V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，如图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4-21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左图所示，插上充电枪应为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左右，如图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4-21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右图所示。如果无此电压则检查线路，线路正常则为充配电总成故障。如此电压正常，则为电池管理器故障。</a:t>
            </a:r>
            <a:endParaRPr lang="zh-CN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413385" y="2364740"/>
            <a:ext cx="3239770" cy="44450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</a:t>
            </a:r>
            <a:r>
              <a:rPr lang="en-US" altLang="zh-CN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交流慢充系统的检修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9875" y="2471420"/>
            <a:ext cx="3317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任务二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直流快充系统的检修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41970" y="2470150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DC/DC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4875" y="356298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2.交流慢充电路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4875" y="3268345"/>
            <a:ext cx="20948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交流慢充部件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3385" y="2922270"/>
            <a:ext cx="222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385" y="4390390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4875" y="4895850"/>
            <a:ext cx="18008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1.交流慢充系统的检测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4875" y="525272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.慢充口检查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79875" y="2922270"/>
            <a:ext cx="1998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79875" y="4359910"/>
            <a:ext cx="13385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434840" y="3263265"/>
            <a:ext cx="150177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快充部件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434840" y="3627120"/>
            <a:ext cx="150114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511675" y="4895850"/>
            <a:ext cx="16256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11675" y="5207000"/>
            <a:ext cx="172021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快充口检查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428990" y="3281045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电动汽车的低压电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428990" y="3643630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41970" y="292227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28990" y="3947795"/>
            <a:ext cx="311023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新能源汽车低压电源系统的实际应用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141970" y="4344035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428990" y="4792345"/>
            <a:ext cx="213804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变换器性能测量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428990" y="5636895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辅助蓄电池亏电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28990" y="5193665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全车无低压电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4875" y="385762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.交流慢充过程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875" y="415226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.交流慢充系统的实际应用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560959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.故障诊断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4840" y="4028440"/>
            <a:ext cx="150050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直流快充过程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21985" y="3263265"/>
            <a:ext cx="17691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快充唤醒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1985" y="362712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CAN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网络通信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21985" y="402844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直流快充系统的实际应用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11675" y="5518150"/>
            <a:ext cx="21215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充电接触继电器的检测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11675" y="582930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直流充电接触继电器烧结检测装置的检测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11675" y="614045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故障诊断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3600"/>
              <a:t>任务一</a:t>
            </a:r>
            <a:r>
              <a:rPr lang="" altLang="en-US" sz="3600"/>
              <a:t>  </a:t>
            </a:r>
            <a:r>
              <a:rPr lang="zh-CN" altLang="en-US" sz="3600"/>
              <a:t>交流慢充系统的检修</a:t>
            </a:r>
            <a:endParaRPr lang="zh-CN" altLang="en-US" sz="360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58975" y="4474845"/>
            <a:ext cx="3073400" cy="398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交流慢充部件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84020" y="3841750"/>
            <a:ext cx="3950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8975" y="4875530"/>
            <a:ext cx="20866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交流慢充电路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795395"/>
            <a:ext cx="27101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1000" y="4564380"/>
            <a:ext cx="41128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交流慢充系统的检测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31000" y="5024755"/>
            <a:ext cx="3547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慢充口检查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58975" y="5276215"/>
            <a:ext cx="2086610" cy="441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交流慢充过程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58975" y="5720080"/>
            <a:ext cx="32651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交流慢充系统的实际应用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31000" y="5485130"/>
            <a:ext cx="3547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故障诊断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24940" y="1805940"/>
            <a:ext cx="3393440" cy="1177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交流慢充系统的结构组成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交流慢充充电口端子的定义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交流慢充充电过程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84045"/>
            <a:ext cx="4927600" cy="908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交流慢充充电线与充电枪的检查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交流慢充充电口的检测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交流慢充充电故障的检测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618490" y="3412490"/>
            <a:ext cx="4567555" cy="277050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6735445" y="3412490"/>
            <a:ext cx="3963670" cy="2642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644650" y="497268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交流慢充设备有两种，一种是充电桩式，另一种是随车充电设备。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5496" y="4260662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2" name="图片 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820" y="1143000"/>
            <a:ext cx="4996815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/>
          <p:nvPr/>
        </p:nvPicPr>
        <p:blipFill>
          <a:blip r:embed="rId6"/>
          <a:stretch>
            <a:fillRect/>
          </a:stretch>
        </p:blipFill>
        <p:spPr>
          <a:xfrm>
            <a:off x="744855" y="1351915"/>
            <a:ext cx="5265420" cy="28352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慢充口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194" name="图片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" y="1005840"/>
            <a:ext cx="4463415" cy="327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图片 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8" y="4280218"/>
            <a:ext cx="4293235" cy="19704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096000" y="1939925"/>
            <a:ext cx="5080000" cy="3415030"/>
          </a:xfrm>
          <a:prstGeom prst="rect">
            <a:avLst/>
          </a:prstGeom>
        </p:spPr>
        <p:txBody>
          <a:bodyPr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慢充口端子含义如下：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：供电电源火线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：供电电源火线（仅具备三相电充电的车辆使用）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L3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：供电电源火线（仅具备三相电充电的车辆使用）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：供电电源零线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供电电源地线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</a:rPr>
              <a:t>CC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：连接确认线（用于确认充电枪是否连接良好）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118872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</a:rPr>
              <a:t>CP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：控制导引线（用于进行车辆与便携式充电主机的通讯，确定供电电源的接通）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车载车电机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4585" y="12192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用于将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220V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交流电转化成高压直流电，并向动力蓄电池输出。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" name="图片 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40" y="1848485"/>
            <a:ext cx="6628765" cy="4159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交流慢充电路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197" name="图片 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0" y="1604010"/>
            <a:ext cx="9150985" cy="36499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03.xml><?xml version="1.0" encoding="utf-8"?>
<p:tagLst xmlns:p="http://schemas.openxmlformats.org/presentationml/2006/main">
  <p:tag name="commondata" val="eyJoZGlkIjoiOWRjZTk5MGI3MTZhNzBiNDQ2ZjYxOWNmYmIwN2RkYTg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5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1.xml><?xml version="1.0" encoding="utf-8"?>
<p:tagLst xmlns:p="http://schemas.openxmlformats.org/presentationml/2006/main">
  <p:tag name="KSO_WM_UNIT_TABLE_BEAUTIFY" val="smartTable{0982d774-1561-4c03-8c88-37fb15a3c542}"/>
</p:tagLst>
</file>

<file path=ppt/tags/tag6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2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7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9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1740</Words>
  <Application>WPS 演示</Application>
  <PresentationFormat>宽屏</PresentationFormat>
  <Paragraphs>227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Calibri</vt:lpstr>
      <vt:lpstr>Arial</vt:lpstr>
      <vt:lpstr>Times New Roman</vt:lpstr>
      <vt:lpstr>黑体</vt:lpstr>
      <vt:lpstr>ATC-65b95b8b*+TIME</vt:lpstr>
      <vt:lpstr>Segoe Print</vt:lpstr>
      <vt:lpstr>ATC-4e2d7b497ebf* +</vt:lpstr>
      <vt:lpstr>1_Office 主题​​</vt:lpstr>
      <vt:lpstr>PowerPoint 演示文稿</vt:lpstr>
      <vt:lpstr>PowerPoint 演示文稿</vt:lpstr>
      <vt:lpstr>目录</vt:lpstr>
      <vt:lpstr>任务一 高压电池组的检修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宋叔叔～～～</cp:lastModifiedBy>
  <cp:revision>6</cp:revision>
  <dcterms:created xsi:type="dcterms:W3CDTF">2024-05-22T06:18:00Z</dcterms:created>
  <dcterms:modified xsi:type="dcterms:W3CDTF">2024-12-17T02:09:16Z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/>
  </property>
</Properties>
</file>