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handoutMasterIdLst>
    <p:handoutMasterId r:id="rId29"/>
  </p:handoutMasterIdLst>
  <p:sldIdLst>
    <p:sldId id="376" r:id="rId3"/>
    <p:sldId id="377" r:id="rId4"/>
    <p:sldId id="401" r:id="rId5"/>
    <p:sldId id="332" r:id="rId6"/>
    <p:sldId id="309" r:id="rId8"/>
    <p:sldId id="356" r:id="rId9"/>
    <p:sldId id="357" r:id="rId10"/>
    <p:sldId id="358" r:id="rId11"/>
    <p:sldId id="314" r:id="rId12"/>
    <p:sldId id="318" r:id="rId13"/>
    <p:sldId id="319" r:id="rId14"/>
    <p:sldId id="321" r:id="rId15"/>
    <p:sldId id="323" r:id="rId16"/>
    <p:sldId id="325" r:id="rId17"/>
    <p:sldId id="285" r:id="rId18"/>
    <p:sldId id="287" r:id="rId19"/>
    <p:sldId id="361" r:id="rId20"/>
    <p:sldId id="326" r:id="rId21"/>
    <p:sldId id="292" r:id="rId22"/>
    <p:sldId id="293" r:id="rId23"/>
    <p:sldId id="327" r:id="rId24"/>
    <p:sldId id="302" r:id="rId25"/>
    <p:sldId id="305" r:id="rId26"/>
    <p:sldId id="306" r:id="rId27"/>
    <p:sldId id="331" r:id="rId28"/>
  </p:sldIdLst>
  <p:sldSz cx="12192000" cy="6858000"/>
  <p:notesSz cx="7103745" cy="10234295"/>
  <p:embeddedFontLst>
    <p:embeddedFont>
      <p:font typeface="MiSans Bold" panose="00000800000000000000" charset="-122"/>
      <p:bold r:id="rId34"/>
    </p:embeddedFont>
    <p:embeddedFont>
      <p:font typeface="Bahnschrift Condensed" panose="020B0502040204020203" charset="0"/>
      <p:regular r:id="rId35"/>
    </p:embeddedFont>
    <p:embeddedFont>
      <p:font typeface="微软雅黑" panose="020B0503020204020204" charset="-122"/>
      <p:regular r:id="rId36"/>
    </p:embeddedFont>
    <p:embeddedFont>
      <p:font typeface="Calibri" panose="020F0502020204030204" charset="0"/>
      <p:regular r:id="rId37"/>
      <p:bold r:id="rId38"/>
      <p:italic r:id="rId39"/>
      <p:boldItalic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2E79"/>
    <a:srgbClr val="202020"/>
    <a:srgbClr val="B2B2B2"/>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75" d="100"/>
          <a:sy n="75" d="100"/>
        </p:scale>
        <p:origin x="90" y="96"/>
      </p:cViewPr>
      <p:guideLst>
        <p:guide orient="horz" pos="2115"/>
        <p:guide pos="3840"/>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tags" Target="tags/tag267.xml"/><Relationship Id="rId40" Type="http://schemas.openxmlformats.org/officeDocument/2006/relationships/font" Target="fonts/font7.fntdata"/><Relationship Id="rId4" Type="http://schemas.openxmlformats.org/officeDocument/2006/relationships/slide" Target="slides/slide2.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2.png"/><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NULL" TargetMode="External"/><Relationship Id="rId3" Type="http://schemas.openxmlformats.org/officeDocument/2006/relationships/image" Target="../media/image1.png"/><Relationship Id="rId2" Type="http://schemas.openxmlformats.org/officeDocument/2006/relationships/tags" Target="../tags/tag1.xml"/><Relationship Id="rId12" Type="http://schemas.openxmlformats.org/officeDocument/2006/relationships/tags" Target="../tags/tag7.xml"/><Relationship Id="rId11" Type="http://schemas.openxmlformats.org/officeDocument/2006/relationships/image" Target="../media/image3.png"/><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image" Target="NULL" TargetMode="External"/><Relationship Id="rId5" Type="http://schemas.openxmlformats.org/officeDocument/2006/relationships/image" Target="../media/image2.png"/><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0" Type="http://schemas.openxmlformats.org/officeDocument/2006/relationships/tags" Target="../tags/tag1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26.xml"/><Relationship Id="rId7" Type="http://schemas.openxmlformats.org/officeDocument/2006/relationships/image" Target="NULL" TargetMode="External"/><Relationship Id="rId6" Type="http://schemas.openxmlformats.org/officeDocument/2006/relationships/image" Target="../media/image2.png"/><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0" Type="http://schemas.openxmlformats.org/officeDocument/2006/relationships/tags" Target="../tags/tag27.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17.xml"/><Relationship Id="rId3" Type="http://schemas.openxmlformats.org/officeDocument/2006/relationships/image" Target="../media/image3.png"/><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8" name="图片 7" descr="C:/Users/ADMIN/AppData/Local/Temp/fig2wpp/@png2x_bg-2603&amp;1175.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1" name="矩形 10"/>
          <p:cNvSpPr/>
          <p:nvPr userDrawn="1">
            <p:custDataLst>
              <p:tags r:id="rId5"/>
            </p:custDataLst>
          </p:nvPr>
        </p:nvSpPr>
        <p:spPr>
          <a:xfrm>
            <a:off x="0" y="1562100"/>
            <a:ext cx="12191365" cy="131508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latin typeface="MiSans Bold" panose="00000800000000000000" charset="-122"/>
              <a:sym typeface="MiSans Bold" panose="00000800000000000000" charset="-122"/>
            </a:endParaRPr>
          </a:p>
        </p:txBody>
      </p:sp>
      <p:sp>
        <p:nvSpPr>
          <p:cNvPr id="3" name="Freeform 10"/>
          <p:cNvSpPr/>
          <p:nvPr userDrawn="1">
            <p:custDataLst>
              <p:tags r:id="rId6"/>
            </p:custDataLst>
          </p:nvPr>
        </p:nvSpPr>
        <p:spPr bwMode="auto">
          <a:xfrm>
            <a:off x="625287" y="2461446"/>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7"/>
            </p:custDataLst>
          </p:nvPr>
        </p:nvPicPr>
        <p:blipFill>
          <a:blip r:embed="rId8" r:link="rId4"/>
          <a:srcRect b="11680"/>
          <a:stretch>
            <a:fillRect/>
          </a:stretch>
        </p:blipFill>
        <p:spPr>
          <a:xfrm>
            <a:off x="4352925" y="339090"/>
            <a:ext cx="3486150" cy="1574800"/>
          </a:xfrm>
          <a:prstGeom prst="rect">
            <a:avLst/>
          </a:prstGeom>
          <a:effectLst>
            <a:outerShdw blurRad="279400" dist="50800" dir="2640000" algn="t" rotWithShape="0">
              <a:schemeClr val="accent1">
                <a:lumMod val="50000"/>
                <a:alpha val="56000"/>
              </a:schemeClr>
            </a:outerShdw>
          </a:effectLst>
        </p:spPr>
      </p:pic>
      <p:sp>
        <p:nvSpPr>
          <p:cNvPr id="2" name="标题 1"/>
          <p:cNvSpPr>
            <a:spLocks noGrp="1"/>
          </p:cNvSpPr>
          <p:nvPr>
            <p:ph type="ctrTitle"/>
            <p:custDataLst>
              <p:tags r:id="rId9"/>
            </p:custDataLst>
          </p:nvPr>
        </p:nvSpPr>
        <p:spPr>
          <a:xfrm>
            <a:off x="769620" y="1562100"/>
            <a:ext cx="10514965" cy="1315085"/>
          </a:xfrm>
        </p:spPr>
        <p:txBody>
          <a:bodyPr wrap="square" anchor="b">
            <a:normAutofit/>
          </a:bodyPr>
          <a:lstStyle>
            <a:lvl1pPr algn="ctr">
              <a:lnSpc>
                <a:spcPct val="100000"/>
              </a:lnSpc>
              <a:defRPr sz="6200">
                <a:solidFill>
                  <a:schemeClr val="lt1">
                    <a:lumMod val="100000"/>
                  </a:schemeClr>
                </a:solidFill>
                <a:latin typeface="+mj-ea"/>
                <a:ea typeface="+mj-ea"/>
                <a:sym typeface="MiSans Bold" panose="00000800000000000000" charset="-122"/>
              </a:defRPr>
            </a:lvl1pPr>
          </a:lstStyle>
          <a:p>
            <a:r>
              <a:rPr lang="zh-CN" altLang="en-US" dirty="0"/>
              <a:t>单击此处编辑母版标题样式</a:t>
            </a:r>
            <a:endParaRPr lang="zh-CN" altLang="en-US" dirty="0"/>
          </a:p>
        </p:txBody>
      </p:sp>
      <p:pic>
        <p:nvPicPr>
          <p:cNvPr id="9" name="图片 8" descr="图片1"/>
          <p:cNvPicPr>
            <a:picLocks noChangeAspect="1"/>
          </p:cNvPicPr>
          <p:nvPr userDrawn="1">
            <p:custDataLst>
              <p:tags r:id="rId10"/>
            </p:custDataLst>
          </p:nvPr>
        </p:nvPicPr>
        <p:blipFill>
          <a:blip r:embed="rId11"/>
          <a:stretch>
            <a:fillRect/>
          </a:stretch>
        </p:blipFill>
        <p:spPr>
          <a:xfrm>
            <a:off x="179705" y="111760"/>
            <a:ext cx="849630" cy="937260"/>
          </a:xfrm>
          <a:prstGeom prst="rect">
            <a:avLst/>
          </a:prstGeom>
        </p:spPr>
      </p:pic>
      <p:sp>
        <p:nvSpPr>
          <p:cNvPr id="7" name="矩形 6"/>
          <p:cNvSpPr/>
          <p:nvPr userDrawn="1">
            <p:custDataLst>
              <p:tags r:id="rId12"/>
            </p:custDataLst>
          </p:nvPr>
        </p:nvSpPr>
        <p:spPr>
          <a:xfrm>
            <a:off x="9982200" y="6328410"/>
            <a:ext cx="1988185" cy="39306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sz="1600"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sz="1600"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318" y="0"/>
            <a:ext cx="12191365" cy="259016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dirty="0">
              <a:latin typeface="MiSans Bold" panose="00000800000000000000" charset="-122"/>
              <a:sym typeface="MiSans Bold" panose="00000800000000000000" charset="-122"/>
            </a:endParaRPr>
          </a:p>
        </p:txBody>
      </p:sp>
      <p:sp>
        <p:nvSpPr>
          <p:cNvPr id="11" name="Freeform 14"/>
          <p:cNvSpPr/>
          <p:nvPr userDrawn="1">
            <p:custDataLst>
              <p:tags r:id="rId3"/>
            </p:custDataLst>
          </p:nvPr>
        </p:nvSpPr>
        <p:spPr bwMode="auto">
          <a:xfrm>
            <a:off x="959485" y="447040"/>
            <a:ext cx="10441940" cy="1577340"/>
          </a:xfrm>
          <a:custGeom>
            <a:avLst/>
            <a:gdLst>
              <a:gd name="T0" fmla="*/ 4307 w 26397"/>
              <a:gd name="T1" fmla="*/ 1872 h 3739"/>
              <a:gd name="T2" fmla="*/ 5825 w 26397"/>
              <a:gd name="T3" fmla="*/ 2693 h 3739"/>
              <a:gd name="T4" fmla="*/ 5186 w 26397"/>
              <a:gd name="T5" fmla="*/ 754 h 3739"/>
              <a:gd name="T6" fmla="*/ 23302 w 26397"/>
              <a:gd name="T7" fmla="*/ 818 h 3739"/>
              <a:gd name="T8" fmla="*/ 21490 w 26397"/>
              <a:gd name="T9" fmla="*/ 3675 h 3739"/>
              <a:gd name="T10" fmla="*/ 20478 w 26397"/>
              <a:gd name="T11" fmla="*/ 64 h 3739"/>
              <a:gd name="T12" fmla="*/ 19218 w 26397"/>
              <a:gd name="T13" fmla="*/ 2194 h 3739"/>
              <a:gd name="T14" fmla="*/ 20050 w 26397"/>
              <a:gd name="T15" fmla="*/ 64 h 3739"/>
              <a:gd name="T16" fmla="*/ 17870 w 26397"/>
              <a:gd name="T17" fmla="*/ 1545 h 3739"/>
              <a:gd name="T18" fmla="*/ 17037 w 26397"/>
              <a:gd name="T19" fmla="*/ 3675 h 3739"/>
              <a:gd name="T20" fmla="*/ 16510 w 26397"/>
              <a:gd name="T21" fmla="*/ 64 h 3739"/>
              <a:gd name="T22" fmla="*/ 14886 w 26397"/>
              <a:gd name="T23" fmla="*/ 1476 h 3739"/>
              <a:gd name="T24" fmla="*/ 14886 w 26397"/>
              <a:gd name="T25" fmla="*/ 2208 h 3739"/>
              <a:gd name="T26" fmla="*/ 16565 w 26397"/>
              <a:gd name="T27" fmla="*/ 3675 h 3739"/>
              <a:gd name="T28" fmla="*/ 10830 w 26397"/>
              <a:gd name="T29" fmla="*/ 64 h 3739"/>
              <a:gd name="T30" fmla="*/ 12647 w 26397"/>
              <a:gd name="T31" fmla="*/ 818 h 3739"/>
              <a:gd name="T32" fmla="*/ 11842 w 26397"/>
              <a:gd name="T33" fmla="*/ 818 h 3739"/>
              <a:gd name="T34" fmla="*/ 7389 w 26397"/>
              <a:gd name="T35" fmla="*/ 64 h 3739"/>
              <a:gd name="T36" fmla="*/ 9597 w 26397"/>
              <a:gd name="T37" fmla="*/ 2194 h 3739"/>
              <a:gd name="T38" fmla="*/ 10402 w 26397"/>
              <a:gd name="T39" fmla="*/ 3675 h 3739"/>
              <a:gd name="T40" fmla="*/ 8194 w 26397"/>
              <a:gd name="T41" fmla="*/ 1545 h 3739"/>
              <a:gd name="T42" fmla="*/ 7389 w 26397"/>
              <a:gd name="T43" fmla="*/ 64 h 3739"/>
              <a:gd name="T44" fmla="*/ 25707 w 26397"/>
              <a:gd name="T45" fmla="*/ 1177 h 3739"/>
              <a:gd name="T46" fmla="*/ 24619 w 26397"/>
              <a:gd name="T47" fmla="*/ 828 h 3739"/>
              <a:gd name="T48" fmla="*/ 24737 w 26397"/>
              <a:gd name="T49" fmla="*/ 1389 h 3739"/>
              <a:gd name="T50" fmla="*/ 26199 w 26397"/>
              <a:gd name="T51" fmla="*/ 2042 h 3739"/>
              <a:gd name="T52" fmla="*/ 25698 w 26397"/>
              <a:gd name="T53" fmla="*/ 3597 h 3739"/>
              <a:gd name="T54" fmla="*/ 23513 w 26397"/>
              <a:gd name="T55" fmla="*/ 2847 h 3739"/>
              <a:gd name="T56" fmla="*/ 24967 w 26397"/>
              <a:gd name="T57" fmla="*/ 3008 h 3739"/>
              <a:gd name="T58" fmla="*/ 25500 w 26397"/>
              <a:gd name="T59" fmla="*/ 2479 h 3739"/>
              <a:gd name="T60" fmla="*/ 24251 w 26397"/>
              <a:gd name="T61" fmla="*/ 1996 h 3739"/>
              <a:gd name="T62" fmla="*/ 23819 w 26397"/>
              <a:gd name="T63" fmla="*/ 531 h 3739"/>
              <a:gd name="T64" fmla="*/ 5186 w 26397"/>
              <a:gd name="T65" fmla="*/ 0 h 3739"/>
              <a:gd name="T66" fmla="*/ 6883 w 26397"/>
              <a:gd name="T67" fmla="*/ 1872 h 3739"/>
              <a:gd name="T68" fmla="*/ 5186 w 26397"/>
              <a:gd name="T69" fmla="*/ 3739 h 3739"/>
              <a:gd name="T70" fmla="*/ 3484 w 26397"/>
              <a:gd name="T71" fmla="*/ 1872 h 3739"/>
              <a:gd name="T72" fmla="*/ 5186 w 26397"/>
              <a:gd name="T73" fmla="*/ 0 h 3739"/>
              <a:gd name="T74" fmla="*/ 3119 w 26397"/>
              <a:gd name="T75" fmla="*/ 892 h 3739"/>
              <a:gd name="T76" fmla="*/ 1716 w 26397"/>
              <a:gd name="T77" fmla="*/ 754 h 3739"/>
              <a:gd name="T78" fmla="*/ 828 w 26397"/>
              <a:gd name="T79" fmla="*/ 1853 h 3739"/>
              <a:gd name="T80" fmla="*/ 1716 w 26397"/>
              <a:gd name="T81" fmla="*/ 2985 h 3739"/>
              <a:gd name="T82" fmla="*/ 3128 w 26397"/>
              <a:gd name="T83" fmla="*/ 2847 h 3739"/>
              <a:gd name="T84" fmla="*/ 828 w 26397"/>
              <a:gd name="T85" fmla="*/ 3505 h 3739"/>
              <a:gd name="T86" fmla="*/ 221 w 26397"/>
              <a:gd name="T87" fmla="*/ 881 h 3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97" h="3739">
                <a:moveTo>
                  <a:pt x="5186" y="754"/>
                </a:moveTo>
                <a:cubicBezTo>
                  <a:pt x="4913" y="754"/>
                  <a:pt x="4698" y="852"/>
                  <a:pt x="4542" y="1048"/>
                </a:cubicBezTo>
                <a:cubicBezTo>
                  <a:pt x="4386" y="1245"/>
                  <a:pt x="4307" y="1519"/>
                  <a:pt x="4307" y="1872"/>
                </a:cubicBezTo>
                <a:cubicBezTo>
                  <a:pt x="4307" y="2224"/>
                  <a:pt x="4386" y="2498"/>
                  <a:pt x="4542" y="2693"/>
                </a:cubicBezTo>
                <a:cubicBezTo>
                  <a:pt x="4698" y="2888"/>
                  <a:pt x="4913" y="2985"/>
                  <a:pt x="5186" y="2985"/>
                </a:cubicBezTo>
                <a:cubicBezTo>
                  <a:pt x="5456" y="2985"/>
                  <a:pt x="5669" y="2888"/>
                  <a:pt x="5825" y="2693"/>
                </a:cubicBezTo>
                <a:cubicBezTo>
                  <a:pt x="5982" y="2498"/>
                  <a:pt x="6060" y="2224"/>
                  <a:pt x="6060" y="1872"/>
                </a:cubicBezTo>
                <a:cubicBezTo>
                  <a:pt x="6060" y="1519"/>
                  <a:pt x="5983" y="1245"/>
                  <a:pt x="5828" y="1048"/>
                </a:cubicBezTo>
                <a:cubicBezTo>
                  <a:pt x="5673" y="852"/>
                  <a:pt x="5459" y="754"/>
                  <a:pt x="5186" y="754"/>
                </a:cubicBezTo>
                <a:close/>
                <a:moveTo>
                  <a:pt x="20478" y="64"/>
                </a:moveTo>
                <a:lnTo>
                  <a:pt x="23302" y="64"/>
                </a:lnTo>
                <a:lnTo>
                  <a:pt x="23302" y="818"/>
                </a:lnTo>
                <a:lnTo>
                  <a:pt x="22295" y="818"/>
                </a:lnTo>
                <a:lnTo>
                  <a:pt x="22295" y="3675"/>
                </a:lnTo>
                <a:lnTo>
                  <a:pt x="21490" y="3675"/>
                </a:lnTo>
                <a:lnTo>
                  <a:pt x="21490" y="818"/>
                </a:lnTo>
                <a:lnTo>
                  <a:pt x="20478" y="818"/>
                </a:lnTo>
                <a:lnTo>
                  <a:pt x="20478" y="64"/>
                </a:lnTo>
                <a:close/>
                <a:moveTo>
                  <a:pt x="17037" y="64"/>
                </a:moveTo>
                <a:lnTo>
                  <a:pt x="17778" y="64"/>
                </a:lnTo>
                <a:lnTo>
                  <a:pt x="19218" y="2194"/>
                </a:lnTo>
                <a:lnTo>
                  <a:pt x="19245" y="2194"/>
                </a:lnTo>
                <a:lnTo>
                  <a:pt x="19245" y="64"/>
                </a:lnTo>
                <a:lnTo>
                  <a:pt x="20050" y="64"/>
                </a:lnTo>
                <a:lnTo>
                  <a:pt x="20050" y="3675"/>
                </a:lnTo>
                <a:lnTo>
                  <a:pt x="19351" y="3675"/>
                </a:lnTo>
                <a:lnTo>
                  <a:pt x="17870" y="1545"/>
                </a:lnTo>
                <a:lnTo>
                  <a:pt x="17842" y="1545"/>
                </a:lnTo>
                <a:lnTo>
                  <a:pt x="17842" y="3675"/>
                </a:lnTo>
                <a:lnTo>
                  <a:pt x="17037" y="3675"/>
                </a:lnTo>
                <a:lnTo>
                  <a:pt x="17037" y="64"/>
                </a:lnTo>
                <a:close/>
                <a:moveTo>
                  <a:pt x="14081" y="64"/>
                </a:moveTo>
                <a:lnTo>
                  <a:pt x="16510" y="64"/>
                </a:lnTo>
                <a:lnTo>
                  <a:pt x="16510" y="795"/>
                </a:lnTo>
                <a:lnTo>
                  <a:pt x="14886" y="795"/>
                </a:lnTo>
                <a:lnTo>
                  <a:pt x="14886" y="1476"/>
                </a:lnTo>
                <a:lnTo>
                  <a:pt x="16423" y="1476"/>
                </a:lnTo>
                <a:lnTo>
                  <a:pt x="16423" y="2208"/>
                </a:lnTo>
                <a:lnTo>
                  <a:pt x="14886" y="2208"/>
                </a:lnTo>
                <a:lnTo>
                  <a:pt x="14886" y="2944"/>
                </a:lnTo>
                <a:lnTo>
                  <a:pt x="16565" y="2944"/>
                </a:lnTo>
                <a:lnTo>
                  <a:pt x="16565" y="3675"/>
                </a:lnTo>
                <a:lnTo>
                  <a:pt x="14081" y="3675"/>
                </a:lnTo>
                <a:lnTo>
                  <a:pt x="14081" y="64"/>
                </a:lnTo>
                <a:close/>
                <a:moveTo>
                  <a:pt x="10830" y="64"/>
                </a:moveTo>
                <a:lnTo>
                  <a:pt x="13654" y="64"/>
                </a:lnTo>
                <a:lnTo>
                  <a:pt x="13654" y="818"/>
                </a:lnTo>
                <a:lnTo>
                  <a:pt x="12647" y="818"/>
                </a:lnTo>
                <a:lnTo>
                  <a:pt x="12647" y="3675"/>
                </a:lnTo>
                <a:lnTo>
                  <a:pt x="11842" y="3675"/>
                </a:lnTo>
                <a:lnTo>
                  <a:pt x="11842" y="818"/>
                </a:lnTo>
                <a:lnTo>
                  <a:pt x="10830" y="818"/>
                </a:lnTo>
                <a:lnTo>
                  <a:pt x="10830" y="64"/>
                </a:lnTo>
                <a:close/>
                <a:moveTo>
                  <a:pt x="7389" y="64"/>
                </a:moveTo>
                <a:lnTo>
                  <a:pt x="8130" y="64"/>
                </a:lnTo>
                <a:lnTo>
                  <a:pt x="9570" y="2194"/>
                </a:lnTo>
                <a:lnTo>
                  <a:pt x="9597" y="2194"/>
                </a:lnTo>
                <a:lnTo>
                  <a:pt x="9597" y="64"/>
                </a:lnTo>
                <a:lnTo>
                  <a:pt x="10402" y="64"/>
                </a:lnTo>
                <a:lnTo>
                  <a:pt x="10402" y="3675"/>
                </a:lnTo>
                <a:lnTo>
                  <a:pt x="9703" y="3675"/>
                </a:lnTo>
                <a:lnTo>
                  <a:pt x="8222" y="1545"/>
                </a:lnTo>
                <a:lnTo>
                  <a:pt x="8194" y="1545"/>
                </a:lnTo>
                <a:lnTo>
                  <a:pt x="8194" y="3675"/>
                </a:lnTo>
                <a:lnTo>
                  <a:pt x="7389" y="3675"/>
                </a:lnTo>
                <a:lnTo>
                  <a:pt x="7389" y="64"/>
                </a:lnTo>
                <a:close/>
                <a:moveTo>
                  <a:pt x="25013" y="0"/>
                </a:moveTo>
                <a:cubicBezTo>
                  <a:pt x="25657" y="0"/>
                  <a:pt x="26118" y="283"/>
                  <a:pt x="26397" y="851"/>
                </a:cubicBezTo>
                <a:lnTo>
                  <a:pt x="25707" y="1177"/>
                </a:lnTo>
                <a:cubicBezTo>
                  <a:pt x="25628" y="1018"/>
                  <a:pt x="25530" y="903"/>
                  <a:pt x="25415" y="832"/>
                </a:cubicBezTo>
                <a:cubicBezTo>
                  <a:pt x="25300" y="762"/>
                  <a:pt x="25163" y="726"/>
                  <a:pt x="25003" y="726"/>
                </a:cubicBezTo>
                <a:cubicBezTo>
                  <a:pt x="24853" y="726"/>
                  <a:pt x="24725" y="760"/>
                  <a:pt x="24619" y="828"/>
                </a:cubicBezTo>
                <a:cubicBezTo>
                  <a:pt x="24514" y="895"/>
                  <a:pt x="24461" y="979"/>
                  <a:pt x="24461" y="1081"/>
                </a:cubicBezTo>
                <a:cubicBezTo>
                  <a:pt x="24461" y="1151"/>
                  <a:pt x="24482" y="1210"/>
                  <a:pt x="24525" y="1258"/>
                </a:cubicBezTo>
                <a:cubicBezTo>
                  <a:pt x="24568" y="1305"/>
                  <a:pt x="24639" y="1349"/>
                  <a:pt x="24737" y="1389"/>
                </a:cubicBezTo>
                <a:cubicBezTo>
                  <a:pt x="24835" y="1429"/>
                  <a:pt x="24977" y="1473"/>
                  <a:pt x="25164" y="1522"/>
                </a:cubicBezTo>
                <a:cubicBezTo>
                  <a:pt x="25407" y="1587"/>
                  <a:pt x="25609" y="1653"/>
                  <a:pt x="25772" y="1720"/>
                </a:cubicBezTo>
                <a:cubicBezTo>
                  <a:pt x="25934" y="1787"/>
                  <a:pt x="26077" y="1895"/>
                  <a:pt x="26199" y="2042"/>
                </a:cubicBezTo>
                <a:cubicBezTo>
                  <a:pt x="26322" y="2189"/>
                  <a:pt x="26383" y="2382"/>
                  <a:pt x="26383" y="2622"/>
                </a:cubicBezTo>
                <a:cubicBezTo>
                  <a:pt x="26383" y="2842"/>
                  <a:pt x="26323" y="3037"/>
                  <a:pt x="26202" y="3206"/>
                </a:cubicBezTo>
                <a:cubicBezTo>
                  <a:pt x="26081" y="3374"/>
                  <a:pt x="25913" y="3505"/>
                  <a:pt x="25698" y="3597"/>
                </a:cubicBezTo>
                <a:cubicBezTo>
                  <a:pt x="25483" y="3689"/>
                  <a:pt x="25238" y="3735"/>
                  <a:pt x="24962" y="3735"/>
                </a:cubicBezTo>
                <a:cubicBezTo>
                  <a:pt x="24625" y="3735"/>
                  <a:pt x="24330" y="3654"/>
                  <a:pt x="24079" y="3491"/>
                </a:cubicBezTo>
                <a:cubicBezTo>
                  <a:pt x="23827" y="3328"/>
                  <a:pt x="23639" y="3114"/>
                  <a:pt x="23513" y="2847"/>
                </a:cubicBezTo>
                <a:lnTo>
                  <a:pt x="24212" y="2525"/>
                </a:lnTo>
                <a:cubicBezTo>
                  <a:pt x="24277" y="2684"/>
                  <a:pt x="24375" y="2805"/>
                  <a:pt x="24507" y="2886"/>
                </a:cubicBezTo>
                <a:cubicBezTo>
                  <a:pt x="24639" y="2967"/>
                  <a:pt x="24792" y="3008"/>
                  <a:pt x="24967" y="3008"/>
                </a:cubicBezTo>
                <a:cubicBezTo>
                  <a:pt x="25148" y="3008"/>
                  <a:pt x="25292" y="2977"/>
                  <a:pt x="25399" y="2914"/>
                </a:cubicBezTo>
                <a:cubicBezTo>
                  <a:pt x="25506" y="2851"/>
                  <a:pt x="25560" y="2767"/>
                  <a:pt x="25560" y="2663"/>
                </a:cubicBezTo>
                <a:cubicBezTo>
                  <a:pt x="25560" y="2589"/>
                  <a:pt x="25540" y="2528"/>
                  <a:pt x="25500" y="2479"/>
                </a:cubicBezTo>
                <a:cubicBezTo>
                  <a:pt x="25460" y="2430"/>
                  <a:pt x="25391" y="2384"/>
                  <a:pt x="25293" y="2341"/>
                </a:cubicBezTo>
                <a:cubicBezTo>
                  <a:pt x="25195" y="2298"/>
                  <a:pt x="25053" y="2251"/>
                  <a:pt x="24865" y="2198"/>
                </a:cubicBezTo>
                <a:cubicBezTo>
                  <a:pt x="24617" y="2131"/>
                  <a:pt x="24412" y="2063"/>
                  <a:pt x="24251" y="1996"/>
                </a:cubicBezTo>
                <a:cubicBezTo>
                  <a:pt x="24090" y="1929"/>
                  <a:pt x="23948" y="1822"/>
                  <a:pt x="23824" y="1676"/>
                </a:cubicBezTo>
                <a:cubicBezTo>
                  <a:pt x="23699" y="1531"/>
                  <a:pt x="23637" y="1338"/>
                  <a:pt x="23637" y="1099"/>
                </a:cubicBezTo>
                <a:cubicBezTo>
                  <a:pt x="23637" y="887"/>
                  <a:pt x="23698" y="698"/>
                  <a:pt x="23819" y="531"/>
                </a:cubicBezTo>
                <a:cubicBezTo>
                  <a:pt x="23940" y="364"/>
                  <a:pt x="24106" y="233"/>
                  <a:pt x="24316" y="140"/>
                </a:cubicBezTo>
                <a:cubicBezTo>
                  <a:pt x="24526" y="46"/>
                  <a:pt x="24758" y="0"/>
                  <a:pt x="25013" y="0"/>
                </a:cubicBezTo>
                <a:close/>
                <a:moveTo>
                  <a:pt x="5186" y="0"/>
                </a:moveTo>
                <a:cubicBezTo>
                  <a:pt x="5533" y="0"/>
                  <a:pt x="5833" y="74"/>
                  <a:pt x="6088" y="223"/>
                </a:cubicBezTo>
                <a:cubicBezTo>
                  <a:pt x="6342" y="371"/>
                  <a:pt x="6538" y="586"/>
                  <a:pt x="6676" y="867"/>
                </a:cubicBezTo>
                <a:cubicBezTo>
                  <a:pt x="6814" y="1147"/>
                  <a:pt x="6883" y="1482"/>
                  <a:pt x="6883" y="1872"/>
                </a:cubicBezTo>
                <a:cubicBezTo>
                  <a:pt x="6883" y="2258"/>
                  <a:pt x="6814" y="2592"/>
                  <a:pt x="6676" y="2872"/>
                </a:cubicBezTo>
                <a:cubicBezTo>
                  <a:pt x="6538" y="3153"/>
                  <a:pt x="6342" y="3368"/>
                  <a:pt x="6088" y="3516"/>
                </a:cubicBezTo>
                <a:cubicBezTo>
                  <a:pt x="5833" y="3665"/>
                  <a:pt x="5533" y="3739"/>
                  <a:pt x="5186" y="3739"/>
                </a:cubicBezTo>
                <a:cubicBezTo>
                  <a:pt x="4836" y="3739"/>
                  <a:pt x="4534" y="3665"/>
                  <a:pt x="4280" y="3516"/>
                </a:cubicBezTo>
                <a:cubicBezTo>
                  <a:pt x="4025" y="3368"/>
                  <a:pt x="3829" y="3153"/>
                  <a:pt x="3691" y="2872"/>
                </a:cubicBezTo>
                <a:cubicBezTo>
                  <a:pt x="3553" y="2592"/>
                  <a:pt x="3484" y="2258"/>
                  <a:pt x="3484" y="1872"/>
                </a:cubicBezTo>
                <a:cubicBezTo>
                  <a:pt x="3484" y="1482"/>
                  <a:pt x="3553" y="1147"/>
                  <a:pt x="3691" y="867"/>
                </a:cubicBezTo>
                <a:cubicBezTo>
                  <a:pt x="3829" y="586"/>
                  <a:pt x="4025" y="371"/>
                  <a:pt x="4280" y="223"/>
                </a:cubicBezTo>
                <a:cubicBezTo>
                  <a:pt x="4534" y="74"/>
                  <a:pt x="4836" y="0"/>
                  <a:pt x="5186" y="0"/>
                </a:cubicBezTo>
                <a:close/>
                <a:moveTo>
                  <a:pt x="1762" y="0"/>
                </a:moveTo>
                <a:cubicBezTo>
                  <a:pt x="2081" y="0"/>
                  <a:pt x="2354" y="79"/>
                  <a:pt x="2581" y="237"/>
                </a:cubicBezTo>
                <a:cubicBezTo>
                  <a:pt x="2808" y="394"/>
                  <a:pt x="2987" y="613"/>
                  <a:pt x="3119" y="892"/>
                </a:cubicBezTo>
                <a:lnTo>
                  <a:pt x="2406" y="1209"/>
                </a:lnTo>
                <a:cubicBezTo>
                  <a:pt x="2341" y="1059"/>
                  <a:pt x="2249" y="946"/>
                  <a:pt x="2128" y="869"/>
                </a:cubicBezTo>
                <a:cubicBezTo>
                  <a:pt x="2006" y="792"/>
                  <a:pt x="1869" y="754"/>
                  <a:pt x="1716" y="754"/>
                </a:cubicBezTo>
                <a:cubicBezTo>
                  <a:pt x="1541" y="754"/>
                  <a:pt x="1387" y="799"/>
                  <a:pt x="1254" y="890"/>
                </a:cubicBezTo>
                <a:cubicBezTo>
                  <a:pt x="1120" y="980"/>
                  <a:pt x="1016" y="1108"/>
                  <a:pt x="941" y="1274"/>
                </a:cubicBezTo>
                <a:cubicBezTo>
                  <a:pt x="866" y="1439"/>
                  <a:pt x="828" y="1633"/>
                  <a:pt x="828" y="1853"/>
                </a:cubicBezTo>
                <a:cubicBezTo>
                  <a:pt x="828" y="2080"/>
                  <a:pt x="866" y="2279"/>
                  <a:pt x="941" y="2449"/>
                </a:cubicBezTo>
                <a:cubicBezTo>
                  <a:pt x="1016" y="2619"/>
                  <a:pt x="1120" y="2751"/>
                  <a:pt x="1254" y="2845"/>
                </a:cubicBezTo>
                <a:cubicBezTo>
                  <a:pt x="1387" y="2938"/>
                  <a:pt x="1541" y="2985"/>
                  <a:pt x="1716" y="2985"/>
                </a:cubicBezTo>
                <a:cubicBezTo>
                  <a:pt x="1863" y="2985"/>
                  <a:pt x="1996" y="2946"/>
                  <a:pt x="2114" y="2868"/>
                </a:cubicBezTo>
                <a:cubicBezTo>
                  <a:pt x="2232" y="2790"/>
                  <a:pt x="2332" y="2677"/>
                  <a:pt x="2415" y="2530"/>
                </a:cubicBezTo>
                <a:lnTo>
                  <a:pt x="3128" y="2847"/>
                </a:lnTo>
                <a:cubicBezTo>
                  <a:pt x="2993" y="3132"/>
                  <a:pt x="2804" y="3352"/>
                  <a:pt x="2560" y="3507"/>
                </a:cubicBezTo>
                <a:cubicBezTo>
                  <a:pt x="2316" y="3662"/>
                  <a:pt x="2036" y="3739"/>
                  <a:pt x="1720" y="3739"/>
                </a:cubicBezTo>
                <a:cubicBezTo>
                  <a:pt x="1386" y="3739"/>
                  <a:pt x="1089" y="3661"/>
                  <a:pt x="828" y="3505"/>
                </a:cubicBezTo>
                <a:cubicBezTo>
                  <a:pt x="567" y="3348"/>
                  <a:pt x="364" y="3127"/>
                  <a:pt x="219" y="2840"/>
                </a:cubicBezTo>
                <a:cubicBezTo>
                  <a:pt x="73" y="2553"/>
                  <a:pt x="0" y="2224"/>
                  <a:pt x="0" y="1853"/>
                </a:cubicBezTo>
                <a:cubicBezTo>
                  <a:pt x="0" y="1485"/>
                  <a:pt x="74" y="1161"/>
                  <a:pt x="221" y="881"/>
                </a:cubicBezTo>
                <a:cubicBezTo>
                  <a:pt x="368" y="600"/>
                  <a:pt x="575" y="383"/>
                  <a:pt x="842" y="230"/>
                </a:cubicBezTo>
                <a:cubicBezTo>
                  <a:pt x="1109" y="76"/>
                  <a:pt x="1415" y="0"/>
                  <a:pt x="1762"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p>
            <a:pPr lvl="0"/>
            <a:endParaRPr lang="zh-CN" altLang="en-US">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4"/>
            </p:custDataLst>
          </p:nvPr>
        </p:nvPicPr>
        <p:blipFill>
          <a:blip r:embed="rId5" r:link="rId6"/>
          <a:srcRect b="11680"/>
          <a:stretch>
            <a:fillRect/>
          </a:stretch>
        </p:blipFill>
        <p:spPr>
          <a:xfrm>
            <a:off x="4301490" y="2024380"/>
            <a:ext cx="3486150" cy="1574800"/>
          </a:xfrm>
          <a:prstGeom prst="rect">
            <a:avLst/>
          </a:prstGeom>
          <a:effectLst>
            <a:outerShdw blurRad="279400" dist="50800" dir="2640000" algn="t" rotWithShape="0">
              <a:schemeClr val="accent1">
                <a:lumMod val="50000"/>
                <a:alpha val="56000"/>
              </a:schemeClr>
            </a:outerShdw>
          </a:effectLst>
        </p:spPr>
      </p:pic>
      <p:grpSp>
        <p:nvGrpSpPr>
          <p:cNvPr id="10" name="组合 9"/>
          <p:cNvGrpSpPr/>
          <p:nvPr userDrawn="1"/>
        </p:nvGrpSpPr>
        <p:grpSpPr>
          <a:xfrm>
            <a:off x="4446905" y="2769235"/>
            <a:ext cx="3286760" cy="889000"/>
            <a:chOff x="7003" y="4361"/>
            <a:chExt cx="5176" cy="1400"/>
          </a:xfrm>
        </p:grpSpPr>
        <p:sp>
          <p:nvSpPr>
            <p:cNvPr id="8" name="文本框 7"/>
            <p:cNvSpPr txBox="1"/>
            <p:nvPr userDrawn="1"/>
          </p:nvSpPr>
          <p:spPr>
            <a:xfrm>
              <a:off x="7003" y="4361"/>
              <a:ext cx="877" cy="1307"/>
            </a:xfrm>
            <a:prstGeom prst="rect">
              <a:avLst/>
            </a:prstGeom>
            <a:noFill/>
          </p:spPr>
          <p:txBody>
            <a:bodyPr wrap="square" rtlCol="0">
              <a:spAutoFit/>
            </a:bodyPr>
            <a:p>
              <a:pPr algn="l"/>
              <a:r>
                <a:rPr lang="zh-CN" altLang="en-US" sz="4800" b="1" dirty="0">
                  <a:solidFill>
                    <a:schemeClr val="bg1">
                      <a:lumMod val="50000"/>
                    </a:schemeClr>
                  </a:solidFill>
                </a:rPr>
                <a:t>目</a:t>
              </a:r>
              <a:endParaRPr lang="zh-CN" altLang="en-US" sz="4800" b="1" dirty="0">
                <a:solidFill>
                  <a:schemeClr val="bg1">
                    <a:lumMod val="50000"/>
                  </a:schemeClr>
                </a:solidFill>
              </a:endParaRPr>
            </a:p>
          </p:txBody>
        </p:sp>
        <p:sp>
          <p:nvSpPr>
            <p:cNvPr id="9" name="文本框 8"/>
            <p:cNvSpPr txBox="1"/>
            <p:nvPr userDrawn="1"/>
          </p:nvSpPr>
          <p:spPr>
            <a:xfrm>
              <a:off x="11437" y="4455"/>
              <a:ext cx="742" cy="1307"/>
            </a:xfrm>
            <a:prstGeom prst="rect">
              <a:avLst/>
            </a:prstGeom>
            <a:noFill/>
          </p:spPr>
          <p:txBody>
            <a:bodyPr wrap="square" rtlCol="0">
              <a:spAutoFit/>
            </a:bodyPr>
            <a:p>
              <a:pPr algn="l"/>
              <a:r>
                <a:rPr lang="zh-CN" altLang="en-US" sz="4800" b="1" dirty="0">
                  <a:solidFill>
                    <a:schemeClr val="bg1">
                      <a:lumMod val="50000"/>
                    </a:schemeClr>
                  </a:solidFill>
                </a:rPr>
                <a:t>录</a:t>
              </a:r>
              <a:endParaRPr lang="zh-CN" altLang="en-US" sz="4800" b="1" dirty="0">
                <a:solidFill>
                  <a:schemeClr val="bg1">
                    <a:lumMod val="50000"/>
                  </a:schemeClr>
                </a:solidFill>
              </a:endParaRPr>
            </a:p>
          </p:txBody>
        </p:sp>
      </p:grpSp>
      <p:sp>
        <p:nvSpPr>
          <p:cNvPr id="12" name="标题 11"/>
          <p:cNvSpPr>
            <a:spLocks noGrp="1"/>
          </p:cNvSpPr>
          <p:nvPr>
            <p:ph type="title" hasCustomPrompt="1"/>
            <p:custDataLst>
              <p:tags r:id="rId7"/>
            </p:custDataLst>
          </p:nvPr>
        </p:nvSpPr>
        <p:spPr>
          <a:xfrm>
            <a:off x="978853" y="678421"/>
            <a:ext cx="10252709" cy="1194589"/>
          </a:xfrm>
        </p:spPr>
        <p:txBody>
          <a:bodyPr wrap="square" anchor="ctr">
            <a:normAutofit/>
          </a:bodyPr>
          <a:lstStyle>
            <a:lvl1pPr algn="ctr">
              <a:defRPr sz="6000">
                <a:solidFill>
                  <a:schemeClr val="lt1">
                    <a:lumMod val="100000"/>
                  </a:schemeClr>
                </a:solidFill>
                <a:latin typeface="+mj-ea"/>
                <a:ea typeface="+mj-ea"/>
                <a:sym typeface="MiSans Bold" panose="00000800000000000000" charset="-122"/>
              </a:defRPr>
            </a:lvl1pPr>
          </a:lstStyle>
          <a:p>
            <a:r>
              <a:rPr lang="zh-CN" altLang="en-US" dirty="0"/>
              <a:t>标题</a:t>
            </a:r>
            <a:endParaRPr lang="zh-CN" altLang="en-US" dirty="0"/>
          </a:p>
        </p:txBody>
      </p:sp>
      <p:grpSp>
        <p:nvGrpSpPr>
          <p:cNvPr id="16" name="组合 15"/>
          <p:cNvGrpSpPr/>
          <p:nvPr userDrawn="1"/>
        </p:nvGrpSpPr>
        <p:grpSpPr>
          <a:xfrm>
            <a:off x="9535160" y="6243955"/>
            <a:ext cx="2728595" cy="523240"/>
            <a:chOff x="15016" y="9833"/>
            <a:chExt cx="4297" cy="824"/>
          </a:xfrm>
        </p:grpSpPr>
        <p:pic>
          <p:nvPicPr>
            <p:cNvPr id="14" name="图片 13" descr="图片1"/>
            <p:cNvPicPr>
              <a:picLocks noChangeAspect="1"/>
            </p:cNvPicPr>
            <p:nvPr userDrawn="1">
              <p:custDataLst>
                <p:tags r:id="rId8"/>
              </p:custDataLst>
            </p:nvPr>
          </p:nvPicPr>
          <p:blipFill>
            <a:blip r:embed="rId9"/>
            <a:stretch>
              <a:fillRect/>
            </a:stretch>
          </p:blipFill>
          <p:spPr>
            <a:xfrm>
              <a:off x="15016" y="9833"/>
              <a:ext cx="681" cy="752"/>
            </a:xfrm>
            <a:prstGeom prst="rect">
              <a:avLst/>
            </a:prstGeom>
          </p:spPr>
        </p:pic>
        <p:sp>
          <p:nvSpPr>
            <p:cNvPr id="17" name="矩形 16"/>
            <p:cNvSpPr/>
            <p:nvPr userDrawn="1">
              <p:custDataLst>
                <p:tags r:id="rId10"/>
              </p:custDataLst>
            </p:nvPr>
          </p:nvSpPr>
          <p:spPr>
            <a:xfrm>
              <a:off x="15139" y="9833"/>
              <a:ext cx="4175" cy="82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6" name="标题 5"/>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4" name="矩形 3"/>
          <p:cNvSpPr/>
          <p:nvPr userDrawn="1">
            <p:custDataLst>
              <p:tags r:id="rId2"/>
            </p:custDataLst>
          </p:nvPr>
        </p:nvSpPr>
        <p:spPr>
          <a:xfrm>
            <a:off x="635" y="1223010"/>
            <a:ext cx="12191365" cy="136715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latin typeface="MiSans Bold" panose="00000800000000000000" charset="-122"/>
              <a:sym typeface="MiSans Bold" panose="00000800000000000000" charset="-122"/>
            </a:endParaRPr>
          </a:p>
        </p:txBody>
      </p:sp>
      <p:sp>
        <p:nvSpPr>
          <p:cNvPr id="11" name="Freeform 14"/>
          <p:cNvSpPr/>
          <p:nvPr userDrawn="1">
            <p:custDataLst>
              <p:tags r:id="rId3"/>
            </p:custDataLst>
          </p:nvPr>
        </p:nvSpPr>
        <p:spPr bwMode="auto">
          <a:xfrm>
            <a:off x="1067228" y="583261"/>
            <a:ext cx="10057544" cy="1423642"/>
          </a:xfrm>
          <a:custGeom>
            <a:avLst/>
            <a:gdLst>
              <a:gd name="T0" fmla="*/ 4307 w 26397"/>
              <a:gd name="T1" fmla="*/ 1872 h 3739"/>
              <a:gd name="T2" fmla="*/ 5825 w 26397"/>
              <a:gd name="T3" fmla="*/ 2693 h 3739"/>
              <a:gd name="T4" fmla="*/ 5186 w 26397"/>
              <a:gd name="T5" fmla="*/ 754 h 3739"/>
              <a:gd name="T6" fmla="*/ 23302 w 26397"/>
              <a:gd name="T7" fmla="*/ 818 h 3739"/>
              <a:gd name="T8" fmla="*/ 21490 w 26397"/>
              <a:gd name="T9" fmla="*/ 3675 h 3739"/>
              <a:gd name="T10" fmla="*/ 20478 w 26397"/>
              <a:gd name="T11" fmla="*/ 64 h 3739"/>
              <a:gd name="T12" fmla="*/ 19218 w 26397"/>
              <a:gd name="T13" fmla="*/ 2194 h 3739"/>
              <a:gd name="T14" fmla="*/ 20050 w 26397"/>
              <a:gd name="T15" fmla="*/ 64 h 3739"/>
              <a:gd name="T16" fmla="*/ 17870 w 26397"/>
              <a:gd name="T17" fmla="*/ 1545 h 3739"/>
              <a:gd name="T18" fmla="*/ 17037 w 26397"/>
              <a:gd name="T19" fmla="*/ 3675 h 3739"/>
              <a:gd name="T20" fmla="*/ 16510 w 26397"/>
              <a:gd name="T21" fmla="*/ 64 h 3739"/>
              <a:gd name="T22" fmla="*/ 14886 w 26397"/>
              <a:gd name="T23" fmla="*/ 1476 h 3739"/>
              <a:gd name="T24" fmla="*/ 14886 w 26397"/>
              <a:gd name="T25" fmla="*/ 2208 h 3739"/>
              <a:gd name="T26" fmla="*/ 16565 w 26397"/>
              <a:gd name="T27" fmla="*/ 3675 h 3739"/>
              <a:gd name="T28" fmla="*/ 10830 w 26397"/>
              <a:gd name="T29" fmla="*/ 64 h 3739"/>
              <a:gd name="T30" fmla="*/ 12647 w 26397"/>
              <a:gd name="T31" fmla="*/ 818 h 3739"/>
              <a:gd name="T32" fmla="*/ 11842 w 26397"/>
              <a:gd name="T33" fmla="*/ 818 h 3739"/>
              <a:gd name="T34" fmla="*/ 7389 w 26397"/>
              <a:gd name="T35" fmla="*/ 64 h 3739"/>
              <a:gd name="T36" fmla="*/ 9597 w 26397"/>
              <a:gd name="T37" fmla="*/ 2194 h 3739"/>
              <a:gd name="T38" fmla="*/ 10402 w 26397"/>
              <a:gd name="T39" fmla="*/ 3675 h 3739"/>
              <a:gd name="T40" fmla="*/ 8194 w 26397"/>
              <a:gd name="T41" fmla="*/ 1545 h 3739"/>
              <a:gd name="T42" fmla="*/ 7389 w 26397"/>
              <a:gd name="T43" fmla="*/ 64 h 3739"/>
              <a:gd name="T44" fmla="*/ 25707 w 26397"/>
              <a:gd name="T45" fmla="*/ 1177 h 3739"/>
              <a:gd name="T46" fmla="*/ 24619 w 26397"/>
              <a:gd name="T47" fmla="*/ 828 h 3739"/>
              <a:gd name="T48" fmla="*/ 24737 w 26397"/>
              <a:gd name="T49" fmla="*/ 1389 h 3739"/>
              <a:gd name="T50" fmla="*/ 26199 w 26397"/>
              <a:gd name="T51" fmla="*/ 2042 h 3739"/>
              <a:gd name="T52" fmla="*/ 25698 w 26397"/>
              <a:gd name="T53" fmla="*/ 3597 h 3739"/>
              <a:gd name="T54" fmla="*/ 23513 w 26397"/>
              <a:gd name="T55" fmla="*/ 2847 h 3739"/>
              <a:gd name="T56" fmla="*/ 24967 w 26397"/>
              <a:gd name="T57" fmla="*/ 3008 h 3739"/>
              <a:gd name="T58" fmla="*/ 25500 w 26397"/>
              <a:gd name="T59" fmla="*/ 2479 h 3739"/>
              <a:gd name="T60" fmla="*/ 24251 w 26397"/>
              <a:gd name="T61" fmla="*/ 1996 h 3739"/>
              <a:gd name="T62" fmla="*/ 23819 w 26397"/>
              <a:gd name="T63" fmla="*/ 531 h 3739"/>
              <a:gd name="T64" fmla="*/ 5186 w 26397"/>
              <a:gd name="T65" fmla="*/ 0 h 3739"/>
              <a:gd name="T66" fmla="*/ 6883 w 26397"/>
              <a:gd name="T67" fmla="*/ 1872 h 3739"/>
              <a:gd name="T68" fmla="*/ 5186 w 26397"/>
              <a:gd name="T69" fmla="*/ 3739 h 3739"/>
              <a:gd name="T70" fmla="*/ 3484 w 26397"/>
              <a:gd name="T71" fmla="*/ 1872 h 3739"/>
              <a:gd name="T72" fmla="*/ 5186 w 26397"/>
              <a:gd name="T73" fmla="*/ 0 h 3739"/>
              <a:gd name="T74" fmla="*/ 3119 w 26397"/>
              <a:gd name="T75" fmla="*/ 892 h 3739"/>
              <a:gd name="T76" fmla="*/ 1716 w 26397"/>
              <a:gd name="T77" fmla="*/ 754 h 3739"/>
              <a:gd name="T78" fmla="*/ 828 w 26397"/>
              <a:gd name="T79" fmla="*/ 1853 h 3739"/>
              <a:gd name="T80" fmla="*/ 1716 w 26397"/>
              <a:gd name="T81" fmla="*/ 2985 h 3739"/>
              <a:gd name="T82" fmla="*/ 3128 w 26397"/>
              <a:gd name="T83" fmla="*/ 2847 h 3739"/>
              <a:gd name="T84" fmla="*/ 828 w 26397"/>
              <a:gd name="T85" fmla="*/ 3505 h 3739"/>
              <a:gd name="T86" fmla="*/ 221 w 26397"/>
              <a:gd name="T87" fmla="*/ 881 h 3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97" h="3739">
                <a:moveTo>
                  <a:pt x="5186" y="754"/>
                </a:moveTo>
                <a:cubicBezTo>
                  <a:pt x="4913" y="754"/>
                  <a:pt x="4698" y="852"/>
                  <a:pt x="4542" y="1048"/>
                </a:cubicBezTo>
                <a:cubicBezTo>
                  <a:pt x="4386" y="1245"/>
                  <a:pt x="4307" y="1519"/>
                  <a:pt x="4307" y="1872"/>
                </a:cubicBezTo>
                <a:cubicBezTo>
                  <a:pt x="4307" y="2224"/>
                  <a:pt x="4386" y="2498"/>
                  <a:pt x="4542" y="2693"/>
                </a:cubicBezTo>
                <a:cubicBezTo>
                  <a:pt x="4698" y="2888"/>
                  <a:pt x="4913" y="2985"/>
                  <a:pt x="5186" y="2985"/>
                </a:cubicBezTo>
                <a:cubicBezTo>
                  <a:pt x="5456" y="2985"/>
                  <a:pt x="5669" y="2888"/>
                  <a:pt x="5825" y="2693"/>
                </a:cubicBezTo>
                <a:cubicBezTo>
                  <a:pt x="5982" y="2498"/>
                  <a:pt x="6060" y="2224"/>
                  <a:pt x="6060" y="1872"/>
                </a:cubicBezTo>
                <a:cubicBezTo>
                  <a:pt x="6060" y="1519"/>
                  <a:pt x="5983" y="1245"/>
                  <a:pt x="5828" y="1048"/>
                </a:cubicBezTo>
                <a:cubicBezTo>
                  <a:pt x="5673" y="852"/>
                  <a:pt x="5459" y="754"/>
                  <a:pt x="5186" y="754"/>
                </a:cubicBezTo>
                <a:close/>
                <a:moveTo>
                  <a:pt x="20478" y="64"/>
                </a:moveTo>
                <a:lnTo>
                  <a:pt x="23302" y="64"/>
                </a:lnTo>
                <a:lnTo>
                  <a:pt x="23302" y="818"/>
                </a:lnTo>
                <a:lnTo>
                  <a:pt x="22295" y="818"/>
                </a:lnTo>
                <a:lnTo>
                  <a:pt x="22295" y="3675"/>
                </a:lnTo>
                <a:lnTo>
                  <a:pt x="21490" y="3675"/>
                </a:lnTo>
                <a:lnTo>
                  <a:pt x="21490" y="818"/>
                </a:lnTo>
                <a:lnTo>
                  <a:pt x="20478" y="818"/>
                </a:lnTo>
                <a:lnTo>
                  <a:pt x="20478" y="64"/>
                </a:lnTo>
                <a:close/>
                <a:moveTo>
                  <a:pt x="17037" y="64"/>
                </a:moveTo>
                <a:lnTo>
                  <a:pt x="17778" y="64"/>
                </a:lnTo>
                <a:lnTo>
                  <a:pt x="19218" y="2194"/>
                </a:lnTo>
                <a:lnTo>
                  <a:pt x="19245" y="2194"/>
                </a:lnTo>
                <a:lnTo>
                  <a:pt x="19245" y="64"/>
                </a:lnTo>
                <a:lnTo>
                  <a:pt x="20050" y="64"/>
                </a:lnTo>
                <a:lnTo>
                  <a:pt x="20050" y="3675"/>
                </a:lnTo>
                <a:lnTo>
                  <a:pt x="19351" y="3675"/>
                </a:lnTo>
                <a:lnTo>
                  <a:pt x="17870" y="1545"/>
                </a:lnTo>
                <a:lnTo>
                  <a:pt x="17842" y="1545"/>
                </a:lnTo>
                <a:lnTo>
                  <a:pt x="17842" y="3675"/>
                </a:lnTo>
                <a:lnTo>
                  <a:pt x="17037" y="3675"/>
                </a:lnTo>
                <a:lnTo>
                  <a:pt x="17037" y="64"/>
                </a:lnTo>
                <a:close/>
                <a:moveTo>
                  <a:pt x="14081" y="64"/>
                </a:moveTo>
                <a:lnTo>
                  <a:pt x="16510" y="64"/>
                </a:lnTo>
                <a:lnTo>
                  <a:pt x="16510" y="795"/>
                </a:lnTo>
                <a:lnTo>
                  <a:pt x="14886" y="795"/>
                </a:lnTo>
                <a:lnTo>
                  <a:pt x="14886" y="1476"/>
                </a:lnTo>
                <a:lnTo>
                  <a:pt x="16423" y="1476"/>
                </a:lnTo>
                <a:lnTo>
                  <a:pt x="16423" y="2208"/>
                </a:lnTo>
                <a:lnTo>
                  <a:pt x="14886" y="2208"/>
                </a:lnTo>
                <a:lnTo>
                  <a:pt x="14886" y="2944"/>
                </a:lnTo>
                <a:lnTo>
                  <a:pt x="16565" y="2944"/>
                </a:lnTo>
                <a:lnTo>
                  <a:pt x="16565" y="3675"/>
                </a:lnTo>
                <a:lnTo>
                  <a:pt x="14081" y="3675"/>
                </a:lnTo>
                <a:lnTo>
                  <a:pt x="14081" y="64"/>
                </a:lnTo>
                <a:close/>
                <a:moveTo>
                  <a:pt x="10830" y="64"/>
                </a:moveTo>
                <a:lnTo>
                  <a:pt x="13654" y="64"/>
                </a:lnTo>
                <a:lnTo>
                  <a:pt x="13654" y="818"/>
                </a:lnTo>
                <a:lnTo>
                  <a:pt x="12647" y="818"/>
                </a:lnTo>
                <a:lnTo>
                  <a:pt x="12647" y="3675"/>
                </a:lnTo>
                <a:lnTo>
                  <a:pt x="11842" y="3675"/>
                </a:lnTo>
                <a:lnTo>
                  <a:pt x="11842" y="818"/>
                </a:lnTo>
                <a:lnTo>
                  <a:pt x="10830" y="818"/>
                </a:lnTo>
                <a:lnTo>
                  <a:pt x="10830" y="64"/>
                </a:lnTo>
                <a:close/>
                <a:moveTo>
                  <a:pt x="7389" y="64"/>
                </a:moveTo>
                <a:lnTo>
                  <a:pt x="8130" y="64"/>
                </a:lnTo>
                <a:lnTo>
                  <a:pt x="9570" y="2194"/>
                </a:lnTo>
                <a:lnTo>
                  <a:pt x="9597" y="2194"/>
                </a:lnTo>
                <a:lnTo>
                  <a:pt x="9597" y="64"/>
                </a:lnTo>
                <a:lnTo>
                  <a:pt x="10402" y="64"/>
                </a:lnTo>
                <a:lnTo>
                  <a:pt x="10402" y="3675"/>
                </a:lnTo>
                <a:lnTo>
                  <a:pt x="9703" y="3675"/>
                </a:lnTo>
                <a:lnTo>
                  <a:pt x="8222" y="1545"/>
                </a:lnTo>
                <a:lnTo>
                  <a:pt x="8194" y="1545"/>
                </a:lnTo>
                <a:lnTo>
                  <a:pt x="8194" y="3675"/>
                </a:lnTo>
                <a:lnTo>
                  <a:pt x="7389" y="3675"/>
                </a:lnTo>
                <a:lnTo>
                  <a:pt x="7389" y="64"/>
                </a:lnTo>
                <a:close/>
                <a:moveTo>
                  <a:pt x="25013" y="0"/>
                </a:moveTo>
                <a:cubicBezTo>
                  <a:pt x="25657" y="0"/>
                  <a:pt x="26118" y="283"/>
                  <a:pt x="26397" y="851"/>
                </a:cubicBezTo>
                <a:lnTo>
                  <a:pt x="25707" y="1177"/>
                </a:lnTo>
                <a:cubicBezTo>
                  <a:pt x="25628" y="1018"/>
                  <a:pt x="25530" y="903"/>
                  <a:pt x="25415" y="832"/>
                </a:cubicBezTo>
                <a:cubicBezTo>
                  <a:pt x="25300" y="762"/>
                  <a:pt x="25163" y="726"/>
                  <a:pt x="25003" y="726"/>
                </a:cubicBezTo>
                <a:cubicBezTo>
                  <a:pt x="24853" y="726"/>
                  <a:pt x="24725" y="760"/>
                  <a:pt x="24619" y="828"/>
                </a:cubicBezTo>
                <a:cubicBezTo>
                  <a:pt x="24514" y="895"/>
                  <a:pt x="24461" y="979"/>
                  <a:pt x="24461" y="1081"/>
                </a:cubicBezTo>
                <a:cubicBezTo>
                  <a:pt x="24461" y="1151"/>
                  <a:pt x="24482" y="1210"/>
                  <a:pt x="24525" y="1258"/>
                </a:cubicBezTo>
                <a:cubicBezTo>
                  <a:pt x="24568" y="1305"/>
                  <a:pt x="24639" y="1349"/>
                  <a:pt x="24737" y="1389"/>
                </a:cubicBezTo>
                <a:cubicBezTo>
                  <a:pt x="24835" y="1429"/>
                  <a:pt x="24977" y="1473"/>
                  <a:pt x="25164" y="1522"/>
                </a:cubicBezTo>
                <a:cubicBezTo>
                  <a:pt x="25407" y="1587"/>
                  <a:pt x="25609" y="1653"/>
                  <a:pt x="25772" y="1720"/>
                </a:cubicBezTo>
                <a:cubicBezTo>
                  <a:pt x="25934" y="1787"/>
                  <a:pt x="26077" y="1895"/>
                  <a:pt x="26199" y="2042"/>
                </a:cubicBezTo>
                <a:cubicBezTo>
                  <a:pt x="26322" y="2189"/>
                  <a:pt x="26383" y="2382"/>
                  <a:pt x="26383" y="2622"/>
                </a:cubicBezTo>
                <a:cubicBezTo>
                  <a:pt x="26383" y="2842"/>
                  <a:pt x="26323" y="3037"/>
                  <a:pt x="26202" y="3206"/>
                </a:cubicBezTo>
                <a:cubicBezTo>
                  <a:pt x="26081" y="3374"/>
                  <a:pt x="25913" y="3505"/>
                  <a:pt x="25698" y="3597"/>
                </a:cubicBezTo>
                <a:cubicBezTo>
                  <a:pt x="25483" y="3689"/>
                  <a:pt x="25238" y="3735"/>
                  <a:pt x="24962" y="3735"/>
                </a:cubicBezTo>
                <a:cubicBezTo>
                  <a:pt x="24625" y="3735"/>
                  <a:pt x="24330" y="3654"/>
                  <a:pt x="24079" y="3491"/>
                </a:cubicBezTo>
                <a:cubicBezTo>
                  <a:pt x="23827" y="3328"/>
                  <a:pt x="23639" y="3114"/>
                  <a:pt x="23513" y="2847"/>
                </a:cubicBezTo>
                <a:lnTo>
                  <a:pt x="24212" y="2525"/>
                </a:lnTo>
                <a:cubicBezTo>
                  <a:pt x="24277" y="2684"/>
                  <a:pt x="24375" y="2805"/>
                  <a:pt x="24507" y="2886"/>
                </a:cubicBezTo>
                <a:cubicBezTo>
                  <a:pt x="24639" y="2967"/>
                  <a:pt x="24792" y="3008"/>
                  <a:pt x="24967" y="3008"/>
                </a:cubicBezTo>
                <a:cubicBezTo>
                  <a:pt x="25148" y="3008"/>
                  <a:pt x="25292" y="2977"/>
                  <a:pt x="25399" y="2914"/>
                </a:cubicBezTo>
                <a:cubicBezTo>
                  <a:pt x="25506" y="2851"/>
                  <a:pt x="25560" y="2767"/>
                  <a:pt x="25560" y="2663"/>
                </a:cubicBezTo>
                <a:cubicBezTo>
                  <a:pt x="25560" y="2589"/>
                  <a:pt x="25540" y="2528"/>
                  <a:pt x="25500" y="2479"/>
                </a:cubicBezTo>
                <a:cubicBezTo>
                  <a:pt x="25460" y="2430"/>
                  <a:pt x="25391" y="2384"/>
                  <a:pt x="25293" y="2341"/>
                </a:cubicBezTo>
                <a:cubicBezTo>
                  <a:pt x="25195" y="2298"/>
                  <a:pt x="25053" y="2251"/>
                  <a:pt x="24865" y="2198"/>
                </a:cubicBezTo>
                <a:cubicBezTo>
                  <a:pt x="24617" y="2131"/>
                  <a:pt x="24412" y="2063"/>
                  <a:pt x="24251" y="1996"/>
                </a:cubicBezTo>
                <a:cubicBezTo>
                  <a:pt x="24090" y="1929"/>
                  <a:pt x="23948" y="1822"/>
                  <a:pt x="23824" y="1676"/>
                </a:cubicBezTo>
                <a:cubicBezTo>
                  <a:pt x="23699" y="1531"/>
                  <a:pt x="23637" y="1338"/>
                  <a:pt x="23637" y="1099"/>
                </a:cubicBezTo>
                <a:cubicBezTo>
                  <a:pt x="23637" y="887"/>
                  <a:pt x="23698" y="698"/>
                  <a:pt x="23819" y="531"/>
                </a:cubicBezTo>
                <a:cubicBezTo>
                  <a:pt x="23940" y="364"/>
                  <a:pt x="24106" y="233"/>
                  <a:pt x="24316" y="140"/>
                </a:cubicBezTo>
                <a:cubicBezTo>
                  <a:pt x="24526" y="46"/>
                  <a:pt x="24758" y="0"/>
                  <a:pt x="25013" y="0"/>
                </a:cubicBezTo>
                <a:close/>
                <a:moveTo>
                  <a:pt x="5186" y="0"/>
                </a:moveTo>
                <a:cubicBezTo>
                  <a:pt x="5533" y="0"/>
                  <a:pt x="5833" y="74"/>
                  <a:pt x="6088" y="223"/>
                </a:cubicBezTo>
                <a:cubicBezTo>
                  <a:pt x="6342" y="371"/>
                  <a:pt x="6538" y="586"/>
                  <a:pt x="6676" y="867"/>
                </a:cubicBezTo>
                <a:cubicBezTo>
                  <a:pt x="6814" y="1147"/>
                  <a:pt x="6883" y="1482"/>
                  <a:pt x="6883" y="1872"/>
                </a:cubicBezTo>
                <a:cubicBezTo>
                  <a:pt x="6883" y="2258"/>
                  <a:pt x="6814" y="2592"/>
                  <a:pt x="6676" y="2872"/>
                </a:cubicBezTo>
                <a:cubicBezTo>
                  <a:pt x="6538" y="3153"/>
                  <a:pt x="6342" y="3368"/>
                  <a:pt x="6088" y="3516"/>
                </a:cubicBezTo>
                <a:cubicBezTo>
                  <a:pt x="5833" y="3665"/>
                  <a:pt x="5533" y="3739"/>
                  <a:pt x="5186" y="3739"/>
                </a:cubicBezTo>
                <a:cubicBezTo>
                  <a:pt x="4836" y="3739"/>
                  <a:pt x="4534" y="3665"/>
                  <a:pt x="4280" y="3516"/>
                </a:cubicBezTo>
                <a:cubicBezTo>
                  <a:pt x="4025" y="3368"/>
                  <a:pt x="3829" y="3153"/>
                  <a:pt x="3691" y="2872"/>
                </a:cubicBezTo>
                <a:cubicBezTo>
                  <a:pt x="3553" y="2592"/>
                  <a:pt x="3484" y="2258"/>
                  <a:pt x="3484" y="1872"/>
                </a:cubicBezTo>
                <a:cubicBezTo>
                  <a:pt x="3484" y="1482"/>
                  <a:pt x="3553" y="1147"/>
                  <a:pt x="3691" y="867"/>
                </a:cubicBezTo>
                <a:cubicBezTo>
                  <a:pt x="3829" y="586"/>
                  <a:pt x="4025" y="371"/>
                  <a:pt x="4280" y="223"/>
                </a:cubicBezTo>
                <a:cubicBezTo>
                  <a:pt x="4534" y="74"/>
                  <a:pt x="4836" y="0"/>
                  <a:pt x="5186" y="0"/>
                </a:cubicBezTo>
                <a:close/>
                <a:moveTo>
                  <a:pt x="1762" y="0"/>
                </a:moveTo>
                <a:cubicBezTo>
                  <a:pt x="2081" y="0"/>
                  <a:pt x="2354" y="79"/>
                  <a:pt x="2581" y="237"/>
                </a:cubicBezTo>
                <a:cubicBezTo>
                  <a:pt x="2808" y="394"/>
                  <a:pt x="2987" y="613"/>
                  <a:pt x="3119" y="892"/>
                </a:cubicBezTo>
                <a:lnTo>
                  <a:pt x="2406" y="1209"/>
                </a:lnTo>
                <a:cubicBezTo>
                  <a:pt x="2341" y="1059"/>
                  <a:pt x="2249" y="946"/>
                  <a:pt x="2128" y="869"/>
                </a:cubicBezTo>
                <a:cubicBezTo>
                  <a:pt x="2006" y="792"/>
                  <a:pt x="1869" y="754"/>
                  <a:pt x="1716" y="754"/>
                </a:cubicBezTo>
                <a:cubicBezTo>
                  <a:pt x="1541" y="754"/>
                  <a:pt x="1387" y="799"/>
                  <a:pt x="1254" y="890"/>
                </a:cubicBezTo>
                <a:cubicBezTo>
                  <a:pt x="1120" y="980"/>
                  <a:pt x="1016" y="1108"/>
                  <a:pt x="941" y="1274"/>
                </a:cubicBezTo>
                <a:cubicBezTo>
                  <a:pt x="866" y="1439"/>
                  <a:pt x="828" y="1633"/>
                  <a:pt x="828" y="1853"/>
                </a:cubicBezTo>
                <a:cubicBezTo>
                  <a:pt x="828" y="2080"/>
                  <a:pt x="866" y="2279"/>
                  <a:pt x="941" y="2449"/>
                </a:cubicBezTo>
                <a:cubicBezTo>
                  <a:pt x="1016" y="2619"/>
                  <a:pt x="1120" y="2751"/>
                  <a:pt x="1254" y="2845"/>
                </a:cubicBezTo>
                <a:cubicBezTo>
                  <a:pt x="1387" y="2938"/>
                  <a:pt x="1541" y="2985"/>
                  <a:pt x="1716" y="2985"/>
                </a:cubicBezTo>
                <a:cubicBezTo>
                  <a:pt x="1863" y="2985"/>
                  <a:pt x="1996" y="2946"/>
                  <a:pt x="2114" y="2868"/>
                </a:cubicBezTo>
                <a:cubicBezTo>
                  <a:pt x="2232" y="2790"/>
                  <a:pt x="2332" y="2677"/>
                  <a:pt x="2415" y="2530"/>
                </a:cubicBezTo>
                <a:lnTo>
                  <a:pt x="3128" y="2847"/>
                </a:lnTo>
                <a:cubicBezTo>
                  <a:pt x="2993" y="3132"/>
                  <a:pt x="2804" y="3352"/>
                  <a:pt x="2560" y="3507"/>
                </a:cubicBezTo>
                <a:cubicBezTo>
                  <a:pt x="2316" y="3662"/>
                  <a:pt x="2036" y="3739"/>
                  <a:pt x="1720" y="3739"/>
                </a:cubicBezTo>
                <a:cubicBezTo>
                  <a:pt x="1386" y="3739"/>
                  <a:pt x="1089" y="3661"/>
                  <a:pt x="828" y="3505"/>
                </a:cubicBezTo>
                <a:cubicBezTo>
                  <a:pt x="567" y="3348"/>
                  <a:pt x="364" y="3127"/>
                  <a:pt x="219" y="2840"/>
                </a:cubicBezTo>
                <a:cubicBezTo>
                  <a:pt x="73" y="2553"/>
                  <a:pt x="0" y="2224"/>
                  <a:pt x="0" y="1853"/>
                </a:cubicBezTo>
                <a:cubicBezTo>
                  <a:pt x="0" y="1485"/>
                  <a:pt x="74" y="1161"/>
                  <a:pt x="221" y="881"/>
                </a:cubicBezTo>
                <a:cubicBezTo>
                  <a:pt x="368" y="600"/>
                  <a:pt x="575" y="383"/>
                  <a:pt x="842" y="230"/>
                </a:cubicBezTo>
                <a:cubicBezTo>
                  <a:pt x="1109" y="76"/>
                  <a:pt x="1415" y="0"/>
                  <a:pt x="1762"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p>
            <a:pPr lvl="0"/>
            <a:endParaRPr lang="zh-CN" altLang="en-US">
              <a:latin typeface="MiSans Bold" panose="00000800000000000000" charset="-122"/>
              <a:sym typeface="MiSans Bold" panose="00000800000000000000" charset="-122"/>
            </a:endParaRPr>
          </a:p>
        </p:txBody>
      </p:sp>
      <p:sp>
        <p:nvSpPr>
          <p:cNvPr id="2" name="标题 1"/>
          <p:cNvSpPr>
            <a:spLocks noGrp="1"/>
          </p:cNvSpPr>
          <p:nvPr>
            <p:ph type="title" hasCustomPrompt="1"/>
            <p:custDataLst>
              <p:tags r:id="rId4"/>
            </p:custDataLst>
          </p:nvPr>
        </p:nvSpPr>
        <p:spPr>
          <a:xfrm>
            <a:off x="978218" y="1395971"/>
            <a:ext cx="10252709" cy="1194589"/>
          </a:xfrm>
          <a:prstGeom prst="rect">
            <a:avLst/>
          </a:prstGeom>
        </p:spPr>
        <p:txBody>
          <a:bodyPr wrap="square" anchor="ctr">
            <a:normAutofit/>
          </a:bodyPr>
          <a:lstStyle>
            <a:lvl1pPr algn="ctr">
              <a:defRPr sz="6000">
                <a:solidFill>
                  <a:schemeClr val="lt1">
                    <a:lumMod val="100000"/>
                  </a:schemeClr>
                </a:solidFill>
                <a:latin typeface="+mj-ea"/>
                <a:ea typeface="+mj-ea"/>
                <a:sym typeface="MiSans Bold" panose="00000800000000000000" charset="-122"/>
              </a:defRPr>
            </a:lvl1pPr>
          </a:lstStyle>
          <a:p>
            <a:r>
              <a:rPr lang="zh-CN" altLang="en-US" dirty="0"/>
              <a:t>标题</a:t>
            </a:r>
            <a:endParaRPr lang="zh-CN" altLang="en-US" dirty="0"/>
          </a:p>
        </p:txBody>
      </p:sp>
      <p:pic>
        <p:nvPicPr>
          <p:cNvPr id="15" name="图片 14" descr="C:/Users/ADMIN/AppData/Local/Temp/fig2wpp/@png2x-2574&amp;2537.png"/>
          <p:cNvPicPr>
            <a:picLocks noChangeAspect="1"/>
          </p:cNvPicPr>
          <p:nvPr userDrawn="1">
            <p:custDataLst>
              <p:tags r:id="rId5"/>
            </p:custDataLst>
          </p:nvPr>
        </p:nvPicPr>
        <p:blipFill>
          <a:blip r:embed="rId6" r:link="rId7"/>
          <a:srcRect b="11680"/>
          <a:stretch>
            <a:fillRect/>
          </a:stretch>
        </p:blipFill>
        <p:spPr>
          <a:xfrm>
            <a:off x="4247515" y="-71120"/>
            <a:ext cx="3486150" cy="1574800"/>
          </a:xfrm>
          <a:prstGeom prst="rect">
            <a:avLst/>
          </a:prstGeom>
          <a:effectLst>
            <a:outerShdw blurRad="279400" dist="50800" dir="2640000" algn="t" rotWithShape="0">
              <a:schemeClr val="accent1">
                <a:lumMod val="50000"/>
                <a:alpha val="56000"/>
              </a:schemeClr>
            </a:outerShdw>
          </a:effectLst>
        </p:spPr>
      </p:pic>
      <p:grpSp>
        <p:nvGrpSpPr>
          <p:cNvPr id="16" name="组合 15"/>
          <p:cNvGrpSpPr/>
          <p:nvPr userDrawn="1"/>
        </p:nvGrpSpPr>
        <p:grpSpPr>
          <a:xfrm>
            <a:off x="9535160" y="6243955"/>
            <a:ext cx="2728595" cy="523240"/>
            <a:chOff x="15016" y="9833"/>
            <a:chExt cx="4297" cy="824"/>
          </a:xfrm>
        </p:grpSpPr>
        <p:pic>
          <p:nvPicPr>
            <p:cNvPr id="5" name="图片 4" descr="图片1"/>
            <p:cNvPicPr>
              <a:picLocks noChangeAspect="1"/>
            </p:cNvPicPr>
            <p:nvPr userDrawn="1">
              <p:custDataLst>
                <p:tags r:id="rId8"/>
              </p:custDataLst>
            </p:nvPr>
          </p:nvPicPr>
          <p:blipFill>
            <a:blip r:embed="rId9"/>
            <a:stretch>
              <a:fillRect/>
            </a:stretch>
          </p:blipFill>
          <p:spPr>
            <a:xfrm>
              <a:off x="15016" y="9833"/>
              <a:ext cx="681" cy="752"/>
            </a:xfrm>
            <a:prstGeom prst="rect">
              <a:avLst/>
            </a:prstGeom>
          </p:spPr>
        </p:pic>
        <p:sp>
          <p:nvSpPr>
            <p:cNvPr id="14" name="矩形 13"/>
            <p:cNvSpPr/>
            <p:nvPr userDrawn="1">
              <p:custDataLst>
                <p:tags r:id="rId10"/>
              </p:custDataLst>
            </p:nvPr>
          </p:nvSpPr>
          <p:spPr>
            <a:xfrm>
              <a:off x="15139" y="9833"/>
              <a:ext cx="4175" cy="82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8" name="组合 7"/>
          <p:cNvGrpSpPr/>
          <p:nvPr userDrawn="1"/>
        </p:nvGrpSpPr>
        <p:grpSpPr>
          <a:xfrm>
            <a:off x="10064750" y="6251575"/>
            <a:ext cx="1995170" cy="469900"/>
            <a:chOff x="15850" y="9845"/>
            <a:chExt cx="3142" cy="740"/>
          </a:xfrm>
        </p:grpSpPr>
        <p:sp>
          <p:nvSpPr>
            <p:cNvPr id="7" name="矩形 6"/>
            <p:cNvSpPr/>
            <p:nvPr userDrawn="1">
              <p:custDataLst>
                <p:tags r:id="rId2"/>
              </p:custDataLst>
            </p:nvPr>
          </p:nvSpPr>
          <p:spPr>
            <a:xfrm>
              <a:off x="16190" y="9845"/>
              <a:ext cx="2802" cy="740"/>
            </a:xfrm>
            <a:prstGeom prst="rect">
              <a:avLst/>
            </a:prstGeom>
            <a:noFill/>
            <a:ln>
              <a:noFill/>
            </a:ln>
            <a:extLst>
              <a:ext uri="{909E8E84-426E-40DD-AFC4-6F175D3DCCD1}">
                <a14:hiddenFill xmlns:a14="http://schemas.microsoft.com/office/drawing/2010/main">
                  <a:solidFill>
                    <a:srgbClr val="C0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solidFill>
                    <a:schemeClr val="bg2">
                      <a:lumMod val="75000"/>
                    </a:schemeClr>
                  </a:solidFill>
                  <a:latin typeface="微软雅黑" panose="020B0503020204020204" charset="-122"/>
                  <a:ea typeface="微软雅黑" panose="020B0503020204020204" charset="-122"/>
                  <a:sym typeface="+mn-ea"/>
                </a:rPr>
                <a:t>北方国际教育集团</a:t>
              </a:r>
              <a:endParaRPr lang="zh-CN" altLang="en-US" sz="1400" b="1">
                <a:solidFill>
                  <a:schemeClr val="bg2">
                    <a:lumMod val="75000"/>
                  </a:schemeClr>
                </a:solidFill>
                <a:latin typeface="微软雅黑" panose="020B0503020204020204" charset="-122"/>
                <a:ea typeface="微软雅黑" panose="020B0503020204020204" charset="-122"/>
                <a:sym typeface="+mn-ea"/>
              </a:endParaRPr>
            </a:p>
          </p:txBody>
        </p:sp>
        <p:pic>
          <p:nvPicPr>
            <p:cNvPr id="6" name="图片 5" descr="logo-常用2"/>
            <p:cNvPicPr>
              <a:picLocks noChangeAspect="1"/>
            </p:cNvPicPr>
            <p:nvPr userDrawn="1">
              <p:custDataLst>
                <p:tags r:id="rId3"/>
              </p:custDataLst>
            </p:nvPr>
          </p:nvPicPr>
          <p:blipFill>
            <a:blip r:embed="rId4"/>
            <a:stretch>
              <a:fillRect/>
            </a:stretch>
          </p:blipFill>
          <p:spPr>
            <a:xfrm>
              <a:off x="15850" y="9924"/>
              <a:ext cx="550" cy="609"/>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16" name="组合 15"/>
          <p:cNvGrpSpPr/>
          <p:nvPr userDrawn="1"/>
        </p:nvGrpSpPr>
        <p:grpSpPr>
          <a:xfrm>
            <a:off x="9535160" y="6243955"/>
            <a:ext cx="2728595" cy="523240"/>
            <a:chOff x="15016" y="9833"/>
            <a:chExt cx="4297" cy="824"/>
          </a:xfrm>
        </p:grpSpPr>
        <p:pic>
          <p:nvPicPr>
            <p:cNvPr id="14" name="图片 13" descr="图片1"/>
            <p:cNvPicPr>
              <a:picLocks noChangeAspect="1"/>
            </p:cNvPicPr>
            <p:nvPr userDrawn="1">
              <p:custDataLst>
                <p:tags r:id="rId2"/>
              </p:custDataLst>
            </p:nvPr>
          </p:nvPicPr>
          <p:blipFill>
            <a:blip r:embed="rId3"/>
            <a:stretch>
              <a:fillRect/>
            </a:stretch>
          </p:blipFill>
          <p:spPr>
            <a:xfrm>
              <a:off x="15016" y="9833"/>
              <a:ext cx="681" cy="752"/>
            </a:xfrm>
            <a:prstGeom prst="rect">
              <a:avLst/>
            </a:prstGeom>
          </p:spPr>
        </p:pic>
        <p:sp>
          <p:nvSpPr>
            <p:cNvPr id="17" name="矩形 16"/>
            <p:cNvSpPr/>
            <p:nvPr userDrawn="1">
              <p:custDataLst>
                <p:tags r:id="rId4"/>
              </p:custDataLst>
            </p:nvPr>
          </p:nvSpPr>
          <p:spPr>
            <a:xfrm>
              <a:off x="15139" y="9833"/>
              <a:ext cx="4175" cy="82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7" Type="http://schemas.openxmlformats.org/officeDocument/2006/relationships/theme" Target="../theme/theme1.xml"/><Relationship Id="rId36" Type="http://schemas.openxmlformats.org/officeDocument/2006/relationships/tags" Target="../tags/tag34.xml"/><Relationship Id="rId35" Type="http://schemas.openxmlformats.org/officeDocument/2006/relationships/tags" Target="../tags/tag33.xml"/><Relationship Id="rId34" Type="http://schemas.openxmlformats.org/officeDocument/2006/relationships/tags" Target="../tags/tag32.xml"/><Relationship Id="rId33" Type="http://schemas.openxmlformats.org/officeDocument/2006/relationships/tags" Target="../tags/tag31.xml"/><Relationship Id="rId32" Type="http://schemas.openxmlformats.org/officeDocument/2006/relationships/tags" Target="../tags/tag30.xml"/><Relationship Id="rId31" Type="http://schemas.openxmlformats.org/officeDocument/2006/relationships/tags" Target="../tags/tag29.xml"/><Relationship Id="rId30" Type="http://schemas.openxmlformats.org/officeDocument/2006/relationships/image" Target="NULL" TargetMode="External"/><Relationship Id="rId3" Type="http://schemas.openxmlformats.org/officeDocument/2006/relationships/slideLayout" Target="../slideLayouts/slideLayout3.xml"/><Relationship Id="rId29" Type="http://schemas.openxmlformats.org/officeDocument/2006/relationships/image" Target="../media/image5.png"/><Relationship Id="rId28" Type="http://schemas.openxmlformats.org/officeDocument/2006/relationships/tags" Target="../tags/tag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descr="C:/Users/ADMIN/AppData/Local/Temp/fig2wpp/@png2x_bg-2558&amp;1235.png"/>
          <p:cNvPicPr>
            <a:picLocks noChangeAspect="1"/>
          </p:cNvPicPr>
          <p:nvPr userDrawn="1">
            <p:custDataLst>
              <p:tags r:id="rId28"/>
            </p:custDataLst>
          </p:nvPr>
        </p:nvPicPr>
        <p:blipFill>
          <a:blip r:embed="rId29" r:link="rId30"/>
          <a:stretch>
            <a:fillRect/>
          </a:stretch>
        </p:blipFill>
        <p:spPr>
          <a:xfrm>
            <a:off x="0" y="0"/>
            <a:ext cx="12192000" cy="6858000"/>
          </a:xfrm>
          <a:prstGeom prst="rect">
            <a:avLst/>
          </a:prstGeom>
        </p:spPr>
      </p:pic>
      <p:sp>
        <p:nvSpPr>
          <p:cNvPr id="2" name="标题占位符 1"/>
          <p:cNvSpPr>
            <a:spLocks noGrp="1"/>
          </p:cNvSpPr>
          <p:nvPr>
            <p:ph type="title"/>
            <p:custDataLst>
              <p:tags r:id="rId31"/>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2"/>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33"/>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MiSans Bold" panose="00000800000000000000" charset="-122"/>
                <a:sym typeface="MiSans Bold" panose="00000800000000000000" charset="-122"/>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34"/>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MiSans Bold" panose="00000800000000000000" charset="-122"/>
                <a:sym typeface="MiSans Bold" panose="00000800000000000000" charset="-122"/>
              </a:defRPr>
            </a:lvl1pPr>
          </a:lstStyle>
          <a:p>
            <a:endParaRPr lang="zh-CN" altLang="en-US" dirty="0"/>
          </a:p>
        </p:txBody>
      </p:sp>
      <p:sp>
        <p:nvSpPr>
          <p:cNvPr id="6" name="灯片编号占位符 5"/>
          <p:cNvSpPr>
            <a:spLocks noGrp="1"/>
          </p:cNvSpPr>
          <p:nvPr>
            <p:ph type="sldNum" sz="quarter" idx="4"/>
            <p:custDataLst>
              <p:tags r:id="rId35"/>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MiSans Bold" panose="00000800000000000000" charset="-122"/>
                <a:sym typeface="MiSans Bold" panose="00000800000000000000" charset="-122"/>
              </a:defRPr>
            </a:lvl1pPr>
          </a:lstStyle>
          <a:p>
            <a:fld id="{BE5F26B5-172A-4DC2-B0B7-181CFC56B87C}" type="slidenum">
              <a:rPr lang="zh-CN" altLang="en-US" smtClean="0"/>
            </a:fld>
            <a:endParaRPr lang="zh-CN" altLang="en-US"/>
          </a:p>
        </p:txBody>
      </p:sp>
      <p:sp>
        <p:nvSpPr>
          <p:cNvPr id="8" name="KSO_TEMPLATE" hidden="1"/>
          <p:cNvSpPr/>
          <p:nvPr userDrawn="1">
            <p:custDataLst>
              <p:tags r:id="rId36"/>
            </p:custDataLst>
          </p:nvPr>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latin typeface="MiSans Bold" panose="00000800000000000000" charset="-122"/>
              <a:sym typeface="MiSans Bold" panose="00000800000000000000"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xStyles>
    <p:title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iSans Bold" panose="00000800000000000000" charset="-122"/>
          <a:ea typeface="+mn-ea"/>
          <a:cs typeface="+mn-cs"/>
          <a:sym typeface="MiSans Bold" panose="00000800000000000000"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iSans Bold" panose="00000800000000000000" charset="-122"/>
          <a:ea typeface="+mn-ea"/>
          <a:cs typeface="+mn-cs"/>
          <a:sym typeface="MiSans Bold" panose="00000800000000000000"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iSans Bold" panose="00000800000000000000" charset="-122"/>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iSans Bold" panose="00000800000000000000" charset="-122"/>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iSans Bold" panose="00000800000000000000"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png"/><Relationship Id="rId2" Type="http://schemas.openxmlformats.org/officeDocument/2006/relationships/tags" Target="../tags/tag35.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9.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image" Target="../media/image16.png"/><Relationship Id="rId1" Type="http://schemas.openxmlformats.org/officeDocument/2006/relationships/tags" Target="../tags/tag97.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image" Target="../media/image18.emf"/><Relationship Id="rId5" Type="http://schemas.openxmlformats.org/officeDocument/2006/relationships/tags" Target="../tags/tag106.xml"/><Relationship Id="rId4" Type="http://schemas.openxmlformats.org/officeDocument/2006/relationships/image" Target="../media/image17.emf"/><Relationship Id="rId3" Type="http://schemas.openxmlformats.org/officeDocument/2006/relationships/tags" Target="../tags/tag105.xml"/><Relationship Id="rId2" Type="http://schemas.openxmlformats.org/officeDocument/2006/relationships/tags" Target="../tags/tag104.xml"/><Relationship Id="rId10" Type="http://schemas.openxmlformats.org/officeDocument/2006/relationships/notesSlide" Target="../notesSlides/notesSlide6.xml"/><Relationship Id="rId1" Type="http://schemas.openxmlformats.org/officeDocument/2006/relationships/tags" Target="../tags/tag103.xml"/></Relationships>
</file>

<file path=ppt/slides/_rels/slide12.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image" Target="../media/image20.emf"/><Relationship Id="rId7" Type="http://schemas.openxmlformats.org/officeDocument/2006/relationships/image" Target="../media/image19.emf"/><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0" Type="http://schemas.openxmlformats.org/officeDocument/2006/relationships/slideLayout" Target="../slideLayouts/slideLayout3.xml"/><Relationship Id="rId1" Type="http://schemas.openxmlformats.org/officeDocument/2006/relationships/tags" Target="../tags/tag109.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3.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image" Target="../media/image22.emf"/><Relationship Id="rId3" Type="http://schemas.openxmlformats.org/officeDocument/2006/relationships/image" Target="../media/image21.png"/><Relationship Id="rId2" Type="http://schemas.openxmlformats.org/officeDocument/2006/relationships/tags" Target="../tags/tag117.xml"/><Relationship Id="rId1" Type="http://schemas.openxmlformats.org/officeDocument/2006/relationships/tags" Target="../tags/tag116.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29.xml"/><Relationship Id="rId3" Type="http://schemas.openxmlformats.org/officeDocument/2006/relationships/image" Target="../media/image24.emf"/><Relationship Id="rId2" Type="http://schemas.openxmlformats.org/officeDocument/2006/relationships/tags" Target="../tags/tag128.xml"/><Relationship Id="rId1" Type="http://schemas.openxmlformats.org/officeDocument/2006/relationships/tags" Target="../tags/tag127.xml"/></Relationships>
</file>

<file path=ppt/slides/_rels/slide16.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3" Type="http://schemas.openxmlformats.org/officeDocument/2006/relationships/slideLayout" Target="../slideLayouts/slideLayout3.xml"/><Relationship Id="rId52" Type="http://schemas.openxmlformats.org/officeDocument/2006/relationships/tags" Target="../tags/tag181.xml"/><Relationship Id="rId51" Type="http://schemas.openxmlformats.org/officeDocument/2006/relationships/tags" Target="../tags/tag180.xml"/><Relationship Id="rId50" Type="http://schemas.openxmlformats.org/officeDocument/2006/relationships/tags" Target="../tags/tag179.xml"/><Relationship Id="rId5" Type="http://schemas.openxmlformats.org/officeDocument/2006/relationships/tags" Target="../tags/tag134.xml"/><Relationship Id="rId49" Type="http://schemas.openxmlformats.org/officeDocument/2006/relationships/tags" Target="../tags/tag178.xml"/><Relationship Id="rId48" Type="http://schemas.openxmlformats.org/officeDocument/2006/relationships/tags" Target="../tags/tag177.xml"/><Relationship Id="rId47" Type="http://schemas.openxmlformats.org/officeDocument/2006/relationships/tags" Target="../tags/tag176.xml"/><Relationship Id="rId46" Type="http://schemas.openxmlformats.org/officeDocument/2006/relationships/tags" Target="../tags/tag175.xml"/><Relationship Id="rId45" Type="http://schemas.openxmlformats.org/officeDocument/2006/relationships/tags" Target="../tags/tag174.xml"/><Relationship Id="rId44" Type="http://schemas.openxmlformats.org/officeDocument/2006/relationships/tags" Target="../tags/tag173.xml"/><Relationship Id="rId43" Type="http://schemas.openxmlformats.org/officeDocument/2006/relationships/tags" Target="../tags/tag172.xml"/><Relationship Id="rId42" Type="http://schemas.openxmlformats.org/officeDocument/2006/relationships/tags" Target="../tags/tag171.xml"/><Relationship Id="rId41" Type="http://schemas.openxmlformats.org/officeDocument/2006/relationships/tags" Target="../tags/tag170.xml"/><Relationship Id="rId40" Type="http://schemas.openxmlformats.org/officeDocument/2006/relationships/tags" Target="../tags/tag169.xml"/><Relationship Id="rId4" Type="http://schemas.openxmlformats.org/officeDocument/2006/relationships/tags" Target="../tags/tag133.xml"/><Relationship Id="rId39" Type="http://schemas.openxmlformats.org/officeDocument/2006/relationships/tags" Target="../tags/tag168.xml"/><Relationship Id="rId38" Type="http://schemas.openxmlformats.org/officeDocument/2006/relationships/tags" Target="../tags/tag167.xml"/><Relationship Id="rId37" Type="http://schemas.openxmlformats.org/officeDocument/2006/relationships/tags" Target="../tags/tag166.xml"/><Relationship Id="rId36" Type="http://schemas.openxmlformats.org/officeDocument/2006/relationships/tags" Target="../tags/tag165.xml"/><Relationship Id="rId35" Type="http://schemas.openxmlformats.org/officeDocument/2006/relationships/tags" Target="../tags/tag164.xml"/><Relationship Id="rId34" Type="http://schemas.openxmlformats.org/officeDocument/2006/relationships/tags" Target="../tags/tag163.xml"/><Relationship Id="rId33" Type="http://schemas.openxmlformats.org/officeDocument/2006/relationships/tags" Target="../tags/tag162.xml"/><Relationship Id="rId32" Type="http://schemas.openxmlformats.org/officeDocument/2006/relationships/tags" Target="../tags/tag161.xml"/><Relationship Id="rId31" Type="http://schemas.openxmlformats.org/officeDocument/2006/relationships/tags" Target="../tags/tag160.xml"/><Relationship Id="rId30" Type="http://schemas.openxmlformats.org/officeDocument/2006/relationships/tags" Target="../tags/tag159.xml"/><Relationship Id="rId3" Type="http://schemas.openxmlformats.org/officeDocument/2006/relationships/tags" Target="../tags/tag132.xml"/><Relationship Id="rId29" Type="http://schemas.openxmlformats.org/officeDocument/2006/relationships/tags" Target="../tags/tag158.xml"/><Relationship Id="rId28" Type="http://schemas.openxmlformats.org/officeDocument/2006/relationships/tags" Target="../tags/tag157.xml"/><Relationship Id="rId27" Type="http://schemas.openxmlformats.org/officeDocument/2006/relationships/tags" Target="../tags/tag156.xml"/><Relationship Id="rId26" Type="http://schemas.openxmlformats.org/officeDocument/2006/relationships/tags" Target="../tags/tag155.xml"/><Relationship Id="rId25" Type="http://schemas.openxmlformats.org/officeDocument/2006/relationships/tags" Target="../tags/tag154.xml"/><Relationship Id="rId24" Type="http://schemas.openxmlformats.org/officeDocument/2006/relationships/tags" Target="../tags/tag153.xml"/><Relationship Id="rId23" Type="http://schemas.openxmlformats.org/officeDocument/2006/relationships/tags" Target="../tags/tag152.xml"/><Relationship Id="rId22" Type="http://schemas.openxmlformats.org/officeDocument/2006/relationships/tags" Target="../tags/tag151.xml"/><Relationship Id="rId21" Type="http://schemas.openxmlformats.org/officeDocument/2006/relationships/tags" Target="../tags/tag150.xml"/><Relationship Id="rId20" Type="http://schemas.openxmlformats.org/officeDocument/2006/relationships/tags" Target="../tags/tag149.xml"/><Relationship Id="rId2" Type="http://schemas.openxmlformats.org/officeDocument/2006/relationships/tags" Target="../tags/tag131.xml"/><Relationship Id="rId19" Type="http://schemas.openxmlformats.org/officeDocument/2006/relationships/tags" Target="../tags/tag148.xml"/><Relationship Id="rId18" Type="http://schemas.openxmlformats.org/officeDocument/2006/relationships/tags" Target="../tags/tag147.xml"/><Relationship Id="rId17" Type="http://schemas.openxmlformats.org/officeDocument/2006/relationships/tags" Target="../tags/tag146.xml"/><Relationship Id="rId16" Type="http://schemas.openxmlformats.org/officeDocument/2006/relationships/tags" Target="../tags/tag145.xml"/><Relationship Id="rId15" Type="http://schemas.openxmlformats.org/officeDocument/2006/relationships/tags" Target="../tags/tag144.xml"/><Relationship Id="rId14" Type="http://schemas.openxmlformats.org/officeDocument/2006/relationships/tags" Target="../tags/tag143.xml"/><Relationship Id="rId13" Type="http://schemas.openxmlformats.org/officeDocument/2006/relationships/tags" Target="../tags/tag142.xml"/><Relationship Id="rId12" Type="http://schemas.openxmlformats.org/officeDocument/2006/relationships/tags" Target="../tags/tag141.xml"/><Relationship Id="rId11" Type="http://schemas.openxmlformats.org/officeDocument/2006/relationships/tags" Target="../tags/tag140.xml"/><Relationship Id="rId10" Type="http://schemas.openxmlformats.org/officeDocument/2006/relationships/tags" Target="../tags/tag139.xml"/><Relationship Id="rId1" Type="http://schemas.openxmlformats.org/officeDocument/2006/relationships/tags" Target="../tags/tag130.xml"/></Relationships>
</file>

<file path=ppt/slides/_rels/slide17.xml.rels><?xml version="1.0" encoding="UTF-8" standalone="yes"?>
<Relationships xmlns="http://schemas.openxmlformats.org/package/2006/relationships"><Relationship Id="rId9" Type="http://schemas.openxmlformats.org/officeDocument/2006/relationships/tags" Target="../tags/tag190.xml"/><Relationship Id="rId8" Type="http://schemas.openxmlformats.org/officeDocument/2006/relationships/tags" Target="../tags/tag189.xml"/><Relationship Id="rId7" Type="http://schemas.openxmlformats.org/officeDocument/2006/relationships/tags" Target="../tags/tag188.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3" Type="http://schemas.openxmlformats.org/officeDocument/2006/relationships/tags" Target="../tags/tag184.xml"/><Relationship Id="rId26" Type="http://schemas.openxmlformats.org/officeDocument/2006/relationships/notesSlide" Target="../notesSlides/notesSlide8.xml"/><Relationship Id="rId25" Type="http://schemas.openxmlformats.org/officeDocument/2006/relationships/slideLayout" Target="../slideLayouts/slideLayout26.xml"/><Relationship Id="rId24" Type="http://schemas.openxmlformats.org/officeDocument/2006/relationships/tags" Target="../tags/tag205.xml"/><Relationship Id="rId23" Type="http://schemas.openxmlformats.org/officeDocument/2006/relationships/tags" Target="../tags/tag204.xml"/><Relationship Id="rId22" Type="http://schemas.openxmlformats.org/officeDocument/2006/relationships/tags" Target="../tags/tag203.xml"/><Relationship Id="rId21" Type="http://schemas.openxmlformats.org/officeDocument/2006/relationships/tags" Target="../tags/tag202.xml"/><Relationship Id="rId20" Type="http://schemas.openxmlformats.org/officeDocument/2006/relationships/tags" Target="../tags/tag201.xml"/><Relationship Id="rId2" Type="http://schemas.openxmlformats.org/officeDocument/2006/relationships/tags" Target="../tags/tag183.xml"/><Relationship Id="rId19" Type="http://schemas.openxmlformats.org/officeDocument/2006/relationships/tags" Target="../tags/tag200.xml"/><Relationship Id="rId18" Type="http://schemas.openxmlformats.org/officeDocument/2006/relationships/tags" Target="../tags/tag199.xml"/><Relationship Id="rId17" Type="http://schemas.openxmlformats.org/officeDocument/2006/relationships/tags" Target="../tags/tag198.xml"/><Relationship Id="rId16" Type="http://schemas.openxmlformats.org/officeDocument/2006/relationships/tags" Target="../tags/tag197.xml"/><Relationship Id="rId15" Type="http://schemas.openxmlformats.org/officeDocument/2006/relationships/tags" Target="../tags/tag196.xml"/><Relationship Id="rId14" Type="http://schemas.openxmlformats.org/officeDocument/2006/relationships/tags" Target="../tags/tag195.xml"/><Relationship Id="rId13" Type="http://schemas.openxmlformats.org/officeDocument/2006/relationships/tags" Target="../tags/tag194.xml"/><Relationship Id="rId12" Type="http://schemas.openxmlformats.org/officeDocument/2006/relationships/tags" Target="../tags/tag193.xml"/><Relationship Id="rId11" Type="http://schemas.openxmlformats.org/officeDocument/2006/relationships/tags" Target="../tags/tag192.xml"/><Relationship Id="rId10" Type="http://schemas.openxmlformats.org/officeDocument/2006/relationships/tags" Target="../tags/tag191.xml"/><Relationship Id="rId1" Type="http://schemas.openxmlformats.org/officeDocument/2006/relationships/tags" Target="../tags/tag182.xml"/></Relationships>
</file>

<file path=ppt/slides/_rels/slide18.xml.rels><?xml version="1.0" encoding="UTF-8" standalone="yes"?>
<Relationships xmlns="http://schemas.openxmlformats.org/package/2006/relationships"><Relationship Id="rId9" Type="http://schemas.openxmlformats.org/officeDocument/2006/relationships/tags" Target="../tags/tag214.xml"/><Relationship Id="rId8" Type="http://schemas.openxmlformats.org/officeDocument/2006/relationships/tags" Target="../tags/tag213.xml"/><Relationship Id="rId7" Type="http://schemas.openxmlformats.org/officeDocument/2006/relationships/tags" Target="../tags/tag212.xml"/><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2" Type="http://schemas.openxmlformats.org/officeDocument/2006/relationships/notesSlide" Target="../notesSlides/notesSlide9.xml"/><Relationship Id="rId21" Type="http://schemas.openxmlformats.org/officeDocument/2006/relationships/slideLayout" Target="../slideLayouts/slideLayout3.xml"/><Relationship Id="rId20" Type="http://schemas.openxmlformats.org/officeDocument/2006/relationships/tags" Target="../tags/tag225.xml"/><Relationship Id="rId2" Type="http://schemas.openxmlformats.org/officeDocument/2006/relationships/tags" Target="../tags/tag207.xml"/><Relationship Id="rId19" Type="http://schemas.openxmlformats.org/officeDocument/2006/relationships/tags" Target="../tags/tag224.xml"/><Relationship Id="rId18" Type="http://schemas.openxmlformats.org/officeDocument/2006/relationships/tags" Target="../tags/tag223.xml"/><Relationship Id="rId17" Type="http://schemas.openxmlformats.org/officeDocument/2006/relationships/tags" Target="../tags/tag222.xml"/><Relationship Id="rId16" Type="http://schemas.openxmlformats.org/officeDocument/2006/relationships/tags" Target="../tags/tag221.xml"/><Relationship Id="rId15" Type="http://schemas.openxmlformats.org/officeDocument/2006/relationships/tags" Target="../tags/tag220.xml"/><Relationship Id="rId14" Type="http://schemas.openxmlformats.org/officeDocument/2006/relationships/tags" Target="../tags/tag219.xml"/><Relationship Id="rId13" Type="http://schemas.openxmlformats.org/officeDocument/2006/relationships/tags" Target="../tags/tag218.xml"/><Relationship Id="rId12" Type="http://schemas.openxmlformats.org/officeDocument/2006/relationships/tags" Target="../tags/tag217.xml"/><Relationship Id="rId11" Type="http://schemas.openxmlformats.org/officeDocument/2006/relationships/tags" Target="../tags/tag216.xml"/><Relationship Id="rId10" Type="http://schemas.openxmlformats.org/officeDocument/2006/relationships/tags" Target="../tags/tag215.xml"/><Relationship Id="rId1" Type="http://schemas.openxmlformats.org/officeDocument/2006/relationships/tags" Target="../tags/tag206.xml"/></Relationships>
</file>

<file path=ppt/slides/_rels/slide19.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tags" Target="../tags/tag231.xml"/><Relationship Id="rId7" Type="http://schemas.openxmlformats.org/officeDocument/2006/relationships/image" Target="../media/image26.png"/><Relationship Id="rId6" Type="http://schemas.openxmlformats.org/officeDocument/2006/relationships/tags" Target="../tags/tag230.xml"/><Relationship Id="rId5" Type="http://schemas.openxmlformats.org/officeDocument/2006/relationships/image" Target="../media/image25.png"/><Relationship Id="rId4" Type="http://schemas.openxmlformats.org/officeDocument/2006/relationships/tags" Target="../tags/tag229.xml"/><Relationship Id="rId3" Type="http://schemas.openxmlformats.org/officeDocument/2006/relationships/tags" Target="../tags/tag228.xml"/><Relationship Id="rId2" Type="http://schemas.openxmlformats.org/officeDocument/2006/relationships/tags" Target="../tags/tag227.xml"/><Relationship Id="rId10" Type="http://schemas.openxmlformats.org/officeDocument/2006/relationships/slideLayout" Target="../slideLayouts/slideLayout3.xml"/><Relationship Id="rId1" Type="http://schemas.openxmlformats.org/officeDocument/2006/relationships/tags" Target="../tags/tag226.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39.xml"/><Relationship Id="rId4" Type="http://schemas.openxmlformats.org/officeDocument/2006/relationships/image" Target="../media/image7.png"/><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s>
</file>

<file path=ppt/slides/_rels/slide20.xml.rels><?xml version="1.0" encoding="UTF-8" standalone="yes"?>
<Relationships xmlns="http://schemas.openxmlformats.org/package/2006/relationships"><Relationship Id="rId9" Type="http://schemas.openxmlformats.org/officeDocument/2006/relationships/tags" Target="../tags/tag239.xml"/><Relationship Id="rId8" Type="http://schemas.openxmlformats.org/officeDocument/2006/relationships/image" Target="../media/image28.jpeg"/><Relationship Id="rId7" Type="http://schemas.openxmlformats.org/officeDocument/2006/relationships/tags" Target="../tags/tag238.xml"/><Relationship Id="rId6" Type="http://schemas.openxmlformats.org/officeDocument/2006/relationships/image" Target="../media/image27.png"/><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2" Type="http://schemas.openxmlformats.org/officeDocument/2006/relationships/slideLayout" Target="../slideLayouts/slideLayout3.xml"/><Relationship Id="rId11" Type="http://schemas.openxmlformats.org/officeDocument/2006/relationships/tags" Target="../tags/tag240.xml"/><Relationship Id="rId10" Type="http://schemas.openxmlformats.org/officeDocument/2006/relationships/image" Target="../media/image29.emf"/><Relationship Id="rId1" Type="http://schemas.openxmlformats.org/officeDocument/2006/relationships/tags" Target="../tags/tag233.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244.xml"/><Relationship Id="rId4" Type="http://schemas.openxmlformats.org/officeDocument/2006/relationships/image" Target="../media/image30.png"/><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tags" Target="../tags/tag241.xml"/></Relationships>
</file>

<file path=ppt/slides/_rels/slide22.xml.rels><?xml version="1.0" encoding="UTF-8" standalone="yes"?>
<Relationships xmlns="http://schemas.openxmlformats.org/package/2006/relationships"><Relationship Id="rId9" Type="http://schemas.openxmlformats.org/officeDocument/2006/relationships/tags" Target="../tags/tag251.xml"/><Relationship Id="rId8" Type="http://schemas.openxmlformats.org/officeDocument/2006/relationships/image" Target="../media/image32.png"/><Relationship Id="rId7" Type="http://schemas.openxmlformats.org/officeDocument/2006/relationships/tags" Target="../tags/tag250.xml"/><Relationship Id="rId6" Type="http://schemas.openxmlformats.org/officeDocument/2006/relationships/tags" Target="../tags/tag249.xml"/><Relationship Id="rId5" Type="http://schemas.openxmlformats.org/officeDocument/2006/relationships/image" Target="../media/image31.emf"/><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tags" Target="../tags/tag246.xml"/><Relationship Id="rId10" Type="http://schemas.openxmlformats.org/officeDocument/2006/relationships/slideLayout" Target="../slideLayouts/slideLayout3.xml"/><Relationship Id="rId1" Type="http://schemas.openxmlformats.org/officeDocument/2006/relationships/tags" Target="../tags/tag245.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256.xml"/><Relationship Id="rId5" Type="http://schemas.openxmlformats.org/officeDocument/2006/relationships/image" Target="../media/image33.png"/><Relationship Id="rId4" Type="http://schemas.openxmlformats.org/officeDocument/2006/relationships/tags" Target="../tags/tag255.xml"/><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tags" Target="../tags/tag252.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62.xml"/><Relationship Id="rId6" Type="http://schemas.openxmlformats.org/officeDocument/2006/relationships/image" Target="../media/image34.png"/><Relationship Id="rId5" Type="http://schemas.openxmlformats.org/officeDocument/2006/relationships/tags" Target="../tags/tag261.xml"/><Relationship Id="rId4" Type="http://schemas.openxmlformats.org/officeDocument/2006/relationships/tags" Target="../tags/tag260.xml"/><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tags" Target="../tags/tag257.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66.xml"/><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42.xml"/><Relationship Id="rId1" Type="http://schemas.openxmlformats.org/officeDocument/2006/relationships/tags" Target="../tags/tag41.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image" Target="../media/image11.jpeg"/><Relationship Id="rId4" Type="http://schemas.openxmlformats.org/officeDocument/2006/relationships/tags" Target="../tags/tag50.xml"/><Relationship Id="rId3" Type="http://schemas.openxmlformats.org/officeDocument/2006/relationships/image" Target="../media/image10.png"/><Relationship Id="rId2" Type="http://schemas.openxmlformats.org/officeDocument/2006/relationships/tags" Target="../tags/tag49.xml"/><Relationship Id="rId17" Type="http://schemas.openxmlformats.org/officeDocument/2006/relationships/notesSlide" Target="../notesSlides/notesSlide2.xml"/><Relationship Id="rId16" Type="http://schemas.openxmlformats.org/officeDocument/2006/relationships/slideLayout" Target="../slideLayouts/slideLayout3.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tags" Target="../tags/tag56.xml"/><Relationship Id="rId10" Type="http://schemas.openxmlformats.org/officeDocument/2006/relationships/tags" Target="../tags/tag55.xml"/><Relationship Id="rId1" Type="http://schemas.openxmlformats.org/officeDocument/2006/relationships/tags" Target="../tags/tag48.xml"/></Relationships>
</file>

<file path=ppt/slides/_rels/slide7.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image" Target="../media/image13.jpeg"/><Relationship Id="rId4" Type="http://schemas.openxmlformats.org/officeDocument/2006/relationships/tags" Target="../tags/tag63.xml"/><Relationship Id="rId3" Type="http://schemas.openxmlformats.org/officeDocument/2006/relationships/image" Target="../media/image12.png"/><Relationship Id="rId20" Type="http://schemas.openxmlformats.org/officeDocument/2006/relationships/notesSlide" Target="../notesSlides/notesSlide3.xml"/><Relationship Id="rId2" Type="http://schemas.openxmlformats.org/officeDocument/2006/relationships/tags" Target="../tags/tag62.xml"/><Relationship Id="rId19" Type="http://schemas.openxmlformats.org/officeDocument/2006/relationships/slideLayout" Target="../slideLayouts/slideLayout3.xml"/><Relationship Id="rId18" Type="http://schemas.openxmlformats.org/officeDocument/2006/relationships/tags" Target="../tags/tag76.xml"/><Relationship Id="rId17" Type="http://schemas.openxmlformats.org/officeDocument/2006/relationships/tags" Target="../tags/tag75.xml"/><Relationship Id="rId16" Type="http://schemas.openxmlformats.org/officeDocument/2006/relationships/tags" Target="../tags/tag74.xml"/><Relationship Id="rId15" Type="http://schemas.openxmlformats.org/officeDocument/2006/relationships/tags" Target="../tags/tag73.xml"/><Relationship Id="rId14" Type="http://schemas.openxmlformats.org/officeDocument/2006/relationships/tags" Target="../tags/tag72.xml"/><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tags" Target="../tags/tag61.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image" Target="../media/image14.jpeg"/><Relationship Id="rId2" Type="http://schemas.openxmlformats.org/officeDocument/2006/relationships/tags" Target="../tags/tag78.xml"/><Relationship Id="rId10" Type="http://schemas.openxmlformats.org/officeDocument/2006/relationships/notesSlide" Target="../notesSlides/notesSlide4.xml"/><Relationship Id="rId1" Type="http://schemas.openxmlformats.org/officeDocument/2006/relationships/tags" Target="../tags/tag77.xml"/></Relationships>
</file>

<file path=ppt/slides/_rels/slide9.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image" Target="../media/image12.png"/><Relationship Id="rId17" Type="http://schemas.openxmlformats.org/officeDocument/2006/relationships/notesSlide" Target="../notesSlides/notesSlide5.xml"/><Relationship Id="rId16" Type="http://schemas.openxmlformats.org/officeDocument/2006/relationships/slideLayout" Target="../slideLayouts/slideLayout3.xml"/><Relationship Id="rId15" Type="http://schemas.openxmlformats.org/officeDocument/2006/relationships/tags" Target="../tags/tag96.xml"/><Relationship Id="rId14" Type="http://schemas.openxmlformats.org/officeDocument/2006/relationships/tags" Target="../tags/tag95.xml"/><Relationship Id="rId13" Type="http://schemas.openxmlformats.org/officeDocument/2006/relationships/tags" Target="../tags/tag94.xml"/><Relationship Id="rId12" Type="http://schemas.openxmlformats.org/officeDocument/2006/relationships/tags" Target="../tags/tag93.xml"/><Relationship Id="rId11" Type="http://schemas.openxmlformats.org/officeDocument/2006/relationships/image" Target="../media/image15.png"/><Relationship Id="rId10" Type="http://schemas.openxmlformats.org/officeDocument/2006/relationships/tags" Target="../tags/tag92.xml"/><Relationship Id="rId1" Type="http://schemas.openxmlformats.org/officeDocument/2006/relationships/tags" Target="../tags/tag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27527" y="6309360"/>
            <a:ext cx="4224020" cy="4800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2" name="TextBox 21"/>
          <p:cNvSpPr txBox="1"/>
          <p:nvPr/>
        </p:nvSpPr>
        <p:spPr>
          <a:xfrm>
            <a:off x="929640" y="2512907"/>
            <a:ext cx="10431780" cy="1076325"/>
          </a:xfrm>
          <a:prstGeom prst="rect">
            <a:avLst/>
          </a:prstGeom>
          <a:noFill/>
        </p:spPr>
        <p:txBody>
          <a:bodyPr wrap="square" rtlCol="0">
            <a:spAutoFit/>
          </a:bodyPr>
          <a:lstStyle/>
          <a:p>
            <a:pPr algn="dist"/>
            <a:r>
              <a:rPr lang="zh-CN" altLang="en-US" sz="6400" spc="300">
                <a:solidFill>
                  <a:schemeClr val="dk1">
                    <a:lumMod val="85000"/>
                    <a:lumOff val="15000"/>
                  </a:schemeClr>
                </a:solidFill>
                <a:latin typeface="Arial" panose="020B0604020202020204" pitchFamily="34" charset="0"/>
                <a:ea typeface="微软雅黑" panose="020B0503020204020204" charset="-122"/>
                <a:sym typeface="+mn-ea"/>
              </a:rPr>
              <a:t>项目一 </a:t>
            </a:r>
            <a:r>
              <a:rPr lang="zh-CN" altLang="en-US" sz="6400" dirty="0">
                <a:ln w="6350">
                  <a:noFill/>
                </a:ln>
                <a:solidFill>
                  <a:schemeClr val="tx1"/>
                </a:solidFill>
                <a:latin typeface="微软雅黑" panose="020B0503020204020204" charset="-122"/>
                <a:ea typeface="微软雅黑" panose="020B0503020204020204" charset="-122"/>
                <a:cs typeface="微软雅黑" panose="020B0503020204020204" charset="-122"/>
              </a:rPr>
              <a:t>高压电池包</a:t>
            </a:r>
            <a:r>
              <a:rPr lang="zh-CN" altLang="en-US" sz="6400" dirty="0">
                <a:ln w="6350">
                  <a:noFill/>
                </a:ln>
                <a:solidFill>
                  <a:schemeClr val="tx1"/>
                </a:solidFill>
                <a:latin typeface="微软雅黑" panose="020B0503020204020204" charset="-122"/>
                <a:ea typeface="微软雅黑" panose="020B0503020204020204" charset="-122"/>
                <a:cs typeface="微软雅黑" panose="020B0503020204020204" charset="-122"/>
              </a:rPr>
              <a:t>的检修</a:t>
            </a:r>
            <a:endParaRPr lang="zh-CN" altLang="en-US" sz="6400" dirty="0">
              <a:ln w="6350">
                <a:noFill/>
              </a:ln>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3" name="圆角矩形 22"/>
          <p:cNvSpPr/>
          <p:nvPr/>
        </p:nvSpPr>
        <p:spPr>
          <a:xfrm>
            <a:off x="3047153" y="4248917"/>
            <a:ext cx="6098091" cy="29717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dist">
              <a:buFont typeface="Arial" panose="020B0604020202020204" pitchFamily="34" charset="0"/>
              <a:buNone/>
            </a:pPr>
            <a:r>
              <a:rPr lang="en-US" altLang="zh-CN" sz="1335" dirty="0">
                <a:solidFill>
                  <a:schemeClr val="bg1">
                    <a:lumMod val="50000"/>
                  </a:schemeClr>
                </a:solidFill>
                <a:latin typeface="微软雅黑" panose="020B0503020204020204" charset="-122"/>
                <a:ea typeface="微软雅黑" panose="020B0503020204020204" charset="-122"/>
              </a:rPr>
              <a:t>Electric Vehicle Battery Management System BMS</a:t>
            </a:r>
            <a:endParaRPr lang="en-US" altLang="zh-CN" sz="1335" dirty="0">
              <a:solidFill>
                <a:schemeClr val="bg1">
                  <a:lumMod val="50000"/>
                </a:schemeClr>
              </a:solidFill>
              <a:latin typeface="微软雅黑" panose="020B0503020204020204" charset="-122"/>
              <a:ea typeface="微软雅黑" panose="020B0503020204020204" charset="-122"/>
            </a:endParaRPr>
          </a:p>
        </p:txBody>
      </p:sp>
      <p:grpSp>
        <p:nvGrpSpPr>
          <p:cNvPr id="21" name="组合 20"/>
          <p:cNvGrpSpPr/>
          <p:nvPr/>
        </p:nvGrpSpPr>
        <p:grpSpPr>
          <a:xfrm>
            <a:off x="0" y="3928725"/>
            <a:ext cx="12192000" cy="72008"/>
            <a:chOff x="2190216" y="0"/>
            <a:chExt cx="7128792" cy="108012"/>
          </a:xfrm>
        </p:grpSpPr>
        <p:sp>
          <p:nvSpPr>
            <p:cNvPr id="4" name="矩形 3"/>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5" name="矩形 4"/>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6" name="矩形 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7" name="矩形 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907280" y="548640"/>
            <a:ext cx="2377440" cy="1763607"/>
          </a:xfrm>
          <a:prstGeom prst="rect">
            <a:avLst/>
          </a:prstGeom>
        </p:spPr>
      </p:pic>
      <p:sp>
        <p:nvSpPr>
          <p:cNvPr id="8" name="矩形 7"/>
          <p:cNvSpPr/>
          <p:nvPr userDrawn="1">
            <p:custDataLst>
              <p:tags r:id="rId2"/>
            </p:custDataLst>
          </p:nvPr>
        </p:nvSpPr>
        <p:spPr>
          <a:xfrm>
            <a:off x="9513993" y="6289887"/>
            <a:ext cx="2650913" cy="524087"/>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sz="2135"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sz="2135"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pic>
        <p:nvPicPr>
          <p:cNvPr id="9" name="图片 8" descr="图片1"/>
          <p:cNvPicPr>
            <a:picLocks noChangeAspect="1"/>
          </p:cNvPicPr>
          <p:nvPr/>
        </p:nvPicPr>
        <p:blipFill>
          <a:blip r:embed="rId3"/>
          <a:stretch>
            <a:fillRect/>
          </a:stretch>
        </p:blipFill>
        <p:spPr>
          <a:xfrm>
            <a:off x="239607" y="165100"/>
            <a:ext cx="696807" cy="76877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E:\下载\VCG41N1439450775.jpgVCG41N1439450775"/>
          <p:cNvPicPr>
            <a:picLocks noChangeAspect="1"/>
          </p:cNvPicPr>
          <p:nvPr>
            <p:custDataLst>
              <p:tags r:id="rId1"/>
            </p:custDataLst>
          </p:nvPr>
        </p:nvPicPr>
        <p:blipFill>
          <a:blip r:embed="rId2"/>
          <a:srcRect t="29481" b="29481"/>
          <a:stretch>
            <a:fillRect/>
          </a:stretch>
        </p:blipFill>
        <p:spPr>
          <a:xfrm flipH="1">
            <a:off x="-21590" y="0"/>
            <a:ext cx="12213590" cy="6858000"/>
          </a:xfrm>
          <a:prstGeom prst="rect">
            <a:avLst/>
          </a:prstGeom>
        </p:spPr>
      </p:pic>
      <p:sp>
        <p:nvSpPr>
          <p:cNvPr id="14" name="矩形 13"/>
          <p:cNvSpPr/>
          <p:nvPr>
            <p:custDataLst>
              <p:tags r:id="rId3"/>
            </p:custDataLst>
          </p:nvPr>
        </p:nvSpPr>
        <p:spPr>
          <a:xfrm>
            <a:off x="736918" y="0"/>
            <a:ext cx="5055235" cy="685419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 name="标题 1"/>
          <p:cNvSpPr>
            <a:spLocks noGrp="1"/>
          </p:cNvSpPr>
          <p:nvPr>
            <p:ph type="title"/>
            <p:custDataLst>
              <p:tags r:id="rId4"/>
            </p:custDataLst>
          </p:nvPr>
        </p:nvSpPr>
        <p:spPr>
          <a:xfrm>
            <a:off x="1506855" y="887730"/>
            <a:ext cx="3578225" cy="1715135"/>
          </a:xfrm>
        </p:spPr>
        <p:txBody>
          <a:bodyPr anchor="b" anchorCtr="0"/>
          <a:lstStyle/>
          <a:p>
            <a:pPr algn="l"/>
            <a:r>
              <a:rPr lang="zh-CN" altLang="en-US" dirty="0">
                <a:solidFill>
                  <a:schemeClr val="lt1"/>
                </a:solidFill>
                <a:latin typeface="+mj-ea"/>
                <a:ea typeface="+mj-ea"/>
                <a:sym typeface="+mn-ea"/>
              </a:rPr>
              <a:t>SOC值的计算</a:t>
            </a:r>
            <a:endParaRPr lang="zh-CN" altLang="en-US" dirty="0">
              <a:solidFill>
                <a:schemeClr val="lt1"/>
              </a:solidFill>
              <a:latin typeface="+mj-ea"/>
              <a:ea typeface="+mj-ea"/>
              <a:sym typeface="+mn-ea"/>
            </a:endParaRPr>
          </a:p>
        </p:txBody>
      </p:sp>
      <p:sp>
        <p:nvSpPr>
          <p:cNvPr id="4" name="文本占位符 3"/>
          <p:cNvSpPr>
            <a:spLocks noGrp="1"/>
          </p:cNvSpPr>
          <p:nvPr>
            <p:ph type="body" idx="1"/>
            <p:custDataLst>
              <p:tags r:id="rId5"/>
            </p:custDataLst>
          </p:nvPr>
        </p:nvSpPr>
        <p:spPr>
          <a:xfrm>
            <a:off x="1506855" y="2602865"/>
            <a:ext cx="3578225" cy="575945"/>
          </a:xfrm>
        </p:spPr>
        <p:txBody>
          <a:bodyPr/>
          <a:lstStyle/>
          <a:p>
            <a:pPr algn="l"/>
            <a:r>
              <a:rPr lang="zh-CN" altLang="en-US" dirty="0">
                <a:solidFill>
                  <a:srgbClr val="FFFFFF"/>
                </a:solidFill>
                <a:latin typeface="+mn-ea"/>
                <a:ea typeface="+mn-ea"/>
              </a:rPr>
              <a:t>单击此处添加副标题</a:t>
            </a:r>
            <a:endParaRPr lang="zh-CN" altLang="en-US" dirty="0">
              <a:solidFill>
                <a:srgbClr val="FFFFFF"/>
              </a:solidFill>
              <a:latin typeface="+mn-ea"/>
              <a:ea typeface="+mn-ea"/>
            </a:endParaRPr>
          </a:p>
        </p:txBody>
      </p:sp>
      <p:sp>
        <p:nvSpPr>
          <p:cNvPr id="15" name="正文"/>
          <p:cNvSpPr txBox="1"/>
          <p:nvPr>
            <p:custDataLst>
              <p:tags r:id="rId6"/>
            </p:custDataLst>
          </p:nvPr>
        </p:nvSpPr>
        <p:spPr>
          <a:xfrm>
            <a:off x="1506855" y="3182620"/>
            <a:ext cx="3578225" cy="2553970"/>
          </a:xfrm>
          <a:prstGeom prst="rect">
            <a:avLst/>
          </a:prstGeom>
          <a:noFill/>
        </p:spPr>
        <p:txBody>
          <a:bodyPr wrap="square" lIns="107950" tIns="0" rIns="107950" bIns="0" rtlCol="0" anchor="t" anchorCtr="0">
            <a:noAutofit/>
          </a:bodyPr>
          <a:lstStyle/>
          <a:p>
            <a:pPr indent="0" algn="l" fontAlgn="auto">
              <a:lnSpc>
                <a:spcPct val="130000"/>
              </a:lnSpc>
            </a:pPr>
            <a:r>
              <a:rPr lang="zh-CN" altLang="en-US" sz="1400" spc="150" dirty="0">
                <a:solidFill>
                  <a:schemeClr val="lt1">
                    <a:lumMod val="100000"/>
                    <a:alpha val="80000"/>
                  </a:schemeClr>
                </a:solidFill>
                <a:latin typeface="+mn-ea"/>
                <a:sym typeface="+mn-ea"/>
              </a:rPr>
              <a:t>是电池当前的实际容量与额定容量的百分比。
电池从充满电（此时SOC值为100%）开始，逐渐的放电，条件影响电流的大小。在电池容量消耗过程中，需要累计计算电池的温度、电压的变化、电流变化和持续的时间，计算出电池当前的剩余容量也就是实际容量。</a:t>
            </a:r>
            <a:endParaRPr lang="zh-CN" altLang="en-US" sz="1400" spc="150" dirty="0">
              <a:solidFill>
                <a:schemeClr val="lt1">
                  <a:lumMod val="100000"/>
                  <a:alpha val="80000"/>
                </a:schemeClr>
              </a:solidFill>
              <a:latin typeface="+mn-ea"/>
              <a:sym typeface="+mn-ea"/>
            </a:endParaRPr>
          </a:p>
        </p:txBody>
      </p:sp>
    </p:spTree>
    <p:custDataLst>
      <p:tags r:id="rId7"/>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idx="4294967295"/>
            <p:custDataLst>
              <p:tags r:id="rId1"/>
            </p:custDataLst>
          </p:nvPr>
        </p:nvSpPr>
        <p:spPr>
          <a:xfrm>
            <a:off x="750570" y="123825"/>
            <a:ext cx="10690860" cy="702310"/>
          </a:xfrm>
        </p:spPr>
        <p:txBody>
          <a:bodyPr vert="horz" lIns="91440" tIns="45720" rIns="91440" bIns="45720" rtlCol="0" anchor="ctr" anchorCtr="0">
            <a:normAutofit/>
          </a:bodyPr>
          <a:lstStyle/>
          <a:p>
            <a:pPr lvl="0" algn="l">
              <a:lnSpc>
                <a:spcPct val="90000"/>
              </a:lnSpc>
              <a:buClrTx/>
              <a:buSzTx/>
              <a:buFontTx/>
            </a:pPr>
            <a:r>
              <a:rPr lang="zh-CN" altLang="en-US" sz="2800" spc="0" dirty="0">
                <a:solidFill>
                  <a:schemeClr val="tx1"/>
                </a:solidFill>
                <a:latin typeface="+mj-ea"/>
                <a:ea typeface="+mj-ea"/>
                <a:sym typeface="+mn-ea"/>
              </a:rPr>
              <a:t>单体电池串并联的参数</a:t>
            </a:r>
            <a:endParaRPr lang="zh-CN" altLang="en-US" sz="2800" spc="0" dirty="0">
              <a:solidFill>
                <a:schemeClr val="tx1"/>
              </a:solidFill>
              <a:latin typeface="+mj-ea"/>
              <a:ea typeface="+mj-ea"/>
              <a:sym typeface="+mn-ea"/>
            </a:endParaRPr>
          </a:p>
        </p:txBody>
      </p:sp>
      <p:sp>
        <p:nvSpPr>
          <p:cNvPr id="109" name="正文"/>
          <p:cNvSpPr txBox="1"/>
          <p:nvPr>
            <p:custDataLst>
              <p:tags r:id="rId2"/>
            </p:custDataLst>
          </p:nvPr>
        </p:nvSpPr>
        <p:spPr>
          <a:xfrm>
            <a:off x="7195185" y="4751705"/>
            <a:ext cx="3741420" cy="673100"/>
          </a:xfrm>
          <a:prstGeom prst="rect">
            <a:avLst/>
          </a:prstGeom>
          <a:noFill/>
        </p:spPr>
        <p:txBody>
          <a:bodyPr wrap="square" lIns="0" tIns="0" rIns="0" bIns="0" rtlCol="0" anchor="ctr" anchorCtr="0">
            <a:noAutofit/>
          </a:bodyPr>
          <a:lstStyle/>
          <a:p>
            <a:pPr indent="0" algn="l" fontAlgn="auto">
              <a:lnSpc>
                <a:spcPct val="150000"/>
              </a:lnSpc>
              <a:buClr>
                <a:srgbClr val="376FFF"/>
              </a:buClr>
              <a:buSzPct val="80000"/>
              <a:buNone/>
            </a:pPr>
            <a:r>
              <a:rPr lang="zh-CN" altLang="en-US" sz="1400" spc="150" dirty="0">
                <a:solidFill>
                  <a:schemeClr val="tx1">
                    <a:lumMod val="75000"/>
                    <a:lumOff val="25000"/>
                  </a:schemeClr>
                </a:solidFill>
                <a:latin typeface="+mn-ea"/>
                <a:sym typeface="+mn-ea"/>
              </a:rPr>
              <a:t>将多个型号参数相同的单体电池并联，总电压是单体电池电压单体电压。</a:t>
            </a:r>
            <a:endParaRPr lang="zh-CN" altLang="en-US" sz="1400" spc="150" dirty="0">
              <a:solidFill>
                <a:schemeClr val="tx1">
                  <a:lumMod val="75000"/>
                  <a:lumOff val="25000"/>
                </a:schemeClr>
              </a:solidFill>
              <a:latin typeface="+mn-ea"/>
              <a:sym typeface="+mn-ea"/>
            </a:endParaRPr>
          </a:p>
        </p:txBody>
      </p:sp>
      <p:pic>
        <p:nvPicPr>
          <p:cNvPr id="2" name="图片 1"/>
          <p:cNvPicPr>
            <a:picLocks noChangeAspect="1"/>
          </p:cNvPicPr>
          <p:nvPr>
            <p:custDataLst>
              <p:tags r:id="rId3"/>
            </p:custDataLst>
          </p:nvPr>
        </p:nvPicPr>
        <p:blipFill>
          <a:blip r:embed="rId4"/>
          <a:stretch>
            <a:fillRect/>
          </a:stretch>
        </p:blipFill>
        <p:spPr>
          <a:xfrm>
            <a:off x="8195310" y="1665605"/>
            <a:ext cx="1993265" cy="2931160"/>
          </a:xfrm>
          <a:prstGeom prst="rect">
            <a:avLst/>
          </a:prstGeom>
        </p:spPr>
      </p:pic>
      <p:pic>
        <p:nvPicPr>
          <p:cNvPr id="3" name="图片 2"/>
          <p:cNvPicPr>
            <a:picLocks noChangeAspect="1"/>
          </p:cNvPicPr>
          <p:nvPr>
            <p:custDataLst>
              <p:tags r:id="rId5"/>
            </p:custDataLst>
          </p:nvPr>
        </p:nvPicPr>
        <p:blipFill>
          <a:blip r:embed="rId6"/>
          <a:stretch>
            <a:fillRect/>
          </a:stretch>
        </p:blipFill>
        <p:spPr>
          <a:xfrm>
            <a:off x="1486535" y="2212975"/>
            <a:ext cx="5483225" cy="1836420"/>
          </a:xfrm>
          <a:prstGeom prst="rect">
            <a:avLst/>
          </a:prstGeom>
        </p:spPr>
      </p:pic>
      <p:sp>
        <p:nvSpPr>
          <p:cNvPr id="5" name="文本框 4"/>
          <p:cNvSpPr txBox="1"/>
          <p:nvPr/>
        </p:nvSpPr>
        <p:spPr>
          <a:xfrm>
            <a:off x="1704340" y="4751705"/>
            <a:ext cx="4186555" cy="737235"/>
          </a:xfrm>
          <a:prstGeom prst="rect">
            <a:avLst/>
          </a:prstGeom>
          <a:noFill/>
        </p:spPr>
        <p:txBody>
          <a:bodyPr wrap="square" rtlCol="0" anchor="t">
            <a:spAutoFit/>
          </a:bodyPr>
          <a:p>
            <a:pPr algn="l">
              <a:lnSpc>
                <a:spcPct val="150000"/>
              </a:lnSpc>
            </a:pPr>
            <a:r>
              <a:rPr lang="zh-CN" altLang="en-US" sz="1400" spc="150" dirty="0">
                <a:solidFill>
                  <a:schemeClr val="tx1">
                    <a:lumMod val="75000"/>
                    <a:lumOff val="25000"/>
                  </a:schemeClr>
                </a:solidFill>
                <a:latin typeface="+mn-ea"/>
                <a:sym typeface="+mn-ea"/>
              </a:rPr>
              <a:t>将多个型号参数相同的单体电池串联，总电压是单体电池电压与所串联电池数量的乘积。</a:t>
            </a:r>
            <a:endParaRPr lang="zh-CN" altLang="en-US" sz="1400" b="1" spc="150" dirty="0">
              <a:solidFill>
                <a:schemeClr val="tx1">
                  <a:lumMod val="75000"/>
                  <a:lumOff val="25000"/>
                </a:schemeClr>
              </a:solidFill>
              <a:latin typeface="+mn-ea"/>
              <a:cs typeface="Arial" panose="020B0604020202020204" pitchFamily="34" charset="0"/>
              <a:sym typeface="+mn-ea"/>
            </a:endParaRPr>
          </a:p>
        </p:txBody>
      </p:sp>
      <p:sp>
        <p:nvSpPr>
          <p:cNvPr id="4" name="文本框 3"/>
          <p:cNvSpPr txBox="1"/>
          <p:nvPr/>
        </p:nvSpPr>
        <p:spPr>
          <a:xfrm>
            <a:off x="1246505" y="939800"/>
            <a:ext cx="9868535" cy="583565"/>
          </a:xfrm>
          <a:prstGeom prst="rect">
            <a:avLst/>
          </a:prstGeom>
          <a:noFill/>
        </p:spPr>
        <p:txBody>
          <a:bodyPr wrap="square" rtlCol="0">
            <a:spAutoFit/>
          </a:bodyPr>
          <a:p>
            <a:pPr algn="l"/>
            <a:r>
              <a:rPr lang="zh-CN" altLang="en-US" sz="3200" b="1" dirty="0">
                <a:solidFill>
                  <a:schemeClr val="accent2"/>
                </a:solidFill>
              </a:rPr>
              <a:t>电压</a:t>
            </a:r>
            <a:endParaRPr lang="zh-CN" altLang="en-US" sz="3200" b="1" dirty="0">
              <a:solidFill>
                <a:schemeClr val="accent2"/>
              </a:solidFill>
            </a:endParaRPr>
          </a:p>
        </p:txBody>
      </p:sp>
      <p:cxnSp>
        <p:nvCxnSpPr>
          <p:cNvPr id="11" name="直接连接符 10"/>
          <p:cNvCxnSpPr/>
          <p:nvPr>
            <p:custDataLst>
              <p:tags r:id="rId7"/>
            </p:custDataLst>
          </p:nvPr>
        </p:nvCxnSpPr>
        <p:spPr>
          <a:xfrm>
            <a:off x="457204" y="785506"/>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Tree>
    <p:custDataLst>
      <p:tags r:id="rId8"/>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4"/>
          <p:cNvSpPr/>
          <p:nvPr>
            <p:custDataLst>
              <p:tags r:id="rId1"/>
            </p:custDataLst>
          </p:nvPr>
        </p:nvSpPr>
        <p:spPr>
          <a:xfrm>
            <a:off x="1552575" y="3429000"/>
            <a:ext cx="9084310" cy="2910205"/>
          </a:xfrm>
          <a:prstGeom prst="roundRect">
            <a:avLst>
              <a:gd name="adj" fmla="val 0"/>
            </a:avLst>
          </a:prstGeom>
          <a:solidFill>
            <a:srgbClr val="FFFFFF">
              <a:alpha val="90000"/>
            </a:srgbClr>
          </a:solidFill>
          <a:ln w="6350">
            <a:solidFill>
              <a:schemeClr val="accent1">
                <a:alpha val="5000"/>
              </a:schemeClr>
            </a:solidFill>
          </a:ln>
          <a:effectLst>
            <a:outerShdw blurRad="127000" dist="254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olidFill>
                <a:schemeClr val="dk1"/>
              </a:solidFill>
              <a:sym typeface="+mn-ea"/>
            </a:endParaRPr>
          </a:p>
        </p:txBody>
      </p:sp>
      <p:sp>
        <p:nvSpPr>
          <p:cNvPr id="20" name="圆角矩形 19"/>
          <p:cNvSpPr/>
          <p:nvPr>
            <p:custDataLst>
              <p:tags r:id="rId2"/>
            </p:custDataLst>
          </p:nvPr>
        </p:nvSpPr>
        <p:spPr>
          <a:xfrm>
            <a:off x="5580380" y="5638165"/>
            <a:ext cx="1029335" cy="330200"/>
          </a:xfrm>
          <a:prstGeom prst="roundRect">
            <a:avLst>
              <a:gd name="adj" fmla="val 50000"/>
            </a:avLst>
          </a:prstGeom>
          <a:gradFill>
            <a:gsLst>
              <a:gs pos="15000">
                <a:schemeClr val="accent1">
                  <a:lumMod val="60000"/>
                  <a:lumOff val="40000"/>
                </a:schemeClr>
              </a:gs>
              <a:gs pos="100000">
                <a:schemeClr val="accent1"/>
              </a:gs>
            </a:gsLst>
            <a:lin ang="36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cxnSp>
        <p:nvCxnSpPr>
          <p:cNvPr id="22" name="直接连接符 21"/>
          <p:cNvCxnSpPr/>
          <p:nvPr>
            <p:custDataLst>
              <p:tags r:id="rId3"/>
            </p:custDataLst>
          </p:nvPr>
        </p:nvCxnSpPr>
        <p:spPr>
          <a:xfrm>
            <a:off x="5852160" y="5803900"/>
            <a:ext cx="483235" cy="0"/>
          </a:xfrm>
          <a:prstGeom prst="line">
            <a:avLst/>
          </a:prstGeom>
          <a:ln cap="rnd">
            <a:solidFill>
              <a:srgbClr val="FFFFFF"/>
            </a:solidFill>
          </a:ln>
        </p:spPr>
        <p:style>
          <a:lnRef idx="2">
            <a:schemeClr val="accent1"/>
          </a:lnRef>
          <a:fillRef idx="0">
            <a:srgbClr val="FFFFFF"/>
          </a:fillRef>
          <a:effectRef idx="0">
            <a:srgbClr val="FFFFFF"/>
          </a:effectRef>
          <a:fontRef idx="minor">
            <a:schemeClr val="tx1"/>
          </a:fontRef>
        </p:style>
      </p:cxnSp>
      <p:sp>
        <p:nvSpPr>
          <p:cNvPr id="23" name="任意多边形 22"/>
          <p:cNvSpPr/>
          <p:nvPr>
            <p:custDataLst>
              <p:tags r:id="rId4"/>
            </p:custDataLst>
          </p:nvPr>
        </p:nvSpPr>
        <p:spPr>
          <a:xfrm>
            <a:off x="6278880" y="5735955"/>
            <a:ext cx="59690" cy="134620"/>
          </a:xfrm>
          <a:custGeom>
            <a:avLst/>
            <a:gdLst>
              <a:gd name="connsiteX0" fmla="*/ 11 w 157"/>
              <a:gd name="connsiteY0" fmla="*/ 0 h 356"/>
              <a:gd name="connsiteX1" fmla="*/ 157 w 157"/>
              <a:gd name="connsiteY1" fmla="*/ 169 h 356"/>
              <a:gd name="connsiteX2" fmla="*/ 0 w 157"/>
              <a:gd name="connsiteY2" fmla="*/ 356 h 356"/>
            </a:gdLst>
            <a:ahLst/>
            <a:cxnLst>
              <a:cxn ang="0">
                <a:pos x="connsiteX0" y="connsiteY0"/>
              </a:cxn>
              <a:cxn ang="0">
                <a:pos x="connsiteX1" y="connsiteY1"/>
              </a:cxn>
              <a:cxn ang="0">
                <a:pos x="connsiteX2" y="connsiteY2"/>
              </a:cxn>
            </a:cxnLst>
            <a:rect l="l" t="t" r="r" b="b"/>
            <a:pathLst>
              <a:path w="157" h="356">
                <a:moveTo>
                  <a:pt x="11" y="0"/>
                </a:moveTo>
                <a:lnTo>
                  <a:pt x="157" y="169"/>
                </a:lnTo>
                <a:lnTo>
                  <a:pt x="0" y="356"/>
                </a:lnTo>
              </a:path>
            </a:pathLst>
          </a:custGeom>
          <a:noFill/>
          <a:ln cap="rnd">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sp>
        <p:nvSpPr>
          <p:cNvPr id="18" name="正文"/>
          <p:cNvSpPr txBox="1"/>
          <p:nvPr>
            <p:custDataLst>
              <p:tags r:id="rId5"/>
            </p:custDataLst>
          </p:nvPr>
        </p:nvSpPr>
        <p:spPr>
          <a:xfrm>
            <a:off x="1790383" y="4732020"/>
            <a:ext cx="8608695" cy="716915"/>
          </a:xfrm>
          <a:prstGeom prst="rect">
            <a:avLst/>
          </a:prstGeom>
          <a:noFill/>
        </p:spPr>
        <p:txBody>
          <a:bodyPr wrap="square" lIns="0" tIns="0" rIns="0" bIns="0" rtlCol="0" anchor="t" anchorCtr="0">
            <a:normAutofit/>
          </a:bodyPr>
          <a:lstStyle/>
          <a:p>
            <a:pPr indent="0" algn="ctr" fontAlgn="auto">
              <a:lnSpc>
                <a:spcPct val="130000"/>
              </a:lnSpc>
            </a:pPr>
            <a:r>
              <a:rPr lang="zh-CN" altLang="en-US" sz="1400" spc="150" dirty="0">
                <a:solidFill>
                  <a:srgbClr val="333333"/>
                </a:solidFill>
                <a:latin typeface="+mn-ea"/>
                <a:sym typeface="+mn-ea"/>
              </a:rPr>
              <a:t>将多个型号参数相同的单体电池串联，总容量是单体电池的容量。将多个型号参数相同的单体电池并联，总容量是单体电池容量与所并联电池数量的乘积。</a:t>
            </a:r>
            <a:endParaRPr lang="zh-CN" altLang="en-US" sz="1400" spc="150" dirty="0">
              <a:solidFill>
                <a:srgbClr val="333333"/>
              </a:solidFill>
              <a:latin typeface="+mn-ea"/>
              <a:sym typeface="+mn-ea"/>
            </a:endParaRPr>
          </a:p>
        </p:txBody>
      </p:sp>
      <p:sp>
        <p:nvSpPr>
          <p:cNvPr id="9" name="标题 8"/>
          <p:cNvSpPr>
            <a:spLocks noGrp="1"/>
          </p:cNvSpPr>
          <p:nvPr>
            <p:ph type="title" idx="4294967295"/>
            <p:custDataLst>
              <p:tags r:id="rId6"/>
            </p:custDataLst>
          </p:nvPr>
        </p:nvSpPr>
        <p:spPr>
          <a:xfrm>
            <a:off x="0" y="4012565"/>
            <a:ext cx="8608695" cy="705485"/>
          </a:xfrm>
        </p:spPr>
        <p:txBody>
          <a:bodyPr vert="horz" lIns="91440" tIns="45720" rIns="91440" bIns="45720" rtlCol="0" anchor="ctr">
            <a:normAutofit/>
          </a:bodyPr>
          <a:lstStyle/>
          <a:p>
            <a:pPr lvl="0" algn="ctr">
              <a:lnSpc>
                <a:spcPct val="90000"/>
              </a:lnSpc>
              <a:buClrTx/>
              <a:buSzTx/>
              <a:buFontTx/>
            </a:pPr>
            <a:r>
              <a:rPr lang="zh-CN" altLang="en-US" sz="2000" spc="0">
                <a:solidFill>
                  <a:schemeClr val="accent1"/>
                </a:solidFill>
                <a:sym typeface="+mn-ea"/>
              </a:rPr>
              <a:t>单体电池串并联的参数</a:t>
            </a:r>
            <a:r>
              <a:rPr lang="zh-CN" altLang="en-US" spc="0">
                <a:solidFill>
                  <a:schemeClr val="accent1"/>
                </a:solidFill>
                <a:sym typeface="+mn-ea"/>
              </a:rPr>
              <a:t>（容量）</a:t>
            </a:r>
            <a:endParaRPr lang="zh-CN" altLang="en-US" spc="0">
              <a:solidFill>
                <a:schemeClr val="accent1"/>
              </a:solidFill>
              <a:sym typeface="+mn-ea"/>
            </a:endParaRPr>
          </a:p>
        </p:txBody>
      </p:sp>
      <p:pic>
        <p:nvPicPr>
          <p:cNvPr id="2" name="图片 1"/>
          <p:cNvPicPr>
            <a:picLocks noChangeAspect="1"/>
          </p:cNvPicPr>
          <p:nvPr/>
        </p:nvPicPr>
        <p:blipFill>
          <a:blip r:embed="rId7"/>
          <a:stretch>
            <a:fillRect/>
          </a:stretch>
        </p:blipFill>
        <p:spPr>
          <a:xfrm>
            <a:off x="825500" y="1160145"/>
            <a:ext cx="5245100" cy="2056130"/>
          </a:xfrm>
          <a:prstGeom prst="rect">
            <a:avLst/>
          </a:prstGeom>
        </p:spPr>
      </p:pic>
      <p:pic>
        <p:nvPicPr>
          <p:cNvPr id="3" name="图片 2"/>
          <p:cNvPicPr>
            <a:picLocks noChangeAspect="1"/>
          </p:cNvPicPr>
          <p:nvPr/>
        </p:nvPicPr>
        <p:blipFill>
          <a:blip r:embed="rId8"/>
          <a:stretch>
            <a:fillRect/>
          </a:stretch>
        </p:blipFill>
        <p:spPr>
          <a:xfrm>
            <a:off x="7463155" y="641985"/>
            <a:ext cx="3296920" cy="2955290"/>
          </a:xfrm>
          <a:prstGeom prst="rect">
            <a:avLst/>
          </a:prstGeom>
        </p:spPr>
      </p:pic>
    </p:spTree>
    <p:custDataLst>
      <p:tags r:id="rId9"/>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idx="4294967295"/>
            <p:custDataLst>
              <p:tags r:id="rId1"/>
            </p:custDataLst>
          </p:nvPr>
        </p:nvSpPr>
        <p:spPr>
          <a:xfrm>
            <a:off x="513715" y="102870"/>
            <a:ext cx="10690860" cy="621030"/>
          </a:xfrm>
        </p:spPr>
        <p:txBody>
          <a:bodyPr vert="horz" lIns="91440" tIns="45720" rIns="91440" bIns="45720" rtlCol="0" anchor="ctr" anchorCtr="0">
            <a:normAutofit/>
          </a:bodyPr>
          <a:lstStyle/>
          <a:p>
            <a:pPr lvl="0" algn="l">
              <a:lnSpc>
                <a:spcPct val="90000"/>
              </a:lnSpc>
              <a:buClrTx/>
              <a:buSzTx/>
              <a:buFontTx/>
            </a:pPr>
            <a:r>
              <a:rPr lang="zh-CN" altLang="en-US" sz="2800" spc="0" dirty="0">
                <a:solidFill>
                  <a:schemeClr val="tx1"/>
                </a:solidFill>
                <a:latin typeface="+mj-ea"/>
                <a:ea typeface="+mj-ea"/>
                <a:sym typeface="+mn-ea"/>
              </a:rPr>
              <a:t>单体电池串并联的参数</a:t>
            </a:r>
            <a:endParaRPr lang="zh-CN" altLang="en-US" sz="2800" spc="0" dirty="0">
              <a:solidFill>
                <a:schemeClr val="tx1"/>
              </a:solidFill>
              <a:latin typeface="+mj-ea"/>
              <a:ea typeface="+mj-ea"/>
              <a:sym typeface="+mn-ea"/>
            </a:endParaRPr>
          </a:p>
        </p:txBody>
      </p:sp>
      <p:sp>
        <p:nvSpPr>
          <p:cNvPr id="109" name="正文"/>
          <p:cNvSpPr txBox="1"/>
          <p:nvPr>
            <p:custDataLst>
              <p:tags r:id="rId2"/>
            </p:custDataLst>
          </p:nvPr>
        </p:nvSpPr>
        <p:spPr>
          <a:xfrm>
            <a:off x="664845" y="4389755"/>
            <a:ext cx="4400550" cy="1256665"/>
          </a:xfrm>
          <a:prstGeom prst="rect">
            <a:avLst/>
          </a:prstGeom>
          <a:noFill/>
        </p:spPr>
        <p:txBody>
          <a:bodyPr wrap="square" lIns="0" tIns="0" rIns="0" bIns="0" rtlCol="0" anchor="ctr" anchorCtr="0">
            <a:noAutofit/>
          </a:bodyPr>
          <a:lstStyle/>
          <a:p>
            <a:pPr indent="0" algn="l" fontAlgn="auto">
              <a:lnSpc>
                <a:spcPct val="130000"/>
              </a:lnSpc>
              <a:buClr>
                <a:srgbClr val="376FFF"/>
              </a:buClr>
              <a:buSzPct val="80000"/>
              <a:buNone/>
            </a:pPr>
            <a:r>
              <a:rPr lang="zh-CN" altLang="en-US" sz="1400" spc="150" dirty="0">
                <a:solidFill>
                  <a:schemeClr val="tx1">
                    <a:lumMod val="75000"/>
                    <a:lumOff val="25000"/>
                  </a:schemeClr>
                </a:solidFill>
                <a:latin typeface="+mn-ea"/>
                <a:sym typeface="+mn-ea"/>
              </a:rPr>
              <a:t>将多个型号参数相同的单体电池串联，总电量是单体电池电量与所串联电池数量的乘积。
</a:t>
            </a:r>
            <a:endParaRPr lang="zh-CN" altLang="en-US" sz="1400" spc="150" dirty="0">
              <a:solidFill>
                <a:schemeClr val="tx1">
                  <a:lumMod val="75000"/>
                  <a:lumOff val="25000"/>
                </a:schemeClr>
              </a:solidFill>
              <a:latin typeface="+mn-ea"/>
              <a:sym typeface="+mn-ea"/>
            </a:endParaRPr>
          </a:p>
        </p:txBody>
      </p:sp>
      <p:pic>
        <p:nvPicPr>
          <p:cNvPr id="3" name="图片 2"/>
          <p:cNvPicPr>
            <a:picLocks noChangeAspect="1"/>
          </p:cNvPicPr>
          <p:nvPr/>
        </p:nvPicPr>
        <p:blipFill>
          <a:blip r:embed="rId3"/>
          <a:stretch>
            <a:fillRect/>
          </a:stretch>
        </p:blipFill>
        <p:spPr>
          <a:xfrm>
            <a:off x="7317740" y="1788160"/>
            <a:ext cx="3585210" cy="2600960"/>
          </a:xfrm>
          <a:prstGeom prst="rect">
            <a:avLst/>
          </a:prstGeom>
        </p:spPr>
      </p:pic>
      <p:pic>
        <p:nvPicPr>
          <p:cNvPr id="4" name="图片 3"/>
          <p:cNvPicPr>
            <a:picLocks noChangeAspect="1"/>
          </p:cNvPicPr>
          <p:nvPr/>
        </p:nvPicPr>
        <p:blipFill>
          <a:blip r:embed="rId4"/>
          <a:stretch>
            <a:fillRect/>
          </a:stretch>
        </p:blipFill>
        <p:spPr>
          <a:xfrm>
            <a:off x="1079500" y="1988820"/>
            <a:ext cx="3571875" cy="2157730"/>
          </a:xfrm>
          <a:prstGeom prst="rect">
            <a:avLst/>
          </a:prstGeom>
        </p:spPr>
      </p:pic>
      <p:sp>
        <p:nvSpPr>
          <p:cNvPr id="6" name="文本框 5"/>
          <p:cNvSpPr txBox="1"/>
          <p:nvPr/>
        </p:nvSpPr>
        <p:spPr>
          <a:xfrm>
            <a:off x="6795135" y="4820920"/>
            <a:ext cx="4409440" cy="521970"/>
          </a:xfrm>
          <a:prstGeom prst="rect">
            <a:avLst/>
          </a:prstGeom>
          <a:noFill/>
        </p:spPr>
        <p:txBody>
          <a:bodyPr wrap="square" rtlCol="0" anchor="t">
            <a:spAutoFit/>
          </a:bodyPr>
          <a:p>
            <a:pPr algn="l"/>
            <a:r>
              <a:rPr lang="zh-CN" altLang="en-US" sz="1400" spc="150" dirty="0">
                <a:solidFill>
                  <a:schemeClr val="tx1">
                    <a:lumMod val="75000"/>
                    <a:lumOff val="25000"/>
                  </a:schemeClr>
                </a:solidFill>
                <a:latin typeface="+mn-ea"/>
                <a:sym typeface="+mn-ea"/>
              </a:rPr>
              <a:t>将多个型号参数相同的单体电池并联，总电量是单体电池电量与所并联电池数量的乘积。</a:t>
            </a:r>
            <a:endParaRPr lang="zh-CN" altLang="en-US" sz="1400" b="1" spc="150" dirty="0">
              <a:solidFill>
                <a:schemeClr val="tx1">
                  <a:lumMod val="75000"/>
                  <a:lumOff val="25000"/>
                </a:schemeClr>
              </a:solidFill>
              <a:latin typeface="+mn-ea"/>
              <a:cs typeface="Arial" panose="020B0604020202020204" pitchFamily="34" charset="0"/>
              <a:sym typeface="+mn-ea"/>
            </a:endParaRPr>
          </a:p>
        </p:txBody>
      </p:sp>
      <p:cxnSp>
        <p:nvCxnSpPr>
          <p:cNvPr id="11" name="直接连接符 10"/>
          <p:cNvCxnSpPr/>
          <p:nvPr>
            <p:custDataLst>
              <p:tags r:id="rId5"/>
            </p:custDataLst>
          </p:nvPr>
        </p:nvCxnSpPr>
        <p:spPr>
          <a:xfrm>
            <a:off x="513719" y="614056"/>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246505" y="939800"/>
            <a:ext cx="9868535" cy="583565"/>
          </a:xfrm>
          <a:prstGeom prst="rect">
            <a:avLst/>
          </a:prstGeom>
          <a:noFill/>
        </p:spPr>
        <p:txBody>
          <a:bodyPr wrap="square" rtlCol="0">
            <a:spAutoFit/>
          </a:bodyPr>
          <a:p>
            <a:pPr algn="l"/>
            <a:r>
              <a:rPr lang="zh-CN" altLang="en-US" sz="3200" b="1" dirty="0">
                <a:solidFill>
                  <a:schemeClr val="accent2"/>
                </a:solidFill>
              </a:rPr>
              <a:t>电量</a:t>
            </a:r>
            <a:endParaRPr lang="zh-CN" altLang="en-US" sz="3200" b="1" dirty="0">
              <a:solidFill>
                <a:schemeClr val="accent2"/>
              </a:solidFill>
            </a:endParaRPr>
          </a:p>
        </p:txBody>
      </p:sp>
    </p:spTree>
    <p:custDataLst>
      <p:tags r:id="rId6"/>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1"/>
          <p:cNvPicPr>
            <a:picLocks noChangeAspect="1"/>
          </p:cNvPicPr>
          <p:nvPr/>
        </p:nvPicPr>
        <p:blipFill>
          <a:blip r:embed="rId1"/>
          <a:stretch>
            <a:fillRect/>
          </a:stretch>
        </p:blipFill>
        <p:spPr>
          <a:xfrm>
            <a:off x="0" y="0"/>
            <a:ext cx="12192635" cy="6858000"/>
          </a:xfrm>
          <a:prstGeom prst="rect">
            <a:avLst/>
          </a:prstGeom>
        </p:spPr>
      </p:pic>
      <p:sp>
        <p:nvSpPr>
          <p:cNvPr id="16" name="矩形: 圆角 4"/>
          <p:cNvSpPr/>
          <p:nvPr>
            <p:custDataLst>
              <p:tags r:id="rId2"/>
            </p:custDataLst>
          </p:nvPr>
        </p:nvSpPr>
        <p:spPr>
          <a:xfrm>
            <a:off x="1552575" y="3635375"/>
            <a:ext cx="9084310" cy="2910205"/>
          </a:xfrm>
          <a:prstGeom prst="roundRect">
            <a:avLst>
              <a:gd name="adj" fmla="val 0"/>
            </a:avLst>
          </a:prstGeom>
          <a:solidFill>
            <a:srgbClr val="FFFFFF">
              <a:alpha val="90000"/>
            </a:srgbClr>
          </a:solidFill>
          <a:ln w="6350">
            <a:solidFill>
              <a:schemeClr val="accent1">
                <a:alpha val="5000"/>
              </a:schemeClr>
            </a:solidFill>
          </a:ln>
          <a:effectLst>
            <a:outerShdw blurRad="127000" dist="254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olidFill>
                <a:schemeClr val="dk1"/>
              </a:solidFill>
              <a:sym typeface="+mn-ea"/>
            </a:endParaRPr>
          </a:p>
        </p:txBody>
      </p:sp>
      <p:sp>
        <p:nvSpPr>
          <p:cNvPr id="20" name="圆角矩形 19"/>
          <p:cNvSpPr/>
          <p:nvPr>
            <p:custDataLst>
              <p:tags r:id="rId3"/>
            </p:custDataLst>
          </p:nvPr>
        </p:nvSpPr>
        <p:spPr>
          <a:xfrm>
            <a:off x="5580380" y="5844540"/>
            <a:ext cx="1029335" cy="330200"/>
          </a:xfrm>
          <a:prstGeom prst="roundRect">
            <a:avLst>
              <a:gd name="adj" fmla="val 50000"/>
            </a:avLst>
          </a:prstGeom>
          <a:gradFill>
            <a:gsLst>
              <a:gs pos="15000">
                <a:schemeClr val="accent1">
                  <a:lumMod val="60000"/>
                  <a:lumOff val="40000"/>
                </a:schemeClr>
              </a:gs>
              <a:gs pos="100000">
                <a:schemeClr val="accent1"/>
              </a:gs>
            </a:gsLst>
            <a:lin ang="36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cxnSp>
        <p:nvCxnSpPr>
          <p:cNvPr id="22" name="直接连接符 21"/>
          <p:cNvCxnSpPr/>
          <p:nvPr>
            <p:custDataLst>
              <p:tags r:id="rId4"/>
            </p:custDataLst>
          </p:nvPr>
        </p:nvCxnSpPr>
        <p:spPr>
          <a:xfrm>
            <a:off x="5852160" y="6010275"/>
            <a:ext cx="483235" cy="0"/>
          </a:xfrm>
          <a:prstGeom prst="line">
            <a:avLst/>
          </a:prstGeom>
          <a:ln cap="rnd">
            <a:solidFill>
              <a:srgbClr val="FFFFFF"/>
            </a:solidFill>
          </a:ln>
        </p:spPr>
        <p:style>
          <a:lnRef idx="2">
            <a:schemeClr val="accent1"/>
          </a:lnRef>
          <a:fillRef idx="0">
            <a:srgbClr val="FFFFFF"/>
          </a:fillRef>
          <a:effectRef idx="0">
            <a:srgbClr val="FFFFFF"/>
          </a:effectRef>
          <a:fontRef idx="minor">
            <a:schemeClr val="tx1"/>
          </a:fontRef>
        </p:style>
      </p:cxnSp>
      <p:sp>
        <p:nvSpPr>
          <p:cNvPr id="23" name="任意多边形 22"/>
          <p:cNvSpPr/>
          <p:nvPr>
            <p:custDataLst>
              <p:tags r:id="rId5"/>
            </p:custDataLst>
          </p:nvPr>
        </p:nvSpPr>
        <p:spPr>
          <a:xfrm>
            <a:off x="6278880" y="5942330"/>
            <a:ext cx="59690" cy="134620"/>
          </a:xfrm>
          <a:custGeom>
            <a:avLst/>
            <a:gdLst>
              <a:gd name="connsiteX0" fmla="*/ 11 w 157"/>
              <a:gd name="connsiteY0" fmla="*/ 0 h 356"/>
              <a:gd name="connsiteX1" fmla="*/ 157 w 157"/>
              <a:gd name="connsiteY1" fmla="*/ 169 h 356"/>
              <a:gd name="connsiteX2" fmla="*/ 0 w 157"/>
              <a:gd name="connsiteY2" fmla="*/ 356 h 356"/>
            </a:gdLst>
            <a:ahLst/>
            <a:cxnLst>
              <a:cxn ang="0">
                <a:pos x="connsiteX0" y="connsiteY0"/>
              </a:cxn>
              <a:cxn ang="0">
                <a:pos x="connsiteX1" y="connsiteY1"/>
              </a:cxn>
              <a:cxn ang="0">
                <a:pos x="connsiteX2" y="connsiteY2"/>
              </a:cxn>
            </a:cxnLst>
            <a:rect l="l" t="t" r="r" b="b"/>
            <a:pathLst>
              <a:path w="157" h="356">
                <a:moveTo>
                  <a:pt x="11" y="0"/>
                </a:moveTo>
                <a:lnTo>
                  <a:pt x="157" y="169"/>
                </a:lnTo>
                <a:lnTo>
                  <a:pt x="0" y="356"/>
                </a:lnTo>
              </a:path>
            </a:pathLst>
          </a:custGeom>
          <a:noFill/>
          <a:ln cap="rnd">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sp>
        <p:nvSpPr>
          <p:cNvPr id="18" name="正文"/>
          <p:cNvSpPr txBox="1"/>
          <p:nvPr>
            <p:custDataLst>
              <p:tags r:id="rId6"/>
            </p:custDataLst>
          </p:nvPr>
        </p:nvSpPr>
        <p:spPr>
          <a:xfrm>
            <a:off x="1790383" y="4938395"/>
            <a:ext cx="8608695" cy="716915"/>
          </a:xfrm>
          <a:prstGeom prst="rect">
            <a:avLst/>
          </a:prstGeom>
          <a:noFill/>
        </p:spPr>
        <p:txBody>
          <a:bodyPr wrap="square" lIns="0" tIns="0" rIns="0" bIns="0" rtlCol="0" anchor="t" anchorCtr="0">
            <a:normAutofit/>
          </a:bodyPr>
          <a:lstStyle/>
          <a:p>
            <a:pPr indent="0" algn="ctr" fontAlgn="auto">
              <a:lnSpc>
                <a:spcPct val="130000"/>
              </a:lnSpc>
            </a:pPr>
            <a:r>
              <a:rPr lang="zh-CN" altLang="en-US" sz="1400" spc="150" dirty="0">
                <a:solidFill>
                  <a:srgbClr val="333333"/>
                </a:solidFill>
                <a:latin typeface="+mn-ea"/>
                <a:sym typeface="+mn-ea"/>
              </a:rPr>
              <a:t>实施电动汽车高压维修时，一定要遵守电动汽车维修的高压防护规范，设置车辆标识和安全工作区、按要求佩戴高压防护用具、严格遵守高压操作流程。</a:t>
            </a:r>
            <a:endParaRPr lang="zh-CN" altLang="en-US" sz="1400" spc="150" dirty="0">
              <a:solidFill>
                <a:srgbClr val="333333"/>
              </a:solidFill>
              <a:latin typeface="+mn-ea"/>
              <a:sym typeface="+mn-ea"/>
            </a:endParaRPr>
          </a:p>
        </p:txBody>
      </p:sp>
      <p:sp>
        <p:nvSpPr>
          <p:cNvPr id="9" name="标题 8"/>
          <p:cNvSpPr>
            <a:spLocks noGrp="1"/>
          </p:cNvSpPr>
          <p:nvPr>
            <p:ph type="title"/>
            <p:custDataLst>
              <p:tags r:id="rId7"/>
            </p:custDataLst>
          </p:nvPr>
        </p:nvSpPr>
        <p:spPr>
          <a:xfrm>
            <a:off x="1790700" y="4218940"/>
            <a:ext cx="8608695" cy="705485"/>
          </a:xfrm>
        </p:spPr>
        <p:txBody>
          <a:bodyPr vert="horz" lIns="91440" tIns="45720" rIns="91440" bIns="45720" rtlCol="0" anchor="ctr">
            <a:normAutofit/>
          </a:bodyPr>
          <a:lstStyle/>
          <a:p>
            <a:pPr lvl="0" algn="ctr">
              <a:lnSpc>
                <a:spcPct val="90000"/>
              </a:lnSpc>
              <a:buClrTx/>
              <a:buSzTx/>
              <a:buFontTx/>
            </a:pPr>
            <a:r>
              <a:rPr lang="zh-CN" altLang="en-US" spc="0">
                <a:solidFill>
                  <a:schemeClr val="accent1"/>
                </a:solidFill>
                <a:sym typeface="+mn-ea"/>
              </a:rPr>
              <a:t>任务实施</a:t>
            </a:r>
            <a:endParaRPr lang="zh-CN" altLang="en-US" spc="0">
              <a:solidFill>
                <a:schemeClr val="accent1"/>
              </a:solidFill>
              <a:sym typeface="+mn-ea"/>
            </a:endParaRPr>
          </a:p>
        </p:txBody>
      </p:sp>
    </p:spTree>
    <p:custDataLst>
      <p:tags r:id="rId8"/>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dk1"/>
                </a:solidFill>
                <a:sym typeface="微软雅黑" panose="020B0503020204020204" charset="-122"/>
              </a:rPr>
              <a:t>锂电池分容</a:t>
            </a:r>
            <a:endParaRPr lang="zh-CN" dirty="0" err="1">
              <a:solidFill>
                <a:schemeClr val="dk1"/>
              </a:solidFill>
              <a:sym typeface="微软雅黑" panose="020B0503020204020204" charset="-122"/>
            </a:endParaRPr>
          </a:p>
        </p:txBody>
      </p:sp>
      <p:pic>
        <p:nvPicPr>
          <p:cNvPr id="2" name="图片 1"/>
          <p:cNvPicPr>
            <a:picLocks noChangeAspect="1"/>
          </p:cNvPicPr>
          <p:nvPr/>
        </p:nvPicPr>
        <p:blipFill>
          <a:blip r:embed="rId3"/>
          <a:stretch>
            <a:fillRect/>
          </a:stretch>
        </p:blipFill>
        <p:spPr>
          <a:xfrm>
            <a:off x="2332355" y="1230630"/>
            <a:ext cx="6699885" cy="4227830"/>
          </a:xfrm>
          <a:prstGeom prst="rect">
            <a:avLst/>
          </a:prstGeom>
        </p:spPr>
      </p:pic>
      <p:sp>
        <p:nvSpPr>
          <p:cNvPr id="4" name="文本框 3"/>
          <p:cNvSpPr txBox="1"/>
          <p:nvPr/>
        </p:nvSpPr>
        <p:spPr>
          <a:xfrm>
            <a:off x="897255" y="5761990"/>
            <a:ext cx="10114280" cy="414020"/>
          </a:xfrm>
          <a:prstGeom prst="rect">
            <a:avLst/>
          </a:prstGeom>
          <a:noFill/>
        </p:spPr>
        <p:txBody>
          <a:bodyPr wrap="square" rtlCol="0" anchor="t">
            <a:spAutoFit/>
          </a:bodyPr>
          <a:p>
            <a:pPr algn="l">
              <a:lnSpc>
                <a:spcPct val="150000"/>
              </a:lnSpc>
            </a:pPr>
            <a:r>
              <a:rPr lang="zh-CN" altLang="en-US" sz="1400" spc="10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rPr>
              <a:t>对于需要维修的电池，一定要测量并记下维修时电压，以便维修后进行恢复，使其SOC值与BMS基本一致。</a:t>
            </a:r>
            <a:endParaRPr lang="zh-CN" altLang="en-US" sz="1400" b="1" spc="10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4"/>
    </p:custData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609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sz="2800" dirty="0" err="1">
                <a:solidFill>
                  <a:schemeClr val="dk1"/>
                </a:solidFill>
                <a:sym typeface="微软雅黑" panose="020B0503020204020204" charset="-122"/>
              </a:rPr>
              <a:t>分容过程</a:t>
            </a:r>
            <a:endParaRPr lang="zh-CN" sz="2800" dirty="0" err="1">
              <a:solidFill>
                <a:schemeClr val="dk1"/>
              </a:solidFill>
              <a:sym typeface="微软雅黑" panose="020B0503020204020204" charset="-122"/>
            </a:endParaRPr>
          </a:p>
        </p:txBody>
      </p:sp>
      <p:sp>
        <p:nvSpPr>
          <p:cNvPr id="3" name="副标题"/>
          <p:cNvSpPr txBox="1"/>
          <p:nvPr>
            <p:custDataLst>
              <p:tags r:id="rId3"/>
            </p:custDataLst>
          </p:nvPr>
        </p:nvSpPr>
        <p:spPr>
          <a:xfrm>
            <a:off x="1303020" y="915035"/>
            <a:ext cx="6881495" cy="457200"/>
          </a:xfrm>
          <a:prstGeom prst="rect">
            <a:avLst/>
          </a:prstGeom>
          <a:noFill/>
          <a:ln w="12700">
            <a:miter lim="400000"/>
          </a:ln>
          <a:extLst>
            <a:ext uri="{909E8E84-426E-40DD-AFC4-6F175D3DCCD1}">
              <a14:hiddenFill xmlns:a14="http://schemas.microsoft.com/office/drawing/2010/main">
                <a:solidFill>
                  <a:schemeClr val="accent3"/>
                </a:solidFill>
              </a14:hiddenFill>
            </a:ext>
          </a:extLst>
        </p:spPr>
        <p:txBody>
          <a:bodyPr lIns="0" tIns="0" rIns="0" bIns="0">
            <a:noAutofit/>
          </a:bodyPr>
          <a:lstStyle>
            <a:defPPr>
              <a:defRPr lang="zh-CN"/>
            </a:defPPr>
            <a:lvl1pPr fontAlgn="auto">
              <a:lnSpc>
                <a:spcPct val="120000"/>
              </a:lnSpc>
              <a:defRPr sz="2000">
                <a:solidFill>
                  <a:srgbClr val="FFFFFF"/>
                </a:solidFill>
                <a:latin typeface="微软雅黑" panose="020B0503020204020204" charset="-122"/>
                <a:ea typeface="微软雅黑" panose="020B0503020204020204" charset="-122"/>
                <a:cs typeface="微软雅黑" panose="020B0503020204020204" charset="-122"/>
              </a:defRPr>
            </a:lvl1pPr>
          </a:lstStyle>
          <a:p>
            <a:r>
              <a:rPr sz="2800" b="1" dirty="0" err="1">
                <a:solidFill>
                  <a:schemeClr val="dk1"/>
                </a:solidFill>
                <a:sym typeface="微软雅黑" panose="020B0503020204020204" charset="-122"/>
              </a:rPr>
              <a:t>充电</a:t>
            </a:r>
            <a:endParaRPr sz="2800" b="1" dirty="0" err="1">
              <a:solidFill>
                <a:schemeClr val="dk1"/>
              </a:solidFill>
              <a:sym typeface="微软雅黑" panose="020B0503020204020204" charset="-122"/>
            </a:endParaRPr>
          </a:p>
        </p:txBody>
      </p:sp>
      <p:sp>
        <p:nvSpPr>
          <p:cNvPr id="137" name="文本框 136"/>
          <p:cNvSpPr txBox="1"/>
          <p:nvPr>
            <p:custDataLst>
              <p:tags r:id="rId4"/>
            </p:custDataLst>
          </p:nvPr>
        </p:nvSpPr>
        <p:spPr>
          <a:xfrm>
            <a:off x="2253351" y="2011089"/>
            <a:ext cx="3800455" cy="763713"/>
          </a:xfrm>
          <a:prstGeom prst="rect">
            <a:avLst/>
          </a:prstGeom>
          <a:noFill/>
        </p:spPr>
        <p:txBody>
          <a:bodyPr wrap="square" rtlCol="0" anchor="t" anchorCtr="0">
            <a:normAutofit/>
          </a:bodyPr>
          <a:p>
            <a:pPr algn="l" fontAlgn="auto">
              <a:lnSpc>
                <a:spcPct val="130000"/>
              </a:lnSpc>
            </a:pPr>
            <a:r>
              <a:rPr lang="zh-CN" altLang="en-US" sz="1300" spc="150">
                <a:solidFill>
                  <a:schemeClr val="dk1">
                    <a:lumMod val="75000"/>
                    <a:lumOff val="25000"/>
                  </a:schemeClr>
                </a:solidFill>
                <a:latin typeface="微软雅黑" panose="020B0503020204020204" charset="-122"/>
                <a:ea typeface="微软雅黑" panose="020B0503020204020204" charset="-122"/>
              </a:rPr>
              <a:t>充电可以使用恒流充电或恒压充电，这里要设置到充电截止电压和最大充电电流。</a:t>
            </a:r>
            <a:endParaRPr lang="zh-CN" altLang="en-US" sz="1300" spc="150">
              <a:solidFill>
                <a:schemeClr val="dk1">
                  <a:lumMod val="75000"/>
                  <a:lumOff val="25000"/>
                </a:schemeClr>
              </a:solidFill>
              <a:latin typeface="微软雅黑" panose="020B0503020204020204" charset="-122"/>
              <a:ea typeface="微软雅黑" panose="020B0503020204020204" charset="-122"/>
            </a:endParaRPr>
          </a:p>
        </p:txBody>
      </p:sp>
      <p:sp>
        <p:nvSpPr>
          <p:cNvPr id="140" name="AutoShape 25"/>
          <p:cNvSpPr>
            <a:spLocks noChangeAspect="1" noChangeArrowheads="1" noTextEdit="1"/>
          </p:cNvSpPr>
          <p:nvPr>
            <p:custDataLst>
              <p:tags r:id="rId5"/>
            </p:custDataLst>
          </p:nvPr>
        </p:nvSpPr>
        <p:spPr bwMode="auto">
          <a:xfrm>
            <a:off x="1905841" y="2018937"/>
            <a:ext cx="277714" cy="53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41" name="Freeform 27"/>
          <p:cNvSpPr/>
          <p:nvPr>
            <p:custDataLst>
              <p:tags r:id="rId6"/>
            </p:custDataLst>
          </p:nvPr>
        </p:nvSpPr>
        <p:spPr bwMode="auto">
          <a:xfrm>
            <a:off x="1925856" y="2175768"/>
            <a:ext cx="184308" cy="226070"/>
          </a:xfrm>
          <a:custGeom>
            <a:avLst/>
            <a:gdLst>
              <a:gd name="T0" fmla="*/ 628 w 628"/>
              <a:gd name="T1" fmla="*/ 385 h 769"/>
              <a:gd name="T2" fmla="*/ 507 w 628"/>
              <a:gd name="T3" fmla="*/ 0 h 769"/>
              <a:gd name="T4" fmla="*/ 0 w 628"/>
              <a:gd name="T5" fmla="*/ 385 h 769"/>
              <a:gd name="T6" fmla="*/ 507 w 628"/>
              <a:gd name="T7" fmla="*/ 769 h 769"/>
              <a:gd name="T8" fmla="*/ 628 w 628"/>
              <a:gd name="T9" fmla="*/ 385 h 769"/>
            </a:gdLst>
            <a:ahLst/>
            <a:cxnLst>
              <a:cxn ang="0">
                <a:pos x="T0" y="T1"/>
              </a:cxn>
              <a:cxn ang="0">
                <a:pos x="T2" y="T3"/>
              </a:cxn>
              <a:cxn ang="0">
                <a:pos x="T4" y="T5"/>
              </a:cxn>
              <a:cxn ang="0">
                <a:pos x="T6" y="T7"/>
              </a:cxn>
              <a:cxn ang="0">
                <a:pos x="T8" y="T9"/>
              </a:cxn>
            </a:cxnLst>
            <a:rect l="0" t="0" r="r" b="b"/>
            <a:pathLst>
              <a:path w="628" h="769">
                <a:moveTo>
                  <a:pt x="628" y="385"/>
                </a:moveTo>
                <a:cubicBezTo>
                  <a:pt x="628" y="242"/>
                  <a:pt x="583" y="109"/>
                  <a:pt x="507" y="0"/>
                </a:cubicBezTo>
                <a:cubicBezTo>
                  <a:pt x="0" y="385"/>
                  <a:pt x="0" y="385"/>
                  <a:pt x="0" y="385"/>
                </a:cubicBezTo>
                <a:cubicBezTo>
                  <a:pt x="507" y="769"/>
                  <a:pt x="507" y="769"/>
                  <a:pt x="507" y="769"/>
                </a:cubicBezTo>
                <a:cubicBezTo>
                  <a:pt x="583" y="660"/>
                  <a:pt x="628" y="527"/>
                  <a:pt x="628" y="385"/>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42" name="Freeform 28"/>
          <p:cNvSpPr/>
          <p:nvPr>
            <p:custDataLst>
              <p:tags r:id="rId7"/>
            </p:custDataLst>
          </p:nvPr>
        </p:nvSpPr>
        <p:spPr bwMode="auto">
          <a:xfrm>
            <a:off x="1920852" y="2304235"/>
            <a:ext cx="145112" cy="181857"/>
          </a:xfrm>
          <a:custGeom>
            <a:avLst/>
            <a:gdLst>
              <a:gd name="T0" fmla="*/ 493 w 493"/>
              <a:gd name="T1" fmla="*/ 374 h 619"/>
              <a:gd name="T2" fmla="*/ 0 w 493"/>
              <a:gd name="T3" fmla="*/ 0 h 619"/>
              <a:gd name="T4" fmla="*/ 0 w 493"/>
              <a:gd name="T5" fmla="*/ 619 h 619"/>
              <a:gd name="T6" fmla="*/ 493 w 493"/>
              <a:gd name="T7" fmla="*/ 374 h 619"/>
            </a:gdLst>
            <a:ahLst/>
            <a:cxnLst>
              <a:cxn ang="0">
                <a:pos x="T0" y="T1"/>
              </a:cxn>
              <a:cxn ang="0">
                <a:pos x="T2" y="T3"/>
              </a:cxn>
              <a:cxn ang="0">
                <a:pos x="T4" y="T5"/>
              </a:cxn>
              <a:cxn ang="0">
                <a:pos x="T6" y="T7"/>
              </a:cxn>
            </a:cxnLst>
            <a:rect l="0" t="0" r="r" b="b"/>
            <a:pathLst>
              <a:path w="493" h="619">
                <a:moveTo>
                  <a:pt x="493" y="374"/>
                </a:moveTo>
                <a:cubicBezTo>
                  <a:pt x="0" y="0"/>
                  <a:pt x="0" y="0"/>
                  <a:pt x="0" y="0"/>
                </a:cubicBezTo>
                <a:cubicBezTo>
                  <a:pt x="0" y="619"/>
                  <a:pt x="0" y="619"/>
                  <a:pt x="0" y="619"/>
                </a:cubicBezTo>
                <a:cubicBezTo>
                  <a:pt x="199" y="612"/>
                  <a:pt x="375" y="518"/>
                  <a:pt x="493" y="37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43" name="Freeform 29"/>
          <p:cNvSpPr/>
          <p:nvPr>
            <p:custDataLst>
              <p:tags r:id="rId8"/>
            </p:custDataLst>
          </p:nvPr>
        </p:nvSpPr>
        <p:spPr bwMode="auto">
          <a:xfrm>
            <a:off x="1920852" y="2033953"/>
            <a:ext cx="247691" cy="509700"/>
          </a:xfrm>
          <a:custGeom>
            <a:avLst/>
            <a:gdLst>
              <a:gd name="T0" fmla="*/ 843 w 843"/>
              <a:gd name="T1" fmla="*/ 868 h 1735"/>
              <a:gd name="T2" fmla="*/ 0 w 843"/>
              <a:gd name="T3" fmla="*/ 0 h 1735"/>
              <a:gd name="T4" fmla="*/ 0 w 843"/>
              <a:gd name="T5" fmla="*/ 148 h 1735"/>
              <a:gd name="T6" fmla="*/ 695 w 843"/>
              <a:gd name="T7" fmla="*/ 868 h 1735"/>
              <a:gd name="T8" fmla="*/ 0 w 843"/>
              <a:gd name="T9" fmla="*/ 1587 h 1735"/>
              <a:gd name="T10" fmla="*/ 0 w 843"/>
              <a:gd name="T11" fmla="*/ 1735 h 1735"/>
              <a:gd name="T12" fmla="*/ 843 w 843"/>
              <a:gd name="T13" fmla="*/ 868 h 1735"/>
            </a:gdLst>
            <a:ahLst/>
            <a:cxnLst>
              <a:cxn ang="0">
                <a:pos x="T0" y="T1"/>
              </a:cxn>
              <a:cxn ang="0">
                <a:pos x="T2" y="T3"/>
              </a:cxn>
              <a:cxn ang="0">
                <a:pos x="T4" y="T5"/>
              </a:cxn>
              <a:cxn ang="0">
                <a:pos x="T6" y="T7"/>
              </a:cxn>
              <a:cxn ang="0">
                <a:pos x="T8" y="T9"/>
              </a:cxn>
              <a:cxn ang="0">
                <a:pos x="T10" y="T11"/>
              </a:cxn>
              <a:cxn ang="0">
                <a:pos x="T12" y="T13"/>
              </a:cxn>
            </a:cxnLst>
            <a:rect l="0" t="0" r="r" b="b"/>
            <a:pathLst>
              <a:path w="843" h="1735">
                <a:moveTo>
                  <a:pt x="843" y="868"/>
                </a:moveTo>
                <a:cubicBezTo>
                  <a:pt x="843" y="397"/>
                  <a:pt x="467" y="13"/>
                  <a:pt x="0" y="0"/>
                </a:cubicBezTo>
                <a:cubicBezTo>
                  <a:pt x="0" y="148"/>
                  <a:pt x="0" y="148"/>
                  <a:pt x="0" y="148"/>
                </a:cubicBezTo>
                <a:cubicBezTo>
                  <a:pt x="386" y="161"/>
                  <a:pt x="695" y="479"/>
                  <a:pt x="695" y="868"/>
                </a:cubicBezTo>
                <a:cubicBezTo>
                  <a:pt x="695" y="1256"/>
                  <a:pt x="386" y="1574"/>
                  <a:pt x="0" y="1587"/>
                </a:cubicBezTo>
                <a:cubicBezTo>
                  <a:pt x="0" y="1735"/>
                  <a:pt x="0" y="1735"/>
                  <a:pt x="0" y="1735"/>
                </a:cubicBezTo>
                <a:cubicBezTo>
                  <a:pt x="467" y="1722"/>
                  <a:pt x="843" y="1338"/>
                  <a:pt x="843" y="868"/>
                </a:cubicBezTo>
                <a:close/>
              </a:path>
            </a:pathLst>
          </a:custGeom>
          <a:solidFill>
            <a:srgbClr val="FFC033">
              <a:alpha val="69804"/>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44" name="Freeform 30"/>
          <p:cNvSpPr/>
          <p:nvPr>
            <p:custDataLst>
              <p:tags r:id="rId9"/>
            </p:custDataLst>
          </p:nvPr>
        </p:nvSpPr>
        <p:spPr bwMode="auto">
          <a:xfrm>
            <a:off x="1920852" y="2092347"/>
            <a:ext cx="145112" cy="181857"/>
          </a:xfrm>
          <a:custGeom>
            <a:avLst/>
            <a:gdLst>
              <a:gd name="T0" fmla="*/ 0 w 493"/>
              <a:gd name="T1" fmla="*/ 0 h 619"/>
              <a:gd name="T2" fmla="*/ 0 w 493"/>
              <a:gd name="T3" fmla="*/ 619 h 619"/>
              <a:gd name="T4" fmla="*/ 493 w 493"/>
              <a:gd name="T5" fmla="*/ 245 h 619"/>
              <a:gd name="T6" fmla="*/ 0 w 493"/>
              <a:gd name="T7" fmla="*/ 0 h 619"/>
            </a:gdLst>
            <a:ahLst/>
            <a:cxnLst>
              <a:cxn ang="0">
                <a:pos x="T0" y="T1"/>
              </a:cxn>
              <a:cxn ang="0">
                <a:pos x="T2" y="T3"/>
              </a:cxn>
              <a:cxn ang="0">
                <a:pos x="T4" y="T5"/>
              </a:cxn>
              <a:cxn ang="0">
                <a:pos x="T6" y="T7"/>
              </a:cxn>
            </a:cxnLst>
            <a:rect l="0" t="0" r="r" b="b"/>
            <a:pathLst>
              <a:path w="493" h="619">
                <a:moveTo>
                  <a:pt x="0" y="0"/>
                </a:moveTo>
                <a:cubicBezTo>
                  <a:pt x="0" y="619"/>
                  <a:pt x="0" y="619"/>
                  <a:pt x="0" y="619"/>
                </a:cubicBezTo>
                <a:cubicBezTo>
                  <a:pt x="493" y="245"/>
                  <a:pt x="493" y="245"/>
                  <a:pt x="493" y="245"/>
                </a:cubicBezTo>
                <a:cubicBezTo>
                  <a:pt x="375" y="102"/>
                  <a:pt x="199" y="8"/>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45" name="Freeform 31"/>
          <p:cNvSpPr>
            <a:spLocks noEditPoints="1"/>
          </p:cNvSpPr>
          <p:nvPr>
            <p:custDataLst>
              <p:tags r:id="rId10"/>
            </p:custDataLst>
          </p:nvPr>
        </p:nvSpPr>
        <p:spPr bwMode="auto">
          <a:xfrm>
            <a:off x="1905841" y="2018937"/>
            <a:ext cx="277714" cy="539731"/>
          </a:xfrm>
          <a:custGeom>
            <a:avLst/>
            <a:gdLst>
              <a:gd name="T0" fmla="*/ 943 w 943"/>
              <a:gd name="T1" fmla="*/ 918 h 1836"/>
              <a:gd name="T2" fmla="*/ 25 w 943"/>
              <a:gd name="T3" fmla="*/ 0 h 1836"/>
              <a:gd name="T4" fmla="*/ 0 w 943"/>
              <a:gd name="T5" fmla="*/ 25 h 1836"/>
              <a:gd name="T6" fmla="*/ 0 w 943"/>
              <a:gd name="T7" fmla="*/ 223 h 1836"/>
              <a:gd name="T8" fmla="*/ 0 w 943"/>
              <a:gd name="T9" fmla="*/ 1613 h 1836"/>
              <a:gd name="T10" fmla="*/ 0 w 943"/>
              <a:gd name="T11" fmla="*/ 1811 h 1836"/>
              <a:gd name="T12" fmla="*/ 25 w 943"/>
              <a:gd name="T13" fmla="*/ 1836 h 1836"/>
              <a:gd name="T14" fmla="*/ 943 w 943"/>
              <a:gd name="T15" fmla="*/ 918 h 1836"/>
              <a:gd name="T16" fmla="*/ 50 w 943"/>
              <a:gd name="T17" fmla="*/ 248 h 1836"/>
              <a:gd name="T18" fmla="*/ 543 w 943"/>
              <a:gd name="T19" fmla="*/ 493 h 1836"/>
              <a:gd name="T20" fmla="*/ 50 w 943"/>
              <a:gd name="T21" fmla="*/ 867 h 1836"/>
              <a:gd name="T22" fmla="*/ 50 w 943"/>
              <a:gd name="T23" fmla="*/ 248 h 1836"/>
              <a:gd name="T24" fmla="*/ 574 w 943"/>
              <a:gd name="T25" fmla="*/ 533 h 1836"/>
              <a:gd name="T26" fmla="*/ 695 w 943"/>
              <a:gd name="T27" fmla="*/ 918 h 1836"/>
              <a:gd name="T28" fmla="*/ 574 w 943"/>
              <a:gd name="T29" fmla="*/ 1302 h 1836"/>
              <a:gd name="T30" fmla="*/ 67 w 943"/>
              <a:gd name="T31" fmla="*/ 918 h 1836"/>
              <a:gd name="T32" fmla="*/ 574 w 943"/>
              <a:gd name="T33" fmla="*/ 533 h 1836"/>
              <a:gd name="T34" fmla="*/ 50 w 943"/>
              <a:gd name="T35" fmla="*/ 968 h 1836"/>
              <a:gd name="T36" fmla="*/ 543 w 943"/>
              <a:gd name="T37" fmla="*/ 1342 h 1836"/>
              <a:gd name="T38" fmla="*/ 50 w 943"/>
              <a:gd name="T39" fmla="*/ 1587 h 1836"/>
              <a:gd name="T40" fmla="*/ 50 w 943"/>
              <a:gd name="T41" fmla="*/ 968 h 1836"/>
              <a:gd name="T42" fmla="*/ 50 w 943"/>
              <a:gd name="T43" fmla="*/ 1637 h 1836"/>
              <a:gd name="T44" fmla="*/ 745 w 943"/>
              <a:gd name="T45" fmla="*/ 918 h 1836"/>
              <a:gd name="T46" fmla="*/ 50 w 943"/>
              <a:gd name="T47" fmla="*/ 198 h 1836"/>
              <a:gd name="T48" fmla="*/ 50 w 943"/>
              <a:gd name="T49" fmla="*/ 50 h 1836"/>
              <a:gd name="T50" fmla="*/ 893 w 943"/>
              <a:gd name="T51" fmla="*/ 918 h 1836"/>
              <a:gd name="T52" fmla="*/ 50 w 943"/>
              <a:gd name="T53" fmla="*/ 1785 h 1836"/>
              <a:gd name="T54" fmla="*/ 50 w 943"/>
              <a:gd name="T55" fmla="*/ 163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3" h="1836">
                <a:moveTo>
                  <a:pt x="943" y="918"/>
                </a:moveTo>
                <a:cubicBezTo>
                  <a:pt x="943" y="411"/>
                  <a:pt x="532" y="0"/>
                  <a:pt x="25" y="0"/>
                </a:cubicBezTo>
                <a:cubicBezTo>
                  <a:pt x="11" y="0"/>
                  <a:pt x="0" y="11"/>
                  <a:pt x="0" y="25"/>
                </a:cubicBezTo>
                <a:cubicBezTo>
                  <a:pt x="0" y="223"/>
                  <a:pt x="0" y="223"/>
                  <a:pt x="0" y="223"/>
                </a:cubicBezTo>
                <a:cubicBezTo>
                  <a:pt x="0" y="1613"/>
                  <a:pt x="0" y="1613"/>
                  <a:pt x="0" y="1613"/>
                </a:cubicBezTo>
                <a:cubicBezTo>
                  <a:pt x="0" y="1811"/>
                  <a:pt x="0" y="1811"/>
                  <a:pt x="0" y="1811"/>
                </a:cubicBezTo>
                <a:cubicBezTo>
                  <a:pt x="0" y="1824"/>
                  <a:pt x="11" y="1836"/>
                  <a:pt x="25" y="1836"/>
                </a:cubicBezTo>
                <a:cubicBezTo>
                  <a:pt x="532" y="1836"/>
                  <a:pt x="943" y="1424"/>
                  <a:pt x="943" y="918"/>
                </a:cubicBezTo>
                <a:close/>
                <a:moveTo>
                  <a:pt x="50" y="248"/>
                </a:moveTo>
                <a:cubicBezTo>
                  <a:pt x="249" y="256"/>
                  <a:pt x="425" y="350"/>
                  <a:pt x="543" y="493"/>
                </a:cubicBezTo>
                <a:cubicBezTo>
                  <a:pt x="50" y="867"/>
                  <a:pt x="50" y="867"/>
                  <a:pt x="50" y="867"/>
                </a:cubicBezTo>
                <a:lnTo>
                  <a:pt x="50" y="248"/>
                </a:lnTo>
                <a:close/>
                <a:moveTo>
                  <a:pt x="574" y="533"/>
                </a:moveTo>
                <a:cubicBezTo>
                  <a:pt x="650" y="642"/>
                  <a:pt x="695" y="775"/>
                  <a:pt x="695" y="918"/>
                </a:cubicBezTo>
                <a:cubicBezTo>
                  <a:pt x="695" y="1060"/>
                  <a:pt x="650" y="1193"/>
                  <a:pt x="574" y="1302"/>
                </a:cubicBezTo>
                <a:cubicBezTo>
                  <a:pt x="67" y="918"/>
                  <a:pt x="67" y="918"/>
                  <a:pt x="67" y="918"/>
                </a:cubicBezTo>
                <a:lnTo>
                  <a:pt x="574" y="533"/>
                </a:lnTo>
                <a:close/>
                <a:moveTo>
                  <a:pt x="50" y="968"/>
                </a:moveTo>
                <a:cubicBezTo>
                  <a:pt x="543" y="1342"/>
                  <a:pt x="543" y="1342"/>
                  <a:pt x="543" y="1342"/>
                </a:cubicBezTo>
                <a:cubicBezTo>
                  <a:pt x="425" y="1486"/>
                  <a:pt x="249" y="1580"/>
                  <a:pt x="50" y="1587"/>
                </a:cubicBezTo>
                <a:lnTo>
                  <a:pt x="50" y="968"/>
                </a:lnTo>
                <a:close/>
                <a:moveTo>
                  <a:pt x="50" y="1637"/>
                </a:moveTo>
                <a:cubicBezTo>
                  <a:pt x="436" y="1624"/>
                  <a:pt x="745" y="1306"/>
                  <a:pt x="745" y="918"/>
                </a:cubicBezTo>
                <a:cubicBezTo>
                  <a:pt x="745" y="529"/>
                  <a:pt x="436" y="211"/>
                  <a:pt x="50" y="198"/>
                </a:cubicBezTo>
                <a:cubicBezTo>
                  <a:pt x="50" y="50"/>
                  <a:pt x="50" y="50"/>
                  <a:pt x="50" y="50"/>
                </a:cubicBezTo>
                <a:cubicBezTo>
                  <a:pt x="517" y="63"/>
                  <a:pt x="893" y="447"/>
                  <a:pt x="893" y="918"/>
                </a:cubicBezTo>
                <a:cubicBezTo>
                  <a:pt x="893" y="1388"/>
                  <a:pt x="517" y="1772"/>
                  <a:pt x="50" y="1785"/>
                </a:cubicBezTo>
                <a:lnTo>
                  <a:pt x="50" y="1637"/>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46" name="文本框 145"/>
          <p:cNvSpPr txBox="1"/>
          <p:nvPr>
            <p:custDataLst>
              <p:tags r:id="rId11"/>
            </p:custDataLst>
          </p:nvPr>
        </p:nvSpPr>
        <p:spPr>
          <a:xfrm>
            <a:off x="1302719" y="2011089"/>
            <a:ext cx="608556" cy="556032"/>
          </a:xfrm>
          <a:prstGeom prst="rect">
            <a:avLst/>
          </a:prstGeom>
          <a:noFill/>
        </p:spPr>
        <p:txBody>
          <a:bodyPr wrap="square" rtlCol="0">
            <a:normAutofit fontScale="80000"/>
          </a:bodyPr>
          <a:p>
            <a:r>
              <a:rPr lang="en-US" altLang="zh-CN" sz="3200" b="1" dirty="0">
                <a:solidFill>
                  <a:schemeClr val="accent1">
                    <a:lumMod val="75000"/>
                  </a:schemeClr>
                </a:solidFill>
                <a:latin typeface="微软雅黑" panose="020B0503020204020204" charset="-122"/>
                <a:ea typeface="微软雅黑" panose="020B0503020204020204" charset="-122"/>
                <a:cs typeface="Arial" panose="020B0604020202020204" pitchFamily="34" charset="0"/>
              </a:rPr>
              <a:t>01</a:t>
            </a:r>
            <a:endParaRPr lang="en-US" altLang="zh-CN" sz="3200" b="1" dirty="0">
              <a:solidFill>
                <a:schemeClr val="accent1">
                  <a:lumMod val="75000"/>
                </a:schemeClr>
              </a:solidFill>
              <a:latin typeface="微软雅黑" panose="020B0503020204020204" charset="-122"/>
              <a:ea typeface="微软雅黑" panose="020B0503020204020204" charset="-122"/>
              <a:cs typeface="Arial" panose="020B0604020202020204" pitchFamily="34" charset="0"/>
            </a:endParaRPr>
          </a:p>
        </p:txBody>
      </p:sp>
      <p:sp>
        <p:nvSpPr>
          <p:cNvPr id="148" name="文本框 147"/>
          <p:cNvSpPr txBox="1"/>
          <p:nvPr>
            <p:custDataLst>
              <p:tags r:id="rId12"/>
            </p:custDataLst>
          </p:nvPr>
        </p:nvSpPr>
        <p:spPr>
          <a:xfrm>
            <a:off x="2240305" y="3113818"/>
            <a:ext cx="3800455" cy="763713"/>
          </a:xfrm>
          <a:prstGeom prst="rect">
            <a:avLst/>
          </a:prstGeom>
          <a:noFill/>
        </p:spPr>
        <p:txBody>
          <a:bodyPr wrap="square" rtlCol="0" anchor="t" anchorCtr="0">
            <a:normAutofit/>
          </a:bodyPr>
          <a:p>
            <a:pPr fontAlgn="auto">
              <a:lnSpc>
                <a:spcPct val="130000"/>
              </a:lnSpc>
            </a:pPr>
            <a:r>
              <a:rPr lang="zh-CN" altLang="en-US" sz="1300" spc="15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三元锂电池——其标称电压为3.6~3.7V，其充电截止电压为4.2V。</a:t>
            </a:r>
            <a:endParaRPr lang="zh-CN" altLang="en-US" sz="1300" spc="15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51" name="AutoShape 25"/>
          <p:cNvSpPr>
            <a:spLocks noChangeAspect="1" noChangeArrowheads="1" noTextEdit="1"/>
          </p:cNvSpPr>
          <p:nvPr>
            <p:custDataLst>
              <p:tags r:id="rId13"/>
            </p:custDataLst>
          </p:nvPr>
        </p:nvSpPr>
        <p:spPr bwMode="auto">
          <a:xfrm>
            <a:off x="1905841" y="3121667"/>
            <a:ext cx="277714" cy="53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52" name="Freeform 27"/>
          <p:cNvSpPr/>
          <p:nvPr>
            <p:custDataLst>
              <p:tags r:id="rId14"/>
            </p:custDataLst>
          </p:nvPr>
        </p:nvSpPr>
        <p:spPr bwMode="auto">
          <a:xfrm>
            <a:off x="1925856" y="3278498"/>
            <a:ext cx="184308" cy="226070"/>
          </a:xfrm>
          <a:custGeom>
            <a:avLst/>
            <a:gdLst>
              <a:gd name="T0" fmla="*/ 628 w 628"/>
              <a:gd name="T1" fmla="*/ 385 h 769"/>
              <a:gd name="T2" fmla="*/ 507 w 628"/>
              <a:gd name="T3" fmla="*/ 0 h 769"/>
              <a:gd name="T4" fmla="*/ 0 w 628"/>
              <a:gd name="T5" fmla="*/ 385 h 769"/>
              <a:gd name="T6" fmla="*/ 507 w 628"/>
              <a:gd name="T7" fmla="*/ 769 h 769"/>
              <a:gd name="T8" fmla="*/ 628 w 628"/>
              <a:gd name="T9" fmla="*/ 385 h 769"/>
            </a:gdLst>
            <a:ahLst/>
            <a:cxnLst>
              <a:cxn ang="0">
                <a:pos x="T0" y="T1"/>
              </a:cxn>
              <a:cxn ang="0">
                <a:pos x="T2" y="T3"/>
              </a:cxn>
              <a:cxn ang="0">
                <a:pos x="T4" y="T5"/>
              </a:cxn>
              <a:cxn ang="0">
                <a:pos x="T6" y="T7"/>
              </a:cxn>
              <a:cxn ang="0">
                <a:pos x="T8" y="T9"/>
              </a:cxn>
            </a:cxnLst>
            <a:rect l="0" t="0" r="r" b="b"/>
            <a:pathLst>
              <a:path w="628" h="769">
                <a:moveTo>
                  <a:pt x="628" y="385"/>
                </a:moveTo>
                <a:cubicBezTo>
                  <a:pt x="628" y="242"/>
                  <a:pt x="583" y="109"/>
                  <a:pt x="507" y="0"/>
                </a:cubicBezTo>
                <a:cubicBezTo>
                  <a:pt x="0" y="385"/>
                  <a:pt x="0" y="385"/>
                  <a:pt x="0" y="385"/>
                </a:cubicBezTo>
                <a:cubicBezTo>
                  <a:pt x="507" y="769"/>
                  <a:pt x="507" y="769"/>
                  <a:pt x="507" y="769"/>
                </a:cubicBezTo>
                <a:cubicBezTo>
                  <a:pt x="583" y="660"/>
                  <a:pt x="628" y="527"/>
                  <a:pt x="628" y="385"/>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53" name="Freeform 28"/>
          <p:cNvSpPr/>
          <p:nvPr>
            <p:custDataLst>
              <p:tags r:id="rId15"/>
            </p:custDataLst>
          </p:nvPr>
        </p:nvSpPr>
        <p:spPr bwMode="auto">
          <a:xfrm>
            <a:off x="1920852" y="3406965"/>
            <a:ext cx="145112" cy="181857"/>
          </a:xfrm>
          <a:custGeom>
            <a:avLst/>
            <a:gdLst>
              <a:gd name="T0" fmla="*/ 493 w 493"/>
              <a:gd name="T1" fmla="*/ 374 h 619"/>
              <a:gd name="T2" fmla="*/ 0 w 493"/>
              <a:gd name="T3" fmla="*/ 0 h 619"/>
              <a:gd name="T4" fmla="*/ 0 w 493"/>
              <a:gd name="T5" fmla="*/ 619 h 619"/>
              <a:gd name="T6" fmla="*/ 493 w 493"/>
              <a:gd name="T7" fmla="*/ 374 h 619"/>
            </a:gdLst>
            <a:ahLst/>
            <a:cxnLst>
              <a:cxn ang="0">
                <a:pos x="T0" y="T1"/>
              </a:cxn>
              <a:cxn ang="0">
                <a:pos x="T2" y="T3"/>
              </a:cxn>
              <a:cxn ang="0">
                <a:pos x="T4" y="T5"/>
              </a:cxn>
              <a:cxn ang="0">
                <a:pos x="T6" y="T7"/>
              </a:cxn>
            </a:cxnLst>
            <a:rect l="0" t="0" r="r" b="b"/>
            <a:pathLst>
              <a:path w="493" h="619">
                <a:moveTo>
                  <a:pt x="493" y="374"/>
                </a:moveTo>
                <a:cubicBezTo>
                  <a:pt x="0" y="0"/>
                  <a:pt x="0" y="0"/>
                  <a:pt x="0" y="0"/>
                </a:cubicBezTo>
                <a:cubicBezTo>
                  <a:pt x="0" y="619"/>
                  <a:pt x="0" y="619"/>
                  <a:pt x="0" y="619"/>
                </a:cubicBezTo>
                <a:cubicBezTo>
                  <a:pt x="199" y="612"/>
                  <a:pt x="375" y="518"/>
                  <a:pt x="493" y="37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54" name="Freeform 29"/>
          <p:cNvSpPr/>
          <p:nvPr>
            <p:custDataLst>
              <p:tags r:id="rId16"/>
            </p:custDataLst>
          </p:nvPr>
        </p:nvSpPr>
        <p:spPr bwMode="auto">
          <a:xfrm>
            <a:off x="1920852" y="3136683"/>
            <a:ext cx="247691" cy="509700"/>
          </a:xfrm>
          <a:custGeom>
            <a:avLst/>
            <a:gdLst>
              <a:gd name="T0" fmla="*/ 843 w 843"/>
              <a:gd name="T1" fmla="*/ 868 h 1735"/>
              <a:gd name="T2" fmla="*/ 0 w 843"/>
              <a:gd name="T3" fmla="*/ 0 h 1735"/>
              <a:gd name="T4" fmla="*/ 0 w 843"/>
              <a:gd name="T5" fmla="*/ 148 h 1735"/>
              <a:gd name="T6" fmla="*/ 695 w 843"/>
              <a:gd name="T7" fmla="*/ 868 h 1735"/>
              <a:gd name="T8" fmla="*/ 0 w 843"/>
              <a:gd name="T9" fmla="*/ 1587 h 1735"/>
              <a:gd name="T10" fmla="*/ 0 w 843"/>
              <a:gd name="T11" fmla="*/ 1735 h 1735"/>
              <a:gd name="T12" fmla="*/ 843 w 843"/>
              <a:gd name="T13" fmla="*/ 868 h 1735"/>
            </a:gdLst>
            <a:ahLst/>
            <a:cxnLst>
              <a:cxn ang="0">
                <a:pos x="T0" y="T1"/>
              </a:cxn>
              <a:cxn ang="0">
                <a:pos x="T2" y="T3"/>
              </a:cxn>
              <a:cxn ang="0">
                <a:pos x="T4" y="T5"/>
              </a:cxn>
              <a:cxn ang="0">
                <a:pos x="T6" y="T7"/>
              </a:cxn>
              <a:cxn ang="0">
                <a:pos x="T8" y="T9"/>
              </a:cxn>
              <a:cxn ang="0">
                <a:pos x="T10" y="T11"/>
              </a:cxn>
              <a:cxn ang="0">
                <a:pos x="T12" y="T13"/>
              </a:cxn>
            </a:cxnLst>
            <a:rect l="0" t="0" r="r" b="b"/>
            <a:pathLst>
              <a:path w="843" h="1735">
                <a:moveTo>
                  <a:pt x="843" y="868"/>
                </a:moveTo>
                <a:cubicBezTo>
                  <a:pt x="843" y="397"/>
                  <a:pt x="467" y="13"/>
                  <a:pt x="0" y="0"/>
                </a:cubicBezTo>
                <a:cubicBezTo>
                  <a:pt x="0" y="148"/>
                  <a:pt x="0" y="148"/>
                  <a:pt x="0" y="148"/>
                </a:cubicBezTo>
                <a:cubicBezTo>
                  <a:pt x="386" y="161"/>
                  <a:pt x="695" y="479"/>
                  <a:pt x="695" y="868"/>
                </a:cubicBezTo>
                <a:cubicBezTo>
                  <a:pt x="695" y="1256"/>
                  <a:pt x="386" y="1574"/>
                  <a:pt x="0" y="1587"/>
                </a:cubicBezTo>
                <a:cubicBezTo>
                  <a:pt x="0" y="1735"/>
                  <a:pt x="0" y="1735"/>
                  <a:pt x="0" y="1735"/>
                </a:cubicBezTo>
                <a:cubicBezTo>
                  <a:pt x="467" y="1722"/>
                  <a:pt x="843" y="1338"/>
                  <a:pt x="843" y="868"/>
                </a:cubicBezTo>
                <a:close/>
              </a:path>
            </a:pathLst>
          </a:custGeom>
          <a:solidFill>
            <a:srgbClr val="FFC033">
              <a:alpha val="69804"/>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55" name="Freeform 30"/>
          <p:cNvSpPr/>
          <p:nvPr>
            <p:custDataLst>
              <p:tags r:id="rId17"/>
            </p:custDataLst>
          </p:nvPr>
        </p:nvSpPr>
        <p:spPr bwMode="auto">
          <a:xfrm>
            <a:off x="1920852" y="3195077"/>
            <a:ext cx="145112" cy="181857"/>
          </a:xfrm>
          <a:custGeom>
            <a:avLst/>
            <a:gdLst>
              <a:gd name="T0" fmla="*/ 0 w 493"/>
              <a:gd name="T1" fmla="*/ 0 h 619"/>
              <a:gd name="T2" fmla="*/ 0 w 493"/>
              <a:gd name="T3" fmla="*/ 619 h 619"/>
              <a:gd name="T4" fmla="*/ 493 w 493"/>
              <a:gd name="T5" fmla="*/ 245 h 619"/>
              <a:gd name="T6" fmla="*/ 0 w 493"/>
              <a:gd name="T7" fmla="*/ 0 h 619"/>
            </a:gdLst>
            <a:ahLst/>
            <a:cxnLst>
              <a:cxn ang="0">
                <a:pos x="T0" y="T1"/>
              </a:cxn>
              <a:cxn ang="0">
                <a:pos x="T2" y="T3"/>
              </a:cxn>
              <a:cxn ang="0">
                <a:pos x="T4" y="T5"/>
              </a:cxn>
              <a:cxn ang="0">
                <a:pos x="T6" y="T7"/>
              </a:cxn>
            </a:cxnLst>
            <a:rect l="0" t="0" r="r" b="b"/>
            <a:pathLst>
              <a:path w="493" h="619">
                <a:moveTo>
                  <a:pt x="0" y="0"/>
                </a:moveTo>
                <a:cubicBezTo>
                  <a:pt x="0" y="619"/>
                  <a:pt x="0" y="619"/>
                  <a:pt x="0" y="619"/>
                </a:cubicBezTo>
                <a:cubicBezTo>
                  <a:pt x="493" y="245"/>
                  <a:pt x="493" y="245"/>
                  <a:pt x="493" y="245"/>
                </a:cubicBezTo>
                <a:cubicBezTo>
                  <a:pt x="375" y="102"/>
                  <a:pt x="199" y="8"/>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56" name="Freeform 31"/>
          <p:cNvSpPr>
            <a:spLocks noEditPoints="1"/>
          </p:cNvSpPr>
          <p:nvPr>
            <p:custDataLst>
              <p:tags r:id="rId18"/>
            </p:custDataLst>
          </p:nvPr>
        </p:nvSpPr>
        <p:spPr bwMode="auto">
          <a:xfrm>
            <a:off x="1905841" y="3121667"/>
            <a:ext cx="277714" cy="539731"/>
          </a:xfrm>
          <a:custGeom>
            <a:avLst/>
            <a:gdLst>
              <a:gd name="T0" fmla="*/ 943 w 943"/>
              <a:gd name="T1" fmla="*/ 918 h 1836"/>
              <a:gd name="T2" fmla="*/ 25 w 943"/>
              <a:gd name="T3" fmla="*/ 0 h 1836"/>
              <a:gd name="T4" fmla="*/ 0 w 943"/>
              <a:gd name="T5" fmla="*/ 25 h 1836"/>
              <a:gd name="T6" fmla="*/ 0 w 943"/>
              <a:gd name="T7" fmla="*/ 223 h 1836"/>
              <a:gd name="T8" fmla="*/ 0 w 943"/>
              <a:gd name="T9" fmla="*/ 1613 h 1836"/>
              <a:gd name="T10" fmla="*/ 0 w 943"/>
              <a:gd name="T11" fmla="*/ 1811 h 1836"/>
              <a:gd name="T12" fmla="*/ 25 w 943"/>
              <a:gd name="T13" fmla="*/ 1836 h 1836"/>
              <a:gd name="T14" fmla="*/ 943 w 943"/>
              <a:gd name="T15" fmla="*/ 918 h 1836"/>
              <a:gd name="T16" fmla="*/ 50 w 943"/>
              <a:gd name="T17" fmla="*/ 248 h 1836"/>
              <a:gd name="T18" fmla="*/ 543 w 943"/>
              <a:gd name="T19" fmla="*/ 493 h 1836"/>
              <a:gd name="T20" fmla="*/ 50 w 943"/>
              <a:gd name="T21" fmla="*/ 867 h 1836"/>
              <a:gd name="T22" fmla="*/ 50 w 943"/>
              <a:gd name="T23" fmla="*/ 248 h 1836"/>
              <a:gd name="T24" fmla="*/ 574 w 943"/>
              <a:gd name="T25" fmla="*/ 533 h 1836"/>
              <a:gd name="T26" fmla="*/ 695 w 943"/>
              <a:gd name="T27" fmla="*/ 918 h 1836"/>
              <a:gd name="T28" fmla="*/ 574 w 943"/>
              <a:gd name="T29" fmla="*/ 1302 h 1836"/>
              <a:gd name="T30" fmla="*/ 67 w 943"/>
              <a:gd name="T31" fmla="*/ 918 h 1836"/>
              <a:gd name="T32" fmla="*/ 574 w 943"/>
              <a:gd name="T33" fmla="*/ 533 h 1836"/>
              <a:gd name="T34" fmla="*/ 50 w 943"/>
              <a:gd name="T35" fmla="*/ 968 h 1836"/>
              <a:gd name="T36" fmla="*/ 543 w 943"/>
              <a:gd name="T37" fmla="*/ 1342 h 1836"/>
              <a:gd name="T38" fmla="*/ 50 w 943"/>
              <a:gd name="T39" fmla="*/ 1587 h 1836"/>
              <a:gd name="T40" fmla="*/ 50 w 943"/>
              <a:gd name="T41" fmla="*/ 968 h 1836"/>
              <a:gd name="T42" fmla="*/ 50 w 943"/>
              <a:gd name="T43" fmla="*/ 1637 h 1836"/>
              <a:gd name="T44" fmla="*/ 745 w 943"/>
              <a:gd name="T45" fmla="*/ 918 h 1836"/>
              <a:gd name="T46" fmla="*/ 50 w 943"/>
              <a:gd name="T47" fmla="*/ 198 h 1836"/>
              <a:gd name="T48" fmla="*/ 50 w 943"/>
              <a:gd name="T49" fmla="*/ 50 h 1836"/>
              <a:gd name="T50" fmla="*/ 893 w 943"/>
              <a:gd name="T51" fmla="*/ 918 h 1836"/>
              <a:gd name="T52" fmla="*/ 50 w 943"/>
              <a:gd name="T53" fmla="*/ 1785 h 1836"/>
              <a:gd name="T54" fmla="*/ 50 w 943"/>
              <a:gd name="T55" fmla="*/ 163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3" h="1836">
                <a:moveTo>
                  <a:pt x="943" y="918"/>
                </a:moveTo>
                <a:cubicBezTo>
                  <a:pt x="943" y="411"/>
                  <a:pt x="532" y="0"/>
                  <a:pt x="25" y="0"/>
                </a:cubicBezTo>
                <a:cubicBezTo>
                  <a:pt x="11" y="0"/>
                  <a:pt x="0" y="11"/>
                  <a:pt x="0" y="25"/>
                </a:cubicBezTo>
                <a:cubicBezTo>
                  <a:pt x="0" y="223"/>
                  <a:pt x="0" y="223"/>
                  <a:pt x="0" y="223"/>
                </a:cubicBezTo>
                <a:cubicBezTo>
                  <a:pt x="0" y="1613"/>
                  <a:pt x="0" y="1613"/>
                  <a:pt x="0" y="1613"/>
                </a:cubicBezTo>
                <a:cubicBezTo>
                  <a:pt x="0" y="1811"/>
                  <a:pt x="0" y="1811"/>
                  <a:pt x="0" y="1811"/>
                </a:cubicBezTo>
                <a:cubicBezTo>
                  <a:pt x="0" y="1824"/>
                  <a:pt x="11" y="1836"/>
                  <a:pt x="25" y="1836"/>
                </a:cubicBezTo>
                <a:cubicBezTo>
                  <a:pt x="532" y="1836"/>
                  <a:pt x="943" y="1424"/>
                  <a:pt x="943" y="918"/>
                </a:cubicBezTo>
                <a:close/>
                <a:moveTo>
                  <a:pt x="50" y="248"/>
                </a:moveTo>
                <a:cubicBezTo>
                  <a:pt x="249" y="256"/>
                  <a:pt x="425" y="350"/>
                  <a:pt x="543" y="493"/>
                </a:cubicBezTo>
                <a:cubicBezTo>
                  <a:pt x="50" y="867"/>
                  <a:pt x="50" y="867"/>
                  <a:pt x="50" y="867"/>
                </a:cubicBezTo>
                <a:lnTo>
                  <a:pt x="50" y="248"/>
                </a:lnTo>
                <a:close/>
                <a:moveTo>
                  <a:pt x="574" y="533"/>
                </a:moveTo>
                <a:cubicBezTo>
                  <a:pt x="650" y="642"/>
                  <a:pt x="695" y="775"/>
                  <a:pt x="695" y="918"/>
                </a:cubicBezTo>
                <a:cubicBezTo>
                  <a:pt x="695" y="1060"/>
                  <a:pt x="650" y="1193"/>
                  <a:pt x="574" y="1302"/>
                </a:cubicBezTo>
                <a:cubicBezTo>
                  <a:pt x="67" y="918"/>
                  <a:pt x="67" y="918"/>
                  <a:pt x="67" y="918"/>
                </a:cubicBezTo>
                <a:lnTo>
                  <a:pt x="574" y="533"/>
                </a:lnTo>
                <a:close/>
                <a:moveTo>
                  <a:pt x="50" y="968"/>
                </a:moveTo>
                <a:cubicBezTo>
                  <a:pt x="543" y="1342"/>
                  <a:pt x="543" y="1342"/>
                  <a:pt x="543" y="1342"/>
                </a:cubicBezTo>
                <a:cubicBezTo>
                  <a:pt x="425" y="1486"/>
                  <a:pt x="249" y="1580"/>
                  <a:pt x="50" y="1587"/>
                </a:cubicBezTo>
                <a:lnTo>
                  <a:pt x="50" y="968"/>
                </a:lnTo>
                <a:close/>
                <a:moveTo>
                  <a:pt x="50" y="1637"/>
                </a:moveTo>
                <a:cubicBezTo>
                  <a:pt x="436" y="1624"/>
                  <a:pt x="745" y="1306"/>
                  <a:pt x="745" y="918"/>
                </a:cubicBezTo>
                <a:cubicBezTo>
                  <a:pt x="745" y="529"/>
                  <a:pt x="436" y="211"/>
                  <a:pt x="50" y="198"/>
                </a:cubicBezTo>
                <a:cubicBezTo>
                  <a:pt x="50" y="50"/>
                  <a:pt x="50" y="50"/>
                  <a:pt x="50" y="50"/>
                </a:cubicBezTo>
                <a:cubicBezTo>
                  <a:pt x="517" y="63"/>
                  <a:pt x="893" y="447"/>
                  <a:pt x="893" y="918"/>
                </a:cubicBezTo>
                <a:cubicBezTo>
                  <a:pt x="893" y="1388"/>
                  <a:pt x="517" y="1772"/>
                  <a:pt x="50" y="1785"/>
                </a:cubicBezTo>
                <a:lnTo>
                  <a:pt x="50" y="1637"/>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57" name="文本框 156"/>
          <p:cNvSpPr txBox="1"/>
          <p:nvPr>
            <p:custDataLst>
              <p:tags r:id="rId19"/>
            </p:custDataLst>
          </p:nvPr>
        </p:nvSpPr>
        <p:spPr>
          <a:xfrm>
            <a:off x="1302719" y="3113818"/>
            <a:ext cx="603726" cy="554824"/>
          </a:xfrm>
          <a:prstGeom prst="rect">
            <a:avLst/>
          </a:prstGeom>
          <a:noFill/>
        </p:spPr>
        <p:txBody>
          <a:bodyPr wrap="square" rtlCol="0">
            <a:normAutofit fontScale="80000"/>
          </a:bodyPr>
          <a:p>
            <a:r>
              <a:rPr lang="en-US" altLang="zh-CN" sz="3200" b="1" dirty="0">
                <a:solidFill>
                  <a:schemeClr val="accent1">
                    <a:lumMod val="75000"/>
                  </a:schemeClr>
                </a:solidFill>
                <a:latin typeface="微软雅黑" panose="020B0503020204020204" charset="-122"/>
                <a:ea typeface="微软雅黑" panose="020B0503020204020204" charset="-122"/>
                <a:cs typeface="Arial" panose="020B0604020202020204" pitchFamily="34" charset="0"/>
              </a:rPr>
              <a:t>03</a:t>
            </a:r>
            <a:endParaRPr lang="en-US" altLang="zh-CN" sz="3200" b="1" dirty="0">
              <a:solidFill>
                <a:schemeClr val="accent1">
                  <a:lumMod val="75000"/>
                </a:schemeClr>
              </a:solidFill>
              <a:latin typeface="微软雅黑" panose="020B0503020204020204" charset="-122"/>
              <a:ea typeface="微软雅黑" panose="020B0503020204020204" charset="-122"/>
              <a:cs typeface="Arial" panose="020B0604020202020204" pitchFamily="34" charset="0"/>
            </a:endParaRPr>
          </a:p>
        </p:txBody>
      </p:sp>
      <p:sp>
        <p:nvSpPr>
          <p:cNvPr id="159" name="文本框 158"/>
          <p:cNvSpPr txBox="1"/>
          <p:nvPr>
            <p:custDataLst>
              <p:tags r:id="rId20"/>
            </p:custDataLst>
          </p:nvPr>
        </p:nvSpPr>
        <p:spPr>
          <a:xfrm>
            <a:off x="2240909" y="4264777"/>
            <a:ext cx="3800455" cy="763713"/>
          </a:xfrm>
          <a:prstGeom prst="rect">
            <a:avLst/>
          </a:prstGeom>
          <a:noFill/>
        </p:spPr>
        <p:txBody>
          <a:bodyPr wrap="square" rtlCol="0" anchor="t" anchorCtr="0">
            <a:normAutofit/>
          </a:bodyPr>
          <a:p>
            <a:pPr fontAlgn="auto">
              <a:lnSpc>
                <a:spcPct val="130000"/>
              </a:lnSpc>
            </a:pPr>
            <a:r>
              <a:rPr lang="zh-CN" altLang="en-US" sz="1300" spc="150">
                <a:solidFill>
                  <a:schemeClr val="dk1">
                    <a:lumMod val="85000"/>
                    <a:lumOff val="15000"/>
                  </a:schemeClr>
                </a:solidFill>
                <a:latin typeface="微软雅黑" panose="020B0503020204020204" charset="-122"/>
                <a:ea typeface="微软雅黑" panose="020B0503020204020204" charset="-122"/>
              </a:rPr>
              <a:t>充电电流的设置：</a:t>
            </a:r>
            <a:endParaRPr lang="zh-CN" altLang="en-US" sz="1300" spc="150">
              <a:solidFill>
                <a:schemeClr val="dk1">
                  <a:lumMod val="85000"/>
                  <a:lumOff val="15000"/>
                </a:schemeClr>
              </a:solidFill>
              <a:latin typeface="微软雅黑" panose="020B0503020204020204" charset="-122"/>
              <a:ea typeface="微软雅黑" panose="020B0503020204020204" charset="-122"/>
            </a:endParaRPr>
          </a:p>
        </p:txBody>
      </p:sp>
      <p:sp>
        <p:nvSpPr>
          <p:cNvPr id="162" name="AutoShape 25"/>
          <p:cNvSpPr>
            <a:spLocks noChangeAspect="1" noChangeArrowheads="1" noTextEdit="1"/>
          </p:cNvSpPr>
          <p:nvPr>
            <p:custDataLst>
              <p:tags r:id="rId21"/>
            </p:custDataLst>
          </p:nvPr>
        </p:nvSpPr>
        <p:spPr bwMode="auto">
          <a:xfrm>
            <a:off x="1906445" y="4272625"/>
            <a:ext cx="277714" cy="53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63" name="Freeform 27"/>
          <p:cNvSpPr/>
          <p:nvPr>
            <p:custDataLst>
              <p:tags r:id="rId22"/>
            </p:custDataLst>
          </p:nvPr>
        </p:nvSpPr>
        <p:spPr bwMode="auto">
          <a:xfrm>
            <a:off x="1926460" y="4429456"/>
            <a:ext cx="184308" cy="226070"/>
          </a:xfrm>
          <a:custGeom>
            <a:avLst/>
            <a:gdLst>
              <a:gd name="T0" fmla="*/ 628 w 628"/>
              <a:gd name="T1" fmla="*/ 385 h 769"/>
              <a:gd name="T2" fmla="*/ 507 w 628"/>
              <a:gd name="T3" fmla="*/ 0 h 769"/>
              <a:gd name="T4" fmla="*/ 0 w 628"/>
              <a:gd name="T5" fmla="*/ 385 h 769"/>
              <a:gd name="T6" fmla="*/ 507 w 628"/>
              <a:gd name="T7" fmla="*/ 769 h 769"/>
              <a:gd name="T8" fmla="*/ 628 w 628"/>
              <a:gd name="T9" fmla="*/ 385 h 769"/>
            </a:gdLst>
            <a:ahLst/>
            <a:cxnLst>
              <a:cxn ang="0">
                <a:pos x="T0" y="T1"/>
              </a:cxn>
              <a:cxn ang="0">
                <a:pos x="T2" y="T3"/>
              </a:cxn>
              <a:cxn ang="0">
                <a:pos x="T4" y="T5"/>
              </a:cxn>
              <a:cxn ang="0">
                <a:pos x="T6" y="T7"/>
              </a:cxn>
              <a:cxn ang="0">
                <a:pos x="T8" y="T9"/>
              </a:cxn>
            </a:cxnLst>
            <a:rect l="0" t="0" r="r" b="b"/>
            <a:pathLst>
              <a:path w="628" h="769">
                <a:moveTo>
                  <a:pt x="628" y="385"/>
                </a:moveTo>
                <a:cubicBezTo>
                  <a:pt x="628" y="242"/>
                  <a:pt x="583" y="109"/>
                  <a:pt x="507" y="0"/>
                </a:cubicBezTo>
                <a:cubicBezTo>
                  <a:pt x="0" y="385"/>
                  <a:pt x="0" y="385"/>
                  <a:pt x="0" y="385"/>
                </a:cubicBezTo>
                <a:cubicBezTo>
                  <a:pt x="507" y="769"/>
                  <a:pt x="507" y="769"/>
                  <a:pt x="507" y="769"/>
                </a:cubicBezTo>
                <a:cubicBezTo>
                  <a:pt x="583" y="660"/>
                  <a:pt x="628" y="527"/>
                  <a:pt x="628" y="385"/>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64" name="Freeform 28"/>
          <p:cNvSpPr/>
          <p:nvPr>
            <p:custDataLst>
              <p:tags r:id="rId23"/>
            </p:custDataLst>
          </p:nvPr>
        </p:nvSpPr>
        <p:spPr bwMode="auto">
          <a:xfrm>
            <a:off x="1921456" y="4557923"/>
            <a:ext cx="145112" cy="181857"/>
          </a:xfrm>
          <a:custGeom>
            <a:avLst/>
            <a:gdLst>
              <a:gd name="T0" fmla="*/ 493 w 493"/>
              <a:gd name="T1" fmla="*/ 374 h 619"/>
              <a:gd name="T2" fmla="*/ 0 w 493"/>
              <a:gd name="T3" fmla="*/ 0 h 619"/>
              <a:gd name="T4" fmla="*/ 0 w 493"/>
              <a:gd name="T5" fmla="*/ 619 h 619"/>
              <a:gd name="T6" fmla="*/ 493 w 493"/>
              <a:gd name="T7" fmla="*/ 374 h 619"/>
            </a:gdLst>
            <a:ahLst/>
            <a:cxnLst>
              <a:cxn ang="0">
                <a:pos x="T0" y="T1"/>
              </a:cxn>
              <a:cxn ang="0">
                <a:pos x="T2" y="T3"/>
              </a:cxn>
              <a:cxn ang="0">
                <a:pos x="T4" y="T5"/>
              </a:cxn>
              <a:cxn ang="0">
                <a:pos x="T6" y="T7"/>
              </a:cxn>
            </a:cxnLst>
            <a:rect l="0" t="0" r="r" b="b"/>
            <a:pathLst>
              <a:path w="493" h="619">
                <a:moveTo>
                  <a:pt x="493" y="374"/>
                </a:moveTo>
                <a:cubicBezTo>
                  <a:pt x="0" y="0"/>
                  <a:pt x="0" y="0"/>
                  <a:pt x="0" y="0"/>
                </a:cubicBezTo>
                <a:cubicBezTo>
                  <a:pt x="0" y="619"/>
                  <a:pt x="0" y="619"/>
                  <a:pt x="0" y="619"/>
                </a:cubicBezTo>
                <a:cubicBezTo>
                  <a:pt x="199" y="612"/>
                  <a:pt x="375" y="518"/>
                  <a:pt x="493" y="37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65" name="Freeform 29"/>
          <p:cNvSpPr/>
          <p:nvPr>
            <p:custDataLst>
              <p:tags r:id="rId24"/>
            </p:custDataLst>
          </p:nvPr>
        </p:nvSpPr>
        <p:spPr bwMode="auto">
          <a:xfrm>
            <a:off x="1921456" y="4287642"/>
            <a:ext cx="247691" cy="509700"/>
          </a:xfrm>
          <a:custGeom>
            <a:avLst/>
            <a:gdLst>
              <a:gd name="T0" fmla="*/ 843 w 843"/>
              <a:gd name="T1" fmla="*/ 868 h 1735"/>
              <a:gd name="T2" fmla="*/ 0 w 843"/>
              <a:gd name="T3" fmla="*/ 0 h 1735"/>
              <a:gd name="T4" fmla="*/ 0 w 843"/>
              <a:gd name="T5" fmla="*/ 148 h 1735"/>
              <a:gd name="T6" fmla="*/ 695 w 843"/>
              <a:gd name="T7" fmla="*/ 868 h 1735"/>
              <a:gd name="T8" fmla="*/ 0 w 843"/>
              <a:gd name="T9" fmla="*/ 1587 h 1735"/>
              <a:gd name="T10" fmla="*/ 0 w 843"/>
              <a:gd name="T11" fmla="*/ 1735 h 1735"/>
              <a:gd name="T12" fmla="*/ 843 w 843"/>
              <a:gd name="T13" fmla="*/ 868 h 1735"/>
            </a:gdLst>
            <a:ahLst/>
            <a:cxnLst>
              <a:cxn ang="0">
                <a:pos x="T0" y="T1"/>
              </a:cxn>
              <a:cxn ang="0">
                <a:pos x="T2" y="T3"/>
              </a:cxn>
              <a:cxn ang="0">
                <a:pos x="T4" y="T5"/>
              </a:cxn>
              <a:cxn ang="0">
                <a:pos x="T6" y="T7"/>
              </a:cxn>
              <a:cxn ang="0">
                <a:pos x="T8" y="T9"/>
              </a:cxn>
              <a:cxn ang="0">
                <a:pos x="T10" y="T11"/>
              </a:cxn>
              <a:cxn ang="0">
                <a:pos x="T12" y="T13"/>
              </a:cxn>
            </a:cxnLst>
            <a:rect l="0" t="0" r="r" b="b"/>
            <a:pathLst>
              <a:path w="843" h="1735">
                <a:moveTo>
                  <a:pt x="843" y="868"/>
                </a:moveTo>
                <a:cubicBezTo>
                  <a:pt x="843" y="397"/>
                  <a:pt x="467" y="13"/>
                  <a:pt x="0" y="0"/>
                </a:cubicBezTo>
                <a:cubicBezTo>
                  <a:pt x="0" y="148"/>
                  <a:pt x="0" y="148"/>
                  <a:pt x="0" y="148"/>
                </a:cubicBezTo>
                <a:cubicBezTo>
                  <a:pt x="386" y="161"/>
                  <a:pt x="695" y="479"/>
                  <a:pt x="695" y="868"/>
                </a:cubicBezTo>
                <a:cubicBezTo>
                  <a:pt x="695" y="1256"/>
                  <a:pt x="386" y="1574"/>
                  <a:pt x="0" y="1587"/>
                </a:cubicBezTo>
                <a:cubicBezTo>
                  <a:pt x="0" y="1735"/>
                  <a:pt x="0" y="1735"/>
                  <a:pt x="0" y="1735"/>
                </a:cubicBezTo>
                <a:cubicBezTo>
                  <a:pt x="467" y="1722"/>
                  <a:pt x="843" y="1338"/>
                  <a:pt x="843" y="868"/>
                </a:cubicBezTo>
                <a:close/>
              </a:path>
            </a:pathLst>
          </a:custGeom>
          <a:solidFill>
            <a:srgbClr val="FFC033">
              <a:alpha val="69804"/>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66" name="Freeform 30"/>
          <p:cNvSpPr/>
          <p:nvPr>
            <p:custDataLst>
              <p:tags r:id="rId25"/>
            </p:custDataLst>
          </p:nvPr>
        </p:nvSpPr>
        <p:spPr bwMode="auto">
          <a:xfrm>
            <a:off x="1921456" y="4346036"/>
            <a:ext cx="145112" cy="181857"/>
          </a:xfrm>
          <a:custGeom>
            <a:avLst/>
            <a:gdLst>
              <a:gd name="T0" fmla="*/ 0 w 493"/>
              <a:gd name="T1" fmla="*/ 0 h 619"/>
              <a:gd name="T2" fmla="*/ 0 w 493"/>
              <a:gd name="T3" fmla="*/ 619 h 619"/>
              <a:gd name="T4" fmla="*/ 493 w 493"/>
              <a:gd name="T5" fmla="*/ 245 h 619"/>
              <a:gd name="T6" fmla="*/ 0 w 493"/>
              <a:gd name="T7" fmla="*/ 0 h 619"/>
            </a:gdLst>
            <a:ahLst/>
            <a:cxnLst>
              <a:cxn ang="0">
                <a:pos x="T0" y="T1"/>
              </a:cxn>
              <a:cxn ang="0">
                <a:pos x="T2" y="T3"/>
              </a:cxn>
              <a:cxn ang="0">
                <a:pos x="T4" y="T5"/>
              </a:cxn>
              <a:cxn ang="0">
                <a:pos x="T6" y="T7"/>
              </a:cxn>
            </a:cxnLst>
            <a:rect l="0" t="0" r="r" b="b"/>
            <a:pathLst>
              <a:path w="493" h="619">
                <a:moveTo>
                  <a:pt x="0" y="0"/>
                </a:moveTo>
                <a:cubicBezTo>
                  <a:pt x="0" y="619"/>
                  <a:pt x="0" y="619"/>
                  <a:pt x="0" y="619"/>
                </a:cubicBezTo>
                <a:cubicBezTo>
                  <a:pt x="493" y="245"/>
                  <a:pt x="493" y="245"/>
                  <a:pt x="493" y="245"/>
                </a:cubicBezTo>
                <a:cubicBezTo>
                  <a:pt x="375" y="102"/>
                  <a:pt x="199" y="8"/>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67" name="Freeform 31"/>
          <p:cNvSpPr>
            <a:spLocks noEditPoints="1"/>
          </p:cNvSpPr>
          <p:nvPr>
            <p:custDataLst>
              <p:tags r:id="rId26"/>
            </p:custDataLst>
          </p:nvPr>
        </p:nvSpPr>
        <p:spPr bwMode="auto">
          <a:xfrm>
            <a:off x="1906445" y="4272625"/>
            <a:ext cx="277714" cy="539731"/>
          </a:xfrm>
          <a:custGeom>
            <a:avLst/>
            <a:gdLst>
              <a:gd name="T0" fmla="*/ 943 w 943"/>
              <a:gd name="T1" fmla="*/ 918 h 1836"/>
              <a:gd name="T2" fmla="*/ 25 w 943"/>
              <a:gd name="T3" fmla="*/ 0 h 1836"/>
              <a:gd name="T4" fmla="*/ 0 w 943"/>
              <a:gd name="T5" fmla="*/ 25 h 1836"/>
              <a:gd name="T6" fmla="*/ 0 w 943"/>
              <a:gd name="T7" fmla="*/ 223 h 1836"/>
              <a:gd name="T8" fmla="*/ 0 w 943"/>
              <a:gd name="T9" fmla="*/ 1613 h 1836"/>
              <a:gd name="T10" fmla="*/ 0 w 943"/>
              <a:gd name="T11" fmla="*/ 1811 h 1836"/>
              <a:gd name="T12" fmla="*/ 25 w 943"/>
              <a:gd name="T13" fmla="*/ 1836 h 1836"/>
              <a:gd name="T14" fmla="*/ 943 w 943"/>
              <a:gd name="T15" fmla="*/ 918 h 1836"/>
              <a:gd name="T16" fmla="*/ 50 w 943"/>
              <a:gd name="T17" fmla="*/ 248 h 1836"/>
              <a:gd name="T18" fmla="*/ 543 w 943"/>
              <a:gd name="T19" fmla="*/ 493 h 1836"/>
              <a:gd name="T20" fmla="*/ 50 w 943"/>
              <a:gd name="T21" fmla="*/ 867 h 1836"/>
              <a:gd name="T22" fmla="*/ 50 w 943"/>
              <a:gd name="T23" fmla="*/ 248 h 1836"/>
              <a:gd name="T24" fmla="*/ 574 w 943"/>
              <a:gd name="T25" fmla="*/ 533 h 1836"/>
              <a:gd name="T26" fmla="*/ 695 w 943"/>
              <a:gd name="T27" fmla="*/ 918 h 1836"/>
              <a:gd name="T28" fmla="*/ 574 w 943"/>
              <a:gd name="T29" fmla="*/ 1302 h 1836"/>
              <a:gd name="T30" fmla="*/ 67 w 943"/>
              <a:gd name="T31" fmla="*/ 918 h 1836"/>
              <a:gd name="T32" fmla="*/ 574 w 943"/>
              <a:gd name="T33" fmla="*/ 533 h 1836"/>
              <a:gd name="T34" fmla="*/ 50 w 943"/>
              <a:gd name="T35" fmla="*/ 968 h 1836"/>
              <a:gd name="T36" fmla="*/ 543 w 943"/>
              <a:gd name="T37" fmla="*/ 1342 h 1836"/>
              <a:gd name="T38" fmla="*/ 50 w 943"/>
              <a:gd name="T39" fmla="*/ 1587 h 1836"/>
              <a:gd name="T40" fmla="*/ 50 w 943"/>
              <a:gd name="T41" fmla="*/ 968 h 1836"/>
              <a:gd name="T42" fmla="*/ 50 w 943"/>
              <a:gd name="T43" fmla="*/ 1637 h 1836"/>
              <a:gd name="T44" fmla="*/ 745 w 943"/>
              <a:gd name="T45" fmla="*/ 918 h 1836"/>
              <a:gd name="T46" fmla="*/ 50 w 943"/>
              <a:gd name="T47" fmla="*/ 198 h 1836"/>
              <a:gd name="T48" fmla="*/ 50 w 943"/>
              <a:gd name="T49" fmla="*/ 50 h 1836"/>
              <a:gd name="T50" fmla="*/ 893 w 943"/>
              <a:gd name="T51" fmla="*/ 918 h 1836"/>
              <a:gd name="T52" fmla="*/ 50 w 943"/>
              <a:gd name="T53" fmla="*/ 1785 h 1836"/>
              <a:gd name="T54" fmla="*/ 50 w 943"/>
              <a:gd name="T55" fmla="*/ 163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3" h="1836">
                <a:moveTo>
                  <a:pt x="943" y="918"/>
                </a:moveTo>
                <a:cubicBezTo>
                  <a:pt x="943" y="411"/>
                  <a:pt x="532" y="0"/>
                  <a:pt x="25" y="0"/>
                </a:cubicBezTo>
                <a:cubicBezTo>
                  <a:pt x="11" y="0"/>
                  <a:pt x="0" y="11"/>
                  <a:pt x="0" y="25"/>
                </a:cubicBezTo>
                <a:cubicBezTo>
                  <a:pt x="0" y="223"/>
                  <a:pt x="0" y="223"/>
                  <a:pt x="0" y="223"/>
                </a:cubicBezTo>
                <a:cubicBezTo>
                  <a:pt x="0" y="1613"/>
                  <a:pt x="0" y="1613"/>
                  <a:pt x="0" y="1613"/>
                </a:cubicBezTo>
                <a:cubicBezTo>
                  <a:pt x="0" y="1811"/>
                  <a:pt x="0" y="1811"/>
                  <a:pt x="0" y="1811"/>
                </a:cubicBezTo>
                <a:cubicBezTo>
                  <a:pt x="0" y="1824"/>
                  <a:pt x="11" y="1836"/>
                  <a:pt x="25" y="1836"/>
                </a:cubicBezTo>
                <a:cubicBezTo>
                  <a:pt x="532" y="1836"/>
                  <a:pt x="943" y="1424"/>
                  <a:pt x="943" y="918"/>
                </a:cubicBezTo>
                <a:close/>
                <a:moveTo>
                  <a:pt x="50" y="248"/>
                </a:moveTo>
                <a:cubicBezTo>
                  <a:pt x="249" y="256"/>
                  <a:pt x="425" y="350"/>
                  <a:pt x="543" y="493"/>
                </a:cubicBezTo>
                <a:cubicBezTo>
                  <a:pt x="50" y="867"/>
                  <a:pt x="50" y="867"/>
                  <a:pt x="50" y="867"/>
                </a:cubicBezTo>
                <a:lnTo>
                  <a:pt x="50" y="248"/>
                </a:lnTo>
                <a:close/>
                <a:moveTo>
                  <a:pt x="574" y="533"/>
                </a:moveTo>
                <a:cubicBezTo>
                  <a:pt x="650" y="642"/>
                  <a:pt x="695" y="775"/>
                  <a:pt x="695" y="918"/>
                </a:cubicBezTo>
                <a:cubicBezTo>
                  <a:pt x="695" y="1060"/>
                  <a:pt x="650" y="1193"/>
                  <a:pt x="574" y="1302"/>
                </a:cubicBezTo>
                <a:cubicBezTo>
                  <a:pt x="67" y="918"/>
                  <a:pt x="67" y="918"/>
                  <a:pt x="67" y="918"/>
                </a:cubicBezTo>
                <a:lnTo>
                  <a:pt x="574" y="533"/>
                </a:lnTo>
                <a:close/>
                <a:moveTo>
                  <a:pt x="50" y="968"/>
                </a:moveTo>
                <a:cubicBezTo>
                  <a:pt x="543" y="1342"/>
                  <a:pt x="543" y="1342"/>
                  <a:pt x="543" y="1342"/>
                </a:cubicBezTo>
                <a:cubicBezTo>
                  <a:pt x="425" y="1486"/>
                  <a:pt x="249" y="1580"/>
                  <a:pt x="50" y="1587"/>
                </a:cubicBezTo>
                <a:lnTo>
                  <a:pt x="50" y="968"/>
                </a:lnTo>
                <a:close/>
                <a:moveTo>
                  <a:pt x="50" y="1637"/>
                </a:moveTo>
                <a:cubicBezTo>
                  <a:pt x="436" y="1624"/>
                  <a:pt x="745" y="1306"/>
                  <a:pt x="745" y="918"/>
                </a:cubicBezTo>
                <a:cubicBezTo>
                  <a:pt x="745" y="529"/>
                  <a:pt x="436" y="211"/>
                  <a:pt x="50" y="198"/>
                </a:cubicBezTo>
                <a:cubicBezTo>
                  <a:pt x="50" y="50"/>
                  <a:pt x="50" y="50"/>
                  <a:pt x="50" y="50"/>
                </a:cubicBezTo>
                <a:cubicBezTo>
                  <a:pt x="517" y="63"/>
                  <a:pt x="893" y="447"/>
                  <a:pt x="893" y="918"/>
                </a:cubicBezTo>
                <a:cubicBezTo>
                  <a:pt x="893" y="1388"/>
                  <a:pt x="517" y="1772"/>
                  <a:pt x="50" y="1785"/>
                </a:cubicBezTo>
                <a:lnTo>
                  <a:pt x="50" y="1637"/>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68" name="文本框 167"/>
          <p:cNvSpPr txBox="1"/>
          <p:nvPr>
            <p:custDataLst>
              <p:tags r:id="rId27"/>
            </p:custDataLst>
          </p:nvPr>
        </p:nvSpPr>
        <p:spPr>
          <a:xfrm>
            <a:off x="1303322" y="4264777"/>
            <a:ext cx="603726" cy="554824"/>
          </a:xfrm>
          <a:prstGeom prst="rect">
            <a:avLst/>
          </a:prstGeom>
          <a:noFill/>
        </p:spPr>
        <p:txBody>
          <a:bodyPr wrap="square" rtlCol="0">
            <a:normAutofit fontScale="80000"/>
          </a:bodyPr>
          <a:p>
            <a:r>
              <a:rPr lang="en-US" altLang="zh-CN" sz="3200" b="1" dirty="0">
                <a:solidFill>
                  <a:schemeClr val="accent1">
                    <a:lumMod val="75000"/>
                  </a:schemeClr>
                </a:solidFill>
                <a:latin typeface="微软雅黑" panose="020B0503020204020204" charset="-122"/>
                <a:ea typeface="微软雅黑" panose="020B0503020204020204" charset="-122"/>
                <a:cs typeface="Arial" panose="020B0604020202020204" pitchFamily="34" charset="0"/>
              </a:rPr>
              <a:t>05</a:t>
            </a:r>
            <a:endParaRPr lang="en-US" altLang="zh-CN" sz="3200" b="1" dirty="0">
              <a:solidFill>
                <a:schemeClr val="accent1">
                  <a:lumMod val="75000"/>
                </a:schemeClr>
              </a:solidFill>
              <a:latin typeface="微软雅黑" panose="020B0503020204020204" charset="-122"/>
              <a:ea typeface="微软雅黑" panose="020B0503020204020204" charset="-122"/>
              <a:cs typeface="Arial" panose="020B0604020202020204" pitchFamily="34" charset="0"/>
            </a:endParaRPr>
          </a:p>
        </p:txBody>
      </p:sp>
      <p:sp>
        <p:nvSpPr>
          <p:cNvPr id="170" name="文本框 169"/>
          <p:cNvSpPr txBox="1"/>
          <p:nvPr>
            <p:custDataLst>
              <p:tags r:id="rId28"/>
            </p:custDataLst>
          </p:nvPr>
        </p:nvSpPr>
        <p:spPr>
          <a:xfrm>
            <a:off x="7088224" y="2011089"/>
            <a:ext cx="3800455" cy="763713"/>
          </a:xfrm>
          <a:prstGeom prst="rect">
            <a:avLst/>
          </a:prstGeom>
          <a:noFill/>
        </p:spPr>
        <p:txBody>
          <a:bodyPr wrap="square" rtlCol="0" anchor="t" anchorCtr="0">
            <a:normAutofit/>
          </a:bodyPr>
          <a:p>
            <a:pPr fontAlgn="auto">
              <a:lnSpc>
                <a:spcPct val="130000"/>
              </a:lnSpc>
            </a:pPr>
            <a:r>
              <a:rPr lang="zh-CN" altLang="en-US" sz="1300" spc="150">
                <a:solidFill>
                  <a:schemeClr val="dk1">
                    <a:lumMod val="75000"/>
                    <a:lumOff val="25000"/>
                  </a:schemeClr>
                </a:solidFill>
                <a:latin typeface="微软雅黑" panose="020B0503020204020204" charset="-122"/>
                <a:ea typeface="微软雅黑" panose="020B0503020204020204" charset="-122"/>
              </a:rPr>
              <a:t>充电截止电压设置：</a:t>
            </a:r>
            <a:endParaRPr lang="zh-CN" altLang="en-US" sz="1300" spc="150">
              <a:solidFill>
                <a:schemeClr val="dk1">
                  <a:lumMod val="75000"/>
                  <a:lumOff val="25000"/>
                </a:schemeClr>
              </a:solidFill>
              <a:latin typeface="微软雅黑" panose="020B0503020204020204" charset="-122"/>
              <a:ea typeface="微软雅黑" panose="020B0503020204020204" charset="-122"/>
            </a:endParaRPr>
          </a:p>
        </p:txBody>
      </p:sp>
      <p:sp>
        <p:nvSpPr>
          <p:cNvPr id="173" name="AutoShape 25"/>
          <p:cNvSpPr>
            <a:spLocks noChangeAspect="1" noChangeArrowheads="1" noTextEdit="1"/>
          </p:cNvSpPr>
          <p:nvPr>
            <p:custDataLst>
              <p:tags r:id="rId29"/>
            </p:custDataLst>
          </p:nvPr>
        </p:nvSpPr>
        <p:spPr bwMode="auto">
          <a:xfrm>
            <a:off x="6753760" y="2018937"/>
            <a:ext cx="277714" cy="53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74" name="Freeform 27"/>
          <p:cNvSpPr/>
          <p:nvPr>
            <p:custDataLst>
              <p:tags r:id="rId30"/>
            </p:custDataLst>
          </p:nvPr>
        </p:nvSpPr>
        <p:spPr bwMode="auto">
          <a:xfrm>
            <a:off x="6773775" y="2175768"/>
            <a:ext cx="184308" cy="226070"/>
          </a:xfrm>
          <a:custGeom>
            <a:avLst/>
            <a:gdLst>
              <a:gd name="T0" fmla="*/ 628 w 628"/>
              <a:gd name="T1" fmla="*/ 385 h 769"/>
              <a:gd name="T2" fmla="*/ 507 w 628"/>
              <a:gd name="T3" fmla="*/ 0 h 769"/>
              <a:gd name="T4" fmla="*/ 0 w 628"/>
              <a:gd name="T5" fmla="*/ 385 h 769"/>
              <a:gd name="T6" fmla="*/ 507 w 628"/>
              <a:gd name="T7" fmla="*/ 769 h 769"/>
              <a:gd name="T8" fmla="*/ 628 w 628"/>
              <a:gd name="T9" fmla="*/ 385 h 769"/>
            </a:gdLst>
            <a:ahLst/>
            <a:cxnLst>
              <a:cxn ang="0">
                <a:pos x="T0" y="T1"/>
              </a:cxn>
              <a:cxn ang="0">
                <a:pos x="T2" y="T3"/>
              </a:cxn>
              <a:cxn ang="0">
                <a:pos x="T4" y="T5"/>
              </a:cxn>
              <a:cxn ang="0">
                <a:pos x="T6" y="T7"/>
              </a:cxn>
              <a:cxn ang="0">
                <a:pos x="T8" y="T9"/>
              </a:cxn>
            </a:cxnLst>
            <a:rect l="0" t="0" r="r" b="b"/>
            <a:pathLst>
              <a:path w="628" h="769">
                <a:moveTo>
                  <a:pt x="628" y="385"/>
                </a:moveTo>
                <a:cubicBezTo>
                  <a:pt x="628" y="242"/>
                  <a:pt x="583" y="109"/>
                  <a:pt x="507" y="0"/>
                </a:cubicBezTo>
                <a:cubicBezTo>
                  <a:pt x="0" y="385"/>
                  <a:pt x="0" y="385"/>
                  <a:pt x="0" y="385"/>
                </a:cubicBezTo>
                <a:cubicBezTo>
                  <a:pt x="507" y="769"/>
                  <a:pt x="507" y="769"/>
                  <a:pt x="507" y="769"/>
                </a:cubicBezTo>
                <a:cubicBezTo>
                  <a:pt x="583" y="660"/>
                  <a:pt x="628" y="527"/>
                  <a:pt x="628" y="385"/>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75" name="Freeform 28"/>
          <p:cNvSpPr/>
          <p:nvPr>
            <p:custDataLst>
              <p:tags r:id="rId31"/>
            </p:custDataLst>
          </p:nvPr>
        </p:nvSpPr>
        <p:spPr bwMode="auto">
          <a:xfrm>
            <a:off x="6768771" y="2304235"/>
            <a:ext cx="145112" cy="181857"/>
          </a:xfrm>
          <a:custGeom>
            <a:avLst/>
            <a:gdLst>
              <a:gd name="T0" fmla="*/ 493 w 493"/>
              <a:gd name="T1" fmla="*/ 374 h 619"/>
              <a:gd name="T2" fmla="*/ 0 w 493"/>
              <a:gd name="T3" fmla="*/ 0 h 619"/>
              <a:gd name="T4" fmla="*/ 0 w 493"/>
              <a:gd name="T5" fmla="*/ 619 h 619"/>
              <a:gd name="T6" fmla="*/ 493 w 493"/>
              <a:gd name="T7" fmla="*/ 374 h 619"/>
            </a:gdLst>
            <a:ahLst/>
            <a:cxnLst>
              <a:cxn ang="0">
                <a:pos x="T0" y="T1"/>
              </a:cxn>
              <a:cxn ang="0">
                <a:pos x="T2" y="T3"/>
              </a:cxn>
              <a:cxn ang="0">
                <a:pos x="T4" y="T5"/>
              </a:cxn>
              <a:cxn ang="0">
                <a:pos x="T6" y="T7"/>
              </a:cxn>
            </a:cxnLst>
            <a:rect l="0" t="0" r="r" b="b"/>
            <a:pathLst>
              <a:path w="493" h="619">
                <a:moveTo>
                  <a:pt x="493" y="374"/>
                </a:moveTo>
                <a:cubicBezTo>
                  <a:pt x="0" y="0"/>
                  <a:pt x="0" y="0"/>
                  <a:pt x="0" y="0"/>
                </a:cubicBezTo>
                <a:cubicBezTo>
                  <a:pt x="0" y="619"/>
                  <a:pt x="0" y="619"/>
                  <a:pt x="0" y="619"/>
                </a:cubicBezTo>
                <a:cubicBezTo>
                  <a:pt x="199" y="612"/>
                  <a:pt x="375" y="518"/>
                  <a:pt x="493" y="37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76" name="Freeform 29"/>
          <p:cNvSpPr/>
          <p:nvPr>
            <p:custDataLst>
              <p:tags r:id="rId32"/>
            </p:custDataLst>
          </p:nvPr>
        </p:nvSpPr>
        <p:spPr bwMode="auto">
          <a:xfrm>
            <a:off x="6768771" y="2033953"/>
            <a:ext cx="247691" cy="509700"/>
          </a:xfrm>
          <a:custGeom>
            <a:avLst/>
            <a:gdLst>
              <a:gd name="T0" fmla="*/ 843 w 843"/>
              <a:gd name="T1" fmla="*/ 868 h 1735"/>
              <a:gd name="T2" fmla="*/ 0 w 843"/>
              <a:gd name="T3" fmla="*/ 0 h 1735"/>
              <a:gd name="T4" fmla="*/ 0 w 843"/>
              <a:gd name="T5" fmla="*/ 148 h 1735"/>
              <a:gd name="T6" fmla="*/ 695 w 843"/>
              <a:gd name="T7" fmla="*/ 868 h 1735"/>
              <a:gd name="T8" fmla="*/ 0 w 843"/>
              <a:gd name="T9" fmla="*/ 1587 h 1735"/>
              <a:gd name="T10" fmla="*/ 0 w 843"/>
              <a:gd name="T11" fmla="*/ 1735 h 1735"/>
              <a:gd name="T12" fmla="*/ 843 w 843"/>
              <a:gd name="T13" fmla="*/ 868 h 1735"/>
            </a:gdLst>
            <a:ahLst/>
            <a:cxnLst>
              <a:cxn ang="0">
                <a:pos x="T0" y="T1"/>
              </a:cxn>
              <a:cxn ang="0">
                <a:pos x="T2" y="T3"/>
              </a:cxn>
              <a:cxn ang="0">
                <a:pos x="T4" y="T5"/>
              </a:cxn>
              <a:cxn ang="0">
                <a:pos x="T6" y="T7"/>
              </a:cxn>
              <a:cxn ang="0">
                <a:pos x="T8" y="T9"/>
              </a:cxn>
              <a:cxn ang="0">
                <a:pos x="T10" y="T11"/>
              </a:cxn>
              <a:cxn ang="0">
                <a:pos x="T12" y="T13"/>
              </a:cxn>
            </a:cxnLst>
            <a:rect l="0" t="0" r="r" b="b"/>
            <a:pathLst>
              <a:path w="843" h="1735">
                <a:moveTo>
                  <a:pt x="843" y="868"/>
                </a:moveTo>
                <a:cubicBezTo>
                  <a:pt x="843" y="397"/>
                  <a:pt x="467" y="13"/>
                  <a:pt x="0" y="0"/>
                </a:cubicBezTo>
                <a:cubicBezTo>
                  <a:pt x="0" y="148"/>
                  <a:pt x="0" y="148"/>
                  <a:pt x="0" y="148"/>
                </a:cubicBezTo>
                <a:cubicBezTo>
                  <a:pt x="386" y="161"/>
                  <a:pt x="695" y="479"/>
                  <a:pt x="695" y="868"/>
                </a:cubicBezTo>
                <a:cubicBezTo>
                  <a:pt x="695" y="1256"/>
                  <a:pt x="386" y="1574"/>
                  <a:pt x="0" y="1587"/>
                </a:cubicBezTo>
                <a:cubicBezTo>
                  <a:pt x="0" y="1735"/>
                  <a:pt x="0" y="1735"/>
                  <a:pt x="0" y="1735"/>
                </a:cubicBezTo>
                <a:cubicBezTo>
                  <a:pt x="467" y="1722"/>
                  <a:pt x="843" y="1338"/>
                  <a:pt x="843" y="868"/>
                </a:cubicBezTo>
                <a:close/>
              </a:path>
            </a:pathLst>
          </a:custGeom>
          <a:solidFill>
            <a:srgbClr val="FFC033">
              <a:alpha val="69804"/>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77" name="Freeform 30"/>
          <p:cNvSpPr/>
          <p:nvPr>
            <p:custDataLst>
              <p:tags r:id="rId33"/>
            </p:custDataLst>
          </p:nvPr>
        </p:nvSpPr>
        <p:spPr bwMode="auto">
          <a:xfrm>
            <a:off x="6768771" y="2092347"/>
            <a:ext cx="145112" cy="181857"/>
          </a:xfrm>
          <a:custGeom>
            <a:avLst/>
            <a:gdLst>
              <a:gd name="T0" fmla="*/ 0 w 493"/>
              <a:gd name="T1" fmla="*/ 0 h 619"/>
              <a:gd name="T2" fmla="*/ 0 w 493"/>
              <a:gd name="T3" fmla="*/ 619 h 619"/>
              <a:gd name="T4" fmla="*/ 493 w 493"/>
              <a:gd name="T5" fmla="*/ 245 h 619"/>
              <a:gd name="T6" fmla="*/ 0 w 493"/>
              <a:gd name="T7" fmla="*/ 0 h 619"/>
            </a:gdLst>
            <a:ahLst/>
            <a:cxnLst>
              <a:cxn ang="0">
                <a:pos x="T0" y="T1"/>
              </a:cxn>
              <a:cxn ang="0">
                <a:pos x="T2" y="T3"/>
              </a:cxn>
              <a:cxn ang="0">
                <a:pos x="T4" y="T5"/>
              </a:cxn>
              <a:cxn ang="0">
                <a:pos x="T6" y="T7"/>
              </a:cxn>
            </a:cxnLst>
            <a:rect l="0" t="0" r="r" b="b"/>
            <a:pathLst>
              <a:path w="493" h="619">
                <a:moveTo>
                  <a:pt x="0" y="0"/>
                </a:moveTo>
                <a:cubicBezTo>
                  <a:pt x="0" y="619"/>
                  <a:pt x="0" y="619"/>
                  <a:pt x="0" y="619"/>
                </a:cubicBezTo>
                <a:cubicBezTo>
                  <a:pt x="493" y="245"/>
                  <a:pt x="493" y="245"/>
                  <a:pt x="493" y="245"/>
                </a:cubicBezTo>
                <a:cubicBezTo>
                  <a:pt x="375" y="102"/>
                  <a:pt x="199" y="8"/>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78" name="Freeform 31"/>
          <p:cNvSpPr>
            <a:spLocks noEditPoints="1"/>
          </p:cNvSpPr>
          <p:nvPr>
            <p:custDataLst>
              <p:tags r:id="rId34"/>
            </p:custDataLst>
          </p:nvPr>
        </p:nvSpPr>
        <p:spPr bwMode="auto">
          <a:xfrm>
            <a:off x="6753760" y="2018937"/>
            <a:ext cx="277714" cy="539731"/>
          </a:xfrm>
          <a:custGeom>
            <a:avLst/>
            <a:gdLst>
              <a:gd name="T0" fmla="*/ 943 w 943"/>
              <a:gd name="T1" fmla="*/ 918 h 1836"/>
              <a:gd name="T2" fmla="*/ 25 w 943"/>
              <a:gd name="T3" fmla="*/ 0 h 1836"/>
              <a:gd name="T4" fmla="*/ 0 w 943"/>
              <a:gd name="T5" fmla="*/ 25 h 1836"/>
              <a:gd name="T6" fmla="*/ 0 w 943"/>
              <a:gd name="T7" fmla="*/ 223 h 1836"/>
              <a:gd name="T8" fmla="*/ 0 w 943"/>
              <a:gd name="T9" fmla="*/ 1613 h 1836"/>
              <a:gd name="T10" fmla="*/ 0 w 943"/>
              <a:gd name="T11" fmla="*/ 1811 h 1836"/>
              <a:gd name="T12" fmla="*/ 25 w 943"/>
              <a:gd name="T13" fmla="*/ 1836 h 1836"/>
              <a:gd name="T14" fmla="*/ 943 w 943"/>
              <a:gd name="T15" fmla="*/ 918 h 1836"/>
              <a:gd name="T16" fmla="*/ 50 w 943"/>
              <a:gd name="T17" fmla="*/ 248 h 1836"/>
              <a:gd name="T18" fmla="*/ 543 w 943"/>
              <a:gd name="T19" fmla="*/ 493 h 1836"/>
              <a:gd name="T20" fmla="*/ 50 w 943"/>
              <a:gd name="T21" fmla="*/ 867 h 1836"/>
              <a:gd name="T22" fmla="*/ 50 w 943"/>
              <a:gd name="T23" fmla="*/ 248 h 1836"/>
              <a:gd name="T24" fmla="*/ 574 w 943"/>
              <a:gd name="T25" fmla="*/ 533 h 1836"/>
              <a:gd name="T26" fmla="*/ 695 w 943"/>
              <a:gd name="T27" fmla="*/ 918 h 1836"/>
              <a:gd name="T28" fmla="*/ 574 w 943"/>
              <a:gd name="T29" fmla="*/ 1302 h 1836"/>
              <a:gd name="T30" fmla="*/ 67 w 943"/>
              <a:gd name="T31" fmla="*/ 918 h 1836"/>
              <a:gd name="T32" fmla="*/ 574 w 943"/>
              <a:gd name="T33" fmla="*/ 533 h 1836"/>
              <a:gd name="T34" fmla="*/ 50 w 943"/>
              <a:gd name="T35" fmla="*/ 968 h 1836"/>
              <a:gd name="T36" fmla="*/ 543 w 943"/>
              <a:gd name="T37" fmla="*/ 1342 h 1836"/>
              <a:gd name="T38" fmla="*/ 50 w 943"/>
              <a:gd name="T39" fmla="*/ 1587 h 1836"/>
              <a:gd name="T40" fmla="*/ 50 w 943"/>
              <a:gd name="T41" fmla="*/ 968 h 1836"/>
              <a:gd name="T42" fmla="*/ 50 w 943"/>
              <a:gd name="T43" fmla="*/ 1637 h 1836"/>
              <a:gd name="T44" fmla="*/ 745 w 943"/>
              <a:gd name="T45" fmla="*/ 918 h 1836"/>
              <a:gd name="T46" fmla="*/ 50 w 943"/>
              <a:gd name="T47" fmla="*/ 198 h 1836"/>
              <a:gd name="T48" fmla="*/ 50 w 943"/>
              <a:gd name="T49" fmla="*/ 50 h 1836"/>
              <a:gd name="T50" fmla="*/ 893 w 943"/>
              <a:gd name="T51" fmla="*/ 918 h 1836"/>
              <a:gd name="T52" fmla="*/ 50 w 943"/>
              <a:gd name="T53" fmla="*/ 1785 h 1836"/>
              <a:gd name="T54" fmla="*/ 50 w 943"/>
              <a:gd name="T55" fmla="*/ 163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3" h="1836">
                <a:moveTo>
                  <a:pt x="943" y="918"/>
                </a:moveTo>
                <a:cubicBezTo>
                  <a:pt x="943" y="411"/>
                  <a:pt x="532" y="0"/>
                  <a:pt x="25" y="0"/>
                </a:cubicBezTo>
                <a:cubicBezTo>
                  <a:pt x="11" y="0"/>
                  <a:pt x="0" y="11"/>
                  <a:pt x="0" y="25"/>
                </a:cubicBezTo>
                <a:cubicBezTo>
                  <a:pt x="0" y="223"/>
                  <a:pt x="0" y="223"/>
                  <a:pt x="0" y="223"/>
                </a:cubicBezTo>
                <a:cubicBezTo>
                  <a:pt x="0" y="1613"/>
                  <a:pt x="0" y="1613"/>
                  <a:pt x="0" y="1613"/>
                </a:cubicBezTo>
                <a:cubicBezTo>
                  <a:pt x="0" y="1811"/>
                  <a:pt x="0" y="1811"/>
                  <a:pt x="0" y="1811"/>
                </a:cubicBezTo>
                <a:cubicBezTo>
                  <a:pt x="0" y="1824"/>
                  <a:pt x="11" y="1836"/>
                  <a:pt x="25" y="1836"/>
                </a:cubicBezTo>
                <a:cubicBezTo>
                  <a:pt x="532" y="1836"/>
                  <a:pt x="943" y="1424"/>
                  <a:pt x="943" y="918"/>
                </a:cubicBezTo>
                <a:close/>
                <a:moveTo>
                  <a:pt x="50" y="248"/>
                </a:moveTo>
                <a:cubicBezTo>
                  <a:pt x="249" y="256"/>
                  <a:pt x="425" y="350"/>
                  <a:pt x="543" y="493"/>
                </a:cubicBezTo>
                <a:cubicBezTo>
                  <a:pt x="50" y="867"/>
                  <a:pt x="50" y="867"/>
                  <a:pt x="50" y="867"/>
                </a:cubicBezTo>
                <a:lnTo>
                  <a:pt x="50" y="248"/>
                </a:lnTo>
                <a:close/>
                <a:moveTo>
                  <a:pt x="574" y="533"/>
                </a:moveTo>
                <a:cubicBezTo>
                  <a:pt x="650" y="642"/>
                  <a:pt x="695" y="775"/>
                  <a:pt x="695" y="918"/>
                </a:cubicBezTo>
                <a:cubicBezTo>
                  <a:pt x="695" y="1060"/>
                  <a:pt x="650" y="1193"/>
                  <a:pt x="574" y="1302"/>
                </a:cubicBezTo>
                <a:cubicBezTo>
                  <a:pt x="67" y="918"/>
                  <a:pt x="67" y="918"/>
                  <a:pt x="67" y="918"/>
                </a:cubicBezTo>
                <a:lnTo>
                  <a:pt x="574" y="533"/>
                </a:lnTo>
                <a:close/>
                <a:moveTo>
                  <a:pt x="50" y="968"/>
                </a:moveTo>
                <a:cubicBezTo>
                  <a:pt x="543" y="1342"/>
                  <a:pt x="543" y="1342"/>
                  <a:pt x="543" y="1342"/>
                </a:cubicBezTo>
                <a:cubicBezTo>
                  <a:pt x="425" y="1486"/>
                  <a:pt x="249" y="1580"/>
                  <a:pt x="50" y="1587"/>
                </a:cubicBezTo>
                <a:lnTo>
                  <a:pt x="50" y="968"/>
                </a:lnTo>
                <a:close/>
                <a:moveTo>
                  <a:pt x="50" y="1637"/>
                </a:moveTo>
                <a:cubicBezTo>
                  <a:pt x="436" y="1624"/>
                  <a:pt x="745" y="1306"/>
                  <a:pt x="745" y="918"/>
                </a:cubicBezTo>
                <a:cubicBezTo>
                  <a:pt x="745" y="529"/>
                  <a:pt x="436" y="211"/>
                  <a:pt x="50" y="198"/>
                </a:cubicBezTo>
                <a:cubicBezTo>
                  <a:pt x="50" y="50"/>
                  <a:pt x="50" y="50"/>
                  <a:pt x="50" y="50"/>
                </a:cubicBezTo>
                <a:cubicBezTo>
                  <a:pt x="517" y="63"/>
                  <a:pt x="893" y="447"/>
                  <a:pt x="893" y="918"/>
                </a:cubicBezTo>
                <a:cubicBezTo>
                  <a:pt x="893" y="1388"/>
                  <a:pt x="517" y="1772"/>
                  <a:pt x="50" y="1785"/>
                </a:cubicBezTo>
                <a:lnTo>
                  <a:pt x="50" y="1637"/>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79" name="文本框 178"/>
          <p:cNvSpPr txBox="1"/>
          <p:nvPr>
            <p:custDataLst>
              <p:tags r:id="rId35"/>
            </p:custDataLst>
          </p:nvPr>
        </p:nvSpPr>
        <p:spPr>
          <a:xfrm>
            <a:off x="6150638" y="2011089"/>
            <a:ext cx="608403" cy="555975"/>
          </a:xfrm>
          <a:prstGeom prst="rect">
            <a:avLst/>
          </a:prstGeom>
          <a:noFill/>
        </p:spPr>
        <p:txBody>
          <a:bodyPr wrap="square" rtlCol="0">
            <a:normAutofit fontScale="80000"/>
          </a:bodyPr>
          <a:p>
            <a:r>
              <a:rPr lang="en-US" altLang="zh-CN" sz="3200" b="1" dirty="0">
                <a:solidFill>
                  <a:schemeClr val="accent1">
                    <a:lumMod val="75000"/>
                  </a:schemeClr>
                </a:solidFill>
                <a:latin typeface="微软雅黑" panose="020B0503020204020204" charset="-122"/>
                <a:ea typeface="微软雅黑" panose="020B0503020204020204" charset="-122"/>
                <a:cs typeface="Arial" panose="020B0604020202020204" pitchFamily="34" charset="0"/>
              </a:rPr>
              <a:t>02</a:t>
            </a:r>
            <a:endParaRPr lang="en-US" altLang="zh-CN" sz="3200" b="1" dirty="0">
              <a:solidFill>
                <a:schemeClr val="accent1">
                  <a:lumMod val="75000"/>
                </a:schemeClr>
              </a:solidFill>
              <a:latin typeface="微软雅黑" panose="020B0503020204020204" charset="-122"/>
              <a:ea typeface="微软雅黑" panose="020B0503020204020204" charset="-122"/>
              <a:cs typeface="Arial" panose="020B0604020202020204" pitchFamily="34" charset="0"/>
            </a:endParaRPr>
          </a:p>
        </p:txBody>
      </p:sp>
      <p:sp>
        <p:nvSpPr>
          <p:cNvPr id="181" name="文本框 180"/>
          <p:cNvSpPr txBox="1"/>
          <p:nvPr>
            <p:custDataLst>
              <p:tags r:id="rId36"/>
            </p:custDataLst>
          </p:nvPr>
        </p:nvSpPr>
        <p:spPr>
          <a:xfrm>
            <a:off x="7088224" y="3113818"/>
            <a:ext cx="3800455" cy="763713"/>
          </a:xfrm>
          <a:prstGeom prst="rect">
            <a:avLst/>
          </a:prstGeom>
          <a:noFill/>
        </p:spPr>
        <p:txBody>
          <a:bodyPr wrap="square" rtlCol="0" anchor="t" anchorCtr="0">
            <a:normAutofit/>
          </a:bodyPr>
          <a:p>
            <a:pPr fontAlgn="auto">
              <a:lnSpc>
                <a:spcPct val="130000"/>
              </a:lnSpc>
            </a:pPr>
            <a:r>
              <a:rPr lang="zh-CN" altLang="en-US" sz="1300" spc="15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磷酸铁锂电池——其标称电压为3.2V，其充电截止电压为3.65V。</a:t>
            </a:r>
            <a:endParaRPr lang="zh-CN" altLang="en-US" sz="1300" spc="15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84" name="AutoShape 25"/>
          <p:cNvSpPr>
            <a:spLocks noChangeAspect="1" noChangeArrowheads="1" noTextEdit="1"/>
          </p:cNvSpPr>
          <p:nvPr>
            <p:custDataLst>
              <p:tags r:id="rId37"/>
            </p:custDataLst>
          </p:nvPr>
        </p:nvSpPr>
        <p:spPr bwMode="auto">
          <a:xfrm>
            <a:off x="6753760" y="3121667"/>
            <a:ext cx="277714" cy="53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85" name="Freeform 27"/>
          <p:cNvSpPr/>
          <p:nvPr>
            <p:custDataLst>
              <p:tags r:id="rId38"/>
            </p:custDataLst>
          </p:nvPr>
        </p:nvSpPr>
        <p:spPr bwMode="auto">
          <a:xfrm>
            <a:off x="6773775" y="3278498"/>
            <a:ext cx="184308" cy="226070"/>
          </a:xfrm>
          <a:custGeom>
            <a:avLst/>
            <a:gdLst>
              <a:gd name="T0" fmla="*/ 628 w 628"/>
              <a:gd name="T1" fmla="*/ 385 h 769"/>
              <a:gd name="T2" fmla="*/ 507 w 628"/>
              <a:gd name="T3" fmla="*/ 0 h 769"/>
              <a:gd name="T4" fmla="*/ 0 w 628"/>
              <a:gd name="T5" fmla="*/ 385 h 769"/>
              <a:gd name="T6" fmla="*/ 507 w 628"/>
              <a:gd name="T7" fmla="*/ 769 h 769"/>
              <a:gd name="T8" fmla="*/ 628 w 628"/>
              <a:gd name="T9" fmla="*/ 385 h 769"/>
            </a:gdLst>
            <a:ahLst/>
            <a:cxnLst>
              <a:cxn ang="0">
                <a:pos x="T0" y="T1"/>
              </a:cxn>
              <a:cxn ang="0">
                <a:pos x="T2" y="T3"/>
              </a:cxn>
              <a:cxn ang="0">
                <a:pos x="T4" y="T5"/>
              </a:cxn>
              <a:cxn ang="0">
                <a:pos x="T6" y="T7"/>
              </a:cxn>
              <a:cxn ang="0">
                <a:pos x="T8" y="T9"/>
              </a:cxn>
            </a:cxnLst>
            <a:rect l="0" t="0" r="r" b="b"/>
            <a:pathLst>
              <a:path w="628" h="769">
                <a:moveTo>
                  <a:pt x="628" y="385"/>
                </a:moveTo>
                <a:cubicBezTo>
                  <a:pt x="628" y="242"/>
                  <a:pt x="583" y="109"/>
                  <a:pt x="507" y="0"/>
                </a:cubicBezTo>
                <a:cubicBezTo>
                  <a:pt x="0" y="385"/>
                  <a:pt x="0" y="385"/>
                  <a:pt x="0" y="385"/>
                </a:cubicBezTo>
                <a:cubicBezTo>
                  <a:pt x="507" y="769"/>
                  <a:pt x="507" y="769"/>
                  <a:pt x="507" y="769"/>
                </a:cubicBezTo>
                <a:cubicBezTo>
                  <a:pt x="583" y="660"/>
                  <a:pt x="628" y="527"/>
                  <a:pt x="628" y="385"/>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86" name="Freeform 28"/>
          <p:cNvSpPr/>
          <p:nvPr>
            <p:custDataLst>
              <p:tags r:id="rId39"/>
            </p:custDataLst>
          </p:nvPr>
        </p:nvSpPr>
        <p:spPr bwMode="auto">
          <a:xfrm>
            <a:off x="6768771" y="3406965"/>
            <a:ext cx="145112" cy="181857"/>
          </a:xfrm>
          <a:custGeom>
            <a:avLst/>
            <a:gdLst>
              <a:gd name="T0" fmla="*/ 493 w 493"/>
              <a:gd name="T1" fmla="*/ 374 h 619"/>
              <a:gd name="T2" fmla="*/ 0 w 493"/>
              <a:gd name="T3" fmla="*/ 0 h 619"/>
              <a:gd name="T4" fmla="*/ 0 w 493"/>
              <a:gd name="T5" fmla="*/ 619 h 619"/>
              <a:gd name="T6" fmla="*/ 493 w 493"/>
              <a:gd name="T7" fmla="*/ 374 h 619"/>
            </a:gdLst>
            <a:ahLst/>
            <a:cxnLst>
              <a:cxn ang="0">
                <a:pos x="T0" y="T1"/>
              </a:cxn>
              <a:cxn ang="0">
                <a:pos x="T2" y="T3"/>
              </a:cxn>
              <a:cxn ang="0">
                <a:pos x="T4" y="T5"/>
              </a:cxn>
              <a:cxn ang="0">
                <a:pos x="T6" y="T7"/>
              </a:cxn>
            </a:cxnLst>
            <a:rect l="0" t="0" r="r" b="b"/>
            <a:pathLst>
              <a:path w="493" h="619">
                <a:moveTo>
                  <a:pt x="493" y="374"/>
                </a:moveTo>
                <a:cubicBezTo>
                  <a:pt x="0" y="0"/>
                  <a:pt x="0" y="0"/>
                  <a:pt x="0" y="0"/>
                </a:cubicBezTo>
                <a:cubicBezTo>
                  <a:pt x="0" y="619"/>
                  <a:pt x="0" y="619"/>
                  <a:pt x="0" y="619"/>
                </a:cubicBezTo>
                <a:cubicBezTo>
                  <a:pt x="199" y="612"/>
                  <a:pt x="375" y="518"/>
                  <a:pt x="493" y="37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87" name="Freeform 29"/>
          <p:cNvSpPr/>
          <p:nvPr>
            <p:custDataLst>
              <p:tags r:id="rId40"/>
            </p:custDataLst>
          </p:nvPr>
        </p:nvSpPr>
        <p:spPr bwMode="auto">
          <a:xfrm>
            <a:off x="6768771" y="3136683"/>
            <a:ext cx="247691" cy="509700"/>
          </a:xfrm>
          <a:custGeom>
            <a:avLst/>
            <a:gdLst>
              <a:gd name="T0" fmla="*/ 843 w 843"/>
              <a:gd name="T1" fmla="*/ 868 h 1735"/>
              <a:gd name="T2" fmla="*/ 0 w 843"/>
              <a:gd name="T3" fmla="*/ 0 h 1735"/>
              <a:gd name="T4" fmla="*/ 0 w 843"/>
              <a:gd name="T5" fmla="*/ 148 h 1735"/>
              <a:gd name="T6" fmla="*/ 695 w 843"/>
              <a:gd name="T7" fmla="*/ 868 h 1735"/>
              <a:gd name="T8" fmla="*/ 0 w 843"/>
              <a:gd name="T9" fmla="*/ 1587 h 1735"/>
              <a:gd name="T10" fmla="*/ 0 w 843"/>
              <a:gd name="T11" fmla="*/ 1735 h 1735"/>
              <a:gd name="T12" fmla="*/ 843 w 843"/>
              <a:gd name="T13" fmla="*/ 868 h 1735"/>
            </a:gdLst>
            <a:ahLst/>
            <a:cxnLst>
              <a:cxn ang="0">
                <a:pos x="T0" y="T1"/>
              </a:cxn>
              <a:cxn ang="0">
                <a:pos x="T2" y="T3"/>
              </a:cxn>
              <a:cxn ang="0">
                <a:pos x="T4" y="T5"/>
              </a:cxn>
              <a:cxn ang="0">
                <a:pos x="T6" y="T7"/>
              </a:cxn>
              <a:cxn ang="0">
                <a:pos x="T8" y="T9"/>
              </a:cxn>
              <a:cxn ang="0">
                <a:pos x="T10" y="T11"/>
              </a:cxn>
              <a:cxn ang="0">
                <a:pos x="T12" y="T13"/>
              </a:cxn>
            </a:cxnLst>
            <a:rect l="0" t="0" r="r" b="b"/>
            <a:pathLst>
              <a:path w="843" h="1735">
                <a:moveTo>
                  <a:pt x="843" y="868"/>
                </a:moveTo>
                <a:cubicBezTo>
                  <a:pt x="843" y="397"/>
                  <a:pt x="467" y="13"/>
                  <a:pt x="0" y="0"/>
                </a:cubicBezTo>
                <a:cubicBezTo>
                  <a:pt x="0" y="148"/>
                  <a:pt x="0" y="148"/>
                  <a:pt x="0" y="148"/>
                </a:cubicBezTo>
                <a:cubicBezTo>
                  <a:pt x="386" y="161"/>
                  <a:pt x="695" y="479"/>
                  <a:pt x="695" y="868"/>
                </a:cubicBezTo>
                <a:cubicBezTo>
                  <a:pt x="695" y="1256"/>
                  <a:pt x="386" y="1574"/>
                  <a:pt x="0" y="1587"/>
                </a:cubicBezTo>
                <a:cubicBezTo>
                  <a:pt x="0" y="1735"/>
                  <a:pt x="0" y="1735"/>
                  <a:pt x="0" y="1735"/>
                </a:cubicBezTo>
                <a:cubicBezTo>
                  <a:pt x="467" y="1722"/>
                  <a:pt x="843" y="1338"/>
                  <a:pt x="843" y="868"/>
                </a:cubicBezTo>
                <a:close/>
              </a:path>
            </a:pathLst>
          </a:custGeom>
          <a:solidFill>
            <a:srgbClr val="FFC033">
              <a:alpha val="69804"/>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88" name="Freeform 30"/>
          <p:cNvSpPr/>
          <p:nvPr>
            <p:custDataLst>
              <p:tags r:id="rId41"/>
            </p:custDataLst>
          </p:nvPr>
        </p:nvSpPr>
        <p:spPr bwMode="auto">
          <a:xfrm>
            <a:off x="6768771" y="3195077"/>
            <a:ext cx="145112" cy="181857"/>
          </a:xfrm>
          <a:custGeom>
            <a:avLst/>
            <a:gdLst>
              <a:gd name="T0" fmla="*/ 0 w 493"/>
              <a:gd name="T1" fmla="*/ 0 h 619"/>
              <a:gd name="T2" fmla="*/ 0 w 493"/>
              <a:gd name="T3" fmla="*/ 619 h 619"/>
              <a:gd name="T4" fmla="*/ 493 w 493"/>
              <a:gd name="T5" fmla="*/ 245 h 619"/>
              <a:gd name="T6" fmla="*/ 0 w 493"/>
              <a:gd name="T7" fmla="*/ 0 h 619"/>
            </a:gdLst>
            <a:ahLst/>
            <a:cxnLst>
              <a:cxn ang="0">
                <a:pos x="T0" y="T1"/>
              </a:cxn>
              <a:cxn ang="0">
                <a:pos x="T2" y="T3"/>
              </a:cxn>
              <a:cxn ang="0">
                <a:pos x="T4" y="T5"/>
              </a:cxn>
              <a:cxn ang="0">
                <a:pos x="T6" y="T7"/>
              </a:cxn>
            </a:cxnLst>
            <a:rect l="0" t="0" r="r" b="b"/>
            <a:pathLst>
              <a:path w="493" h="619">
                <a:moveTo>
                  <a:pt x="0" y="0"/>
                </a:moveTo>
                <a:cubicBezTo>
                  <a:pt x="0" y="619"/>
                  <a:pt x="0" y="619"/>
                  <a:pt x="0" y="619"/>
                </a:cubicBezTo>
                <a:cubicBezTo>
                  <a:pt x="493" y="245"/>
                  <a:pt x="493" y="245"/>
                  <a:pt x="493" y="245"/>
                </a:cubicBezTo>
                <a:cubicBezTo>
                  <a:pt x="375" y="102"/>
                  <a:pt x="199" y="8"/>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89" name="Freeform 31"/>
          <p:cNvSpPr>
            <a:spLocks noEditPoints="1"/>
          </p:cNvSpPr>
          <p:nvPr>
            <p:custDataLst>
              <p:tags r:id="rId42"/>
            </p:custDataLst>
          </p:nvPr>
        </p:nvSpPr>
        <p:spPr bwMode="auto">
          <a:xfrm>
            <a:off x="6753760" y="3121667"/>
            <a:ext cx="277714" cy="539731"/>
          </a:xfrm>
          <a:custGeom>
            <a:avLst/>
            <a:gdLst>
              <a:gd name="T0" fmla="*/ 943 w 943"/>
              <a:gd name="T1" fmla="*/ 918 h 1836"/>
              <a:gd name="T2" fmla="*/ 25 w 943"/>
              <a:gd name="T3" fmla="*/ 0 h 1836"/>
              <a:gd name="T4" fmla="*/ 0 w 943"/>
              <a:gd name="T5" fmla="*/ 25 h 1836"/>
              <a:gd name="T6" fmla="*/ 0 w 943"/>
              <a:gd name="T7" fmla="*/ 223 h 1836"/>
              <a:gd name="T8" fmla="*/ 0 w 943"/>
              <a:gd name="T9" fmla="*/ 1613 h 1836"/>
              <a:gd name="T10" fmla="*/ 0 w 943"/>
              <a:gd name="T11" fmla="*/ 1811 h 1836"/>
              <a:gd name="T12" fmla="*/ 25 w 943"/>
              <a:gd name="T13" fmla="*/ 1836 h 1836"/>
              <a:gd name="T14" fmla="*/ 943 w 943"/>
              <a:gd name="T15" fmla="*/ 918 h 1836"/>
              <a:gd name="T16" fmla="*/ 50 w 943"/>
              <a:gd name="T17" fmla="*/ 248 h 1836"/>
              <a:gd name="T18" fmla="*/ 543 w 943"/>
              <a:gd name="T19" fmla="*/ 493 h 1836"/>
              <a:gd name="T20" fmla="*/ 50 w 943"/>
              <a:gd name="T21" fmla="*/ 867 h 1836"/>
              <a:gd name="T22" fmla="*/ 50 w 943"/>
              <a:gd name="T23" fmla="*/ 248 h 1836"/>
              <a:gd name="T24" fmla="*/ 574 w 943"/>
              <a:gd name="T25" fmla="*/ 533 h 1836"/>
              <a:gd name="T26" fmla="*/ 695 w 943"/>
              <a:gd name="T27" fmla="*/ 918 h 1836"/>
              <a:gd name="T28" fmla="*/ 574 w 943"/>
              <a:gd name="T29" fmla="*/ 1302 h 1836"/>
              <a:gd name="T30" fmla="*/ 67 w 943"/>
              <a:gd name="T31" fmla="*/ 918 h 1836"/>
              <a:gd name="T32" fmla="*/ 574 w 943"/>
              <a:gd name="T33" fmla="*/ 533 h 1836"/>
              <a:gd name="T34" fmla="*/ 50 w 943"/>
              <a:gd name="T35" fmla="*/ 968 h 1836"/>
              <a:gd name="T36" fmla="*/ 543 w 943"/>
              <a:gd name="T37" fmla="*/ 1342 h 1836"/>
              <a:gd name="T38" fmla="*/ 50 w 943"/>
              <a:gd name="T39" fmla="*/ 1587 h 1836"/>
              <a:gd name="T40" fmla="*/ 50 w 943"/>
              <a:gd name="T41" fmla="*/ 968 h 1836"/>
              <a:gd name="T42" fmla="*/ 50 w 943"/>
              <a:gd name="T43" fmla="*/ 1637 h 1836"/>
              <a:gd name="T44" fmla="*/ 745 w 943"/>
              <a:gd name="T45" fmla="*/ 918 h 1836"/>
              <a:gd name="T46" fmla="*/ 50 w 943"/>
              <a:gd name="T47" fmla="*/ 198 h 1836"/>
              <a:gd name="T48" fmla="*/ 50 w 943"/>
              <a:gd name="T49" fmla="*/ 50 h 1836"/>
              <a:gd name="T50" fmla="*/ 893 w 943"/>
              <a:gd name="T51" fmla="*/ 918 h 1836"/>
              <a:gd name="T52" fmla="*/ 50 w 943"/>
              <a:gd name="T53" fmla="*/ 1785 h 1836"/>
              <a:gd name="T54" fmla="*/ 50 w 943"/>
              <a:gd name="T55" fmla="*/ 163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3" h="1836">
                <a:moveTo>
                  <a:pt x="943" y="918"/>
                </a:moveTo>
                <a:cubicBezTo>
                  <a:pt x="943" y="411"/>
                  <a:pt x="532" y="0"/>
                  <a:pt x="25" y="0"/>
                </a:cubicBezTo>
                <a:cubicBezTo>
                  <a:pt x="11" y="0"/>
                  <a:pt x="0" y="11"/>
                  <a:pt x="0" y="25"/>
                </a:cubicBezTo>
                <a:cubicBezTo>
                  <a:pt x="0" y="223"/>
                  <a:pt x="0" y="223"/>
                  <a:pt x="0" y="223"/>
                </a:cubicBezTo>
                <a:cubicBezTo>
                  <a:pt x="0" y="1613"/>
                  <a:pt x="0" y="1613"/>
                  <a:pt x="0" y="1613"/>
                </a:cubicBezTo>
                <a:cubicBezTo>
                  <a:pt x="0" y="1811"/>
                  <a:pt x="0" y="1811"/>
                  <a:pt x="0" y="1811"/>
                </a:cubicBezTo>
                <a:cubicBezTo>
                  <a:pt x="0" y="1824"/>
                  <a:pt x="11" y="1836"/>
                  <a:pt x="25" y="1836"/>
                </a:cubicBezTo>
                <a:cubicBezTo>
                  <a:pt x="532" y="1836"/>
                  <a:pt x="943" y="1424"/>
                  <a:pt x="943" y="918"/>
                </a:cubicBezTo>
                <a:close/>
                <a:moveTo>
                  <a:pt x="50" y="248"/>
                </a:moveTo>
                <a:cubicBezTo>
                  <a:pt x="249" y="256"/>
                  <a:pt x="425" y="350"/>
                  <a:pt x="543" y="493"/>
                </a:cubicBezTo>
                <a:cubicBezTo>
                  <a:pt x="50" y="867"/>
                  <a:pt x="50" y="867"/>
                  <a:pt x="50" y="867"/>
                </a:cubicBezTo>
                <a:lnTo>
                  <a:pt x="50" y="248"/>
                </a:lnTo>
                <a:close/>
                <a:moveTo>
                  <a:pt x="574" y="533"/>
                </a:moveTo>
                <a:cubicBezTo>
                  <a:pt x="650" y="642"/>
                  <a:pt x="695" y="775"/>
                  <a:pt x="695" y="918"/>
                </a:cubicBezTo>
                <a:cubicBezTo>
                  <a:pt x="695" y="1060"/>
                  <a:pt x="650" y="1193"/>
                  <a:pt x="574" y="1302"/>
                </a:cubicBezTo>
                <a:cubicBezTo>
                  <a:pt x="67" y="918"/>
                  <a:pt x="67" y="918"/>
                  <a:pt x="67" y="918"/>
                </a:cubicBezTo>
                <a:lnTo>
                  <a:pt x="574" y="533"/>
                </a:lnTo>
                <a:close/>
                <a:moveTo>
                  <a:pt x="50" y="968"/>
                </a:moveTo>
                <a:cubicBezTo>
                  <a:pt x="543" y="1342"/>
                  <a:pt x="543" y="1342"/>
                  <a:pt x="543" y="1342"/>
                </a:cubicBezTo>
                <a:cubicBezTo>
                  <a:pt x="425" y="1486"/>
                  <a:pt x="249" y="1580"/>
                  <a:pt x="50" y="1587"/>
                </a:cubicBezTo>
                <a:lnTo>
                  <a:pt x="50" y="968"/>
                </a:lnTo>
                <a:close/>
                <a:moveTo>
                  <a:pt x="50" y="1637"/>
                </a:moveTo>
                <a:cubicBezTo>
                  <a:pt x="436" y="1624"/>
                  <a:pt x="745" y="1306"/>
                  <a:pt x="745" y="918"/>
                </a:cubicBezTo>
                <a:cubicBezTo>
                  <a:pt x="745" y="529"/>
                  <a:pt x="436" y="211"/>
                  <a:pt x="50" y="198"/>
                </a:cubicBezTo>
                <a:cubicBezTo>
                  <a:pt x="50" y="50"/>
                  <a:pt x="50" y="50"/>
                  <a:pt x="50" y="50"/>
                </a:cubicBezTo>
                <a:cubicBezTo>
                  <a:pt x="517" y="63"/>
                  <a:pt x="893" y="447"/>
                  <a:pt x="893" y="918"/>
                </a:cubicBezTo>
                <a:cubicBezTo>
                  <a:pt x="893" y="1388"/>
                  <a:pt x="517" y="1772"/>
                  <a:pt x="50" y="1785"/>
                </a:cubicBezTo>
                <a:lnTo>
                  <a:pt x="50" y="1637"/>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90" name="文本框 189"/>
          <p:cNvSpPr txBox="1"/>
          <p:nvPr>
            <p:custDataLst>
              <p:tags r:id="rId43"/>
            </p:custDataLst>
          </p:nvPr>
        </p:nvSpPr>
        <p:spPr>
          <a:xfrm>
            <a:off x="6150638" y="3113818"/>
            <a:ext cx="608403" cy="555975"/>
          </a:xfrm>
          <a:prstGeom prst="rect">
            <a:avLst/>
          </a:prstGeom>
          <a:noFill/>
        </p:spPr>
        <p:txBody>
          <a:bodyPr wrap="square" rtlCol="0">
            <a:normAutofit fontScale="80000"/>
          </a:bodyPr>
          <a:p>
            <a:r>
              <a:rPr lang="en-US" altLang="zh-CN" sz="3200" b="1" dirty="0">
                <a:solidFill>
                  <a:schemeClr val="accent1">
                    <a:lumMod val="75000"/>
                  </a:schemeClr>
                </a:solidFill>
                <a:latin typeface="微软雅黑" panose="020B0503020204020204" charset="-122"/>
                <a:ea typeface="微软雅黑" panose="020B0503020204020204" charset="-122"/>
                <a:cs typeface="Arial" panose="020B0604020202020204" pitchFamily="34" charset="0"/>
              </a:rPr>
              <a:t>04</a:t>
            </a:r>
            <a:endParaRPr lang="en-US" altLang="zh-CN" sz="3200" b="1" dirty="0">
              <a:solidFill>
                <a:schemeClr val="accent1">
                  <a:lumMod val="75000"/>
                </a:schemeClr>
              </a:solidFill>
              <a:latin typeface="微软雅黑" panose="020B0503020204020204" charset="-122"/>
              <a:ea typeface="微软雅黑" panose="020B0503020204020204" charset="-122"/>
              <a:cs typeface="Arial" panose="020B0604020202020204" pitchFamily="34" charset="0"/>
            </a:endParaRPr>
          </a:p>
        </p:txBody>
      </p:sp>
      <p:sp>
        <p:nvSpPr>
          <p:cNvPr id="192" name="文本框 191"/>
          <p:cNvSpPr txBox="1"/>
          <p:nvPr>
            <p:custDataLst>
              <p:tags r:id="rId44"/>
            </p:custDataLst>
          </p:nvPr>
        </p:nvSpPr>
        <p:spPr>
          <a:xfrm>
            <a:off x="7088828" y="4264777"/>
            <a:ext cx="3800455" cy="763713"/>
          </a:xfrm>
          <a:prstGeom prst="rect">
            <a:avLst/>
          </a:prstGeom>
          <a:noFill/>
        </p:spPr>
        <p:txBody>
          <a:bodyPr wrap="square" rtlCol="0" anchor="t" anchorCtr="0">
            <a:normAutofit fontScale="90000" lnSpcReduction="20000"/>
          </a:bodyPr>
          <a:p>
            <a:pPr fontAlgn="auto">
              <a:lnSpc>
                <a:spcPct val="130000"/>
              </a:lnSpc>
            </a:pPr>
            <a:r>
              <a:rPr lang="zh-CN" altLang="en-US" sz="1400" spc="15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充电电流设置要考虑两个方面，一个是维修设备所允许的电流，一个是电池的容量，一般按0.2C充电。</a:t>
            </a:r>
            <a:endParaRPr lang="zh-CN" altLang="en-US" sz="1400" spc="15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95" name="AutoShape 25"/>
          <p:cNvSpPr>
            <a:spLocks noChangeAspect="1" noChangeArrowheads="1" noTextEdit="1"/>
          </p:cNvSpPr>
          <p:nvPr>
            <p:custDataLst>
              <p:tags r:id="rId45"/>
            </p:custDataLst>
          </p:nvPr>
        </p:nvSpPr>
        <p:spPr bwMode="auto">
          <a:xfrm>
            <a:off x="6754364" y="4272625"/>
            <a:ext cx="277714" cy="53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96" name="Freeform 27"/>
          <p:cNvSpPr/>
          <p:nvPr>
            <p:custDataLst>
              <p:tags r:id="rId46"/>
            </p:custDataLst>
          </p:nvPr>
        </p:nvSpPr>
        <p:spPr bwMode="auto">
          <a:xfrm>
            <a:off x="6774379" y="4429456"/>
            <a:ext cx="184308" cy="226070"/>
          </a:xfrm>
          <a:custGeom>
            <a:avLst/>
            <a:gdLst>
              <a:gd name="T0" fmla="*/ 628 w 628"/>
              <a:gd name="T1" fmla="*/ 385 h 769"/>
              <a:gd name="T2" fmla="*/ 507 w 628"/>
              <a:gd name="T3" fmla="*/ 0 h 769"/>
              <a:gd name="T4" fmla="*/ 0 w 628"/>
              <a:gd name="T5" fmla="*/ 385 h 769"/>
              <a:gd name="T6" fmla="*/ 507 w 628"/>
              <a:gd name="T7" fmla="*/ 769 h 769"/>
              <a:gd name="T8" fmla="*/ 628 w 628"/>
              <a:gd name="T9" fmla="*/ 385 h 769"/>
            </a:gdLst>
            <a:ahLst/>
            <a:cxnLst>
              <a:cxn ang="0">
                <a:pos x="T0" y="T1"/>
              </a:cxn>
              <a:cxn ang="0">
                <a:pos x="T2" y="T3"/>
              </a:cxn>
              <a:cxn ang="0">
                <a:pos x="T4" y="T5"/>
              </a:cxn>
              <a:cxn ang="0">
                <a:pos x="T6" y="T7"/>
              </a:cxn>
              <a:cxn ang="0">
                <a:pos x="T8" y="T9"/>
              </a:cxn>
            </a:cxnLst>
            <a:rect l="0" t="0" r="r" b="b"/>
            <a:pathLst>
              <a:path w="628" h="769">
                <a:moveTo>
                  <a:pt x="628" y="385"/>
                </a:moveTo>
                <a:cubicBezTo>
                  <a:pt x="628" y="242"/>
                  <a:pt x="583" y="109"/>
                  <a:pt x="507" y="0"/>
                </a:cubicBezTo>
                <a:cubicBezTo>
                  <a:pt x="0" y="385"/>
                  <a:pt x="0" y="385"/>
                  <a:pt x="0" y="385"/>
                </a:cubicBezTo>
                <a:cubicBezTo>
                  <a:pt x="507" y="769"/>
                  <a:pt x="507" y="769"/>
                  <a:pt x="507" y="769"/>
                </a:cubicBezTo>
                <a:cubicBezTo>
                  <a:pt x="583" y="660"/>
                  <a:pt x="628" y="527"/>
                  <a:pt x="628" y="385"/>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97" name="Freeform 28"/>
          <p:cNvSpPr/>
          <p:nvPr>
            <p:custDataLst>
              <p:tags r:id="rId47"/>
            </p:custDataLst>
          </p:nvPr>
        </p:nvSpPr>
        <p:spPr bwMode="auto">
          <a:xfrm>
            <a:off x="6769375" y="4557923"/>
            <a:ext cx="145112" cy="181857"/>
          </a:xfrm>
          <a:custGeom>
            <a:avLst/>
            <a:gdLst>
              <a:gd name="T0" fmla="*/ 493 w 493"/>
              <a:gd name="T1" fmla="*/ 374 h 619"/>
              <a:gd name="T2" fmla="*/ 0 w 493"/>
              <a:gd name="T3" fmla="*/ 0 h 619"/>
              <a:gd name="T4" fmla="*/ 0 w 493"/>
              <a:gd name="T5" fmla="*/ 619 h 619"/>
              <a:gd name="T6" fmla="*/ 493 w 493"/>
              <a:gd name="T7" fmla="*/ 374 h 619"/>
            </a:gdLst>
            <a:ahLst/>
            <a:cxnLst>
              <a:cxn ang="0">
                <a:pos x="T0" y="T1"/>
              </a:cxn>
              <a:cxn ang="0">
                <a:pos x="T2" y="T3"/>
              </a:cxn>
              <a:cxn ang="0">
                <a:pos x="T4" y="T5"/>
              </a:cxn>
              <a:cxn ang="0">
                <a:pos x="T6" y="T7"/>
              </a:cxn>
            </a:cxnLst>
            <a:rect l="0" t="0" r="r" b="b"/>
            <a:pathLst>
              <a:path w="493" h="619">
                <a:moveTo>
                  <a:pt x="493" y="374"/>
                </a:moveTo>
                <a:cubicBezTo>
                  <a:pt x="0" y="0"/>
                  <a:pt x="0" y="0"/>
                  <a:pt x="0" y="0"/>
                </a:cubicBezTo>
                <a:cubicBezTo>
                  <a:pt x="0" y="619"/>
                  <a:pt x="0" y="619"/>
                  <a:pt x="0" y="619"/>
                </a:cubicBezTo>
                <a:cubicBezTo>
                  <a:pt x="199" y="612"/>
                  <a:pt x="375" y="518"/>
                  <a:pt x="493" y="37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98" name="Freeform 29"/>
          <p:cNvSpPr/>
          <p:nvPr>
            <p:custDataLst>
              <p:tags r:id="rId48"/>
            </p:custDataLst>
          </p:nvPr>
        </p:nvSpPr>
        <p:spPr bwMode="auto">
          <a:xfrm>
            <a:off x="6769375" y="4287642"/>
            <a:ext cx="247691" cy="509700"/>
          </a:xfrm>
          <a:custGeom>
            <a:avLst/>
            <a:gdLst>
              <a:gd name="T0" fmla="*/ 843 w 843"/>
              <a:gd name="T1" fmla="*/ 868 h 1735"/>
              <a:gd name="T2" fmla="*/ 0 w 843"/>
              <a:gd name="T3" fmla="*/ 0 h 1735"/>
              <a:gd name="T4" fmla="*/ 0 w 843"/>
              <a:gd name="T5" fmla="*/ 148 h 1735"/>
              <a:gd name="T6" fmla="*/ 695 w 843"/>
              <a:gd name="T7" fmla="*/ 868 h 1735"/>
              <a:gd name="T8" fmla="*/ 0 w 843"/>
              <a:gd name="T9" fmla="*/ 1587 h 1735"/>
              <a:gd name="T10" fmla="*/ 0 w 843"/>
              <a:gd name="T11" fmla="*/ 1735 h 1735"/>
              <a:gd name="T12" fmla="*/ 843 w 843"/>
              <a:gd name="T13" fmla="*/ 868 h 1735"/>
            </a:gdLst>
            <a:ahLst/>
            <a:cxnLst>
              <a:cxn ang="0">
                <a:pos x="T0" y="T1"/>
              </a:cxn>
              <a:cxn ang="0">
                <a:pos x="T2" y="T3"/>
              </a:cxn>
              <a:cxn ang="0">
                <a:pos x="T4" y="T5"/>
              </a:cxn>
              <a:cxn ang="0">
                <a:pos x="T6" y="T7"/>
              </a:cxn>
              <a:cxn ang="0">
                <a:pos x="T8" y="T9"/>
              </a:cxn>
              <a:cxn ang="0">
                <a:pos x="T10" y="T11"/>
              </a:cxn>
              <a:cxn ang="0">
                <a:pos x="T12" y="T13"/>
              </a:cxn>
            </a:cxnLst>
            <a:rect l="0" t="0" r="r" b="b"/>
            <a:pathLst>
              <a:path w="843" h="1735">
                <a:moveTo>
                  <a:pt x="843" y="868"/>
                </a:moveTo>
                <a:cubicBezTo>
                  <a:pt x="843" y="397"/>
                  <a:pt x="467" y="13"/>
                  <a:pt x="0" y="0"/>
                </a:cubicBezTo>
                <a:cubicBezTo>
                  <a:pt x="0" y="148"/>
                  <a:pt x="0" y="148"/>
                  <a:pt x="0" y="148"/>
                </a:cubicBezTo>
                <a:cubicBezTo>
                  <a:pt x="386" y="161"/>
                  <a:pt x="695" y="479"/>
                  <a:pt x="695" y="868"/>
                </a:cubicBezTo>
                <a:cubicBezTo>
                  <a:pt x="695" y="1256"/>
                  <a:pt x="386" y="1574"/>
                  <a:pt x="0" y="1587"/>
                </a:cubicBezTo>
                <a:cubicBezTo>
                  <a:pt x="0" y="1735"/>
                  <a:pt x="0" y="1735"/>
                  <a:pt x="0" y="1735"/>
                </a:cubicBezTo>
                <a:cubicBezTo>
                  <a:pt x="467" y="1722"/>
                  <a:pt x="843" y="1338"/>
                  <a:pt x="843" y="868"/>
                </a:cubicBezTo>
                <a:close/>
              </a:path>
            </a:pathLst>
          </a:custGeom>
          <a:solidFill>
            <a:srgbClr val="FFC033">
              <a:alpha val="69804"/>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99" name="Freeform 30"/>
          <p:cNvSpPr/>
          <p:nvPr>
            <p:custDataLst>
              <p:tags r:id="rId49"/>
            </p:custDataLst>
          </p:nvPr>
        </p:nvSpPr>
        <p:spPr bwMode="auto">
          <a:xfrm>
            <a:off x="6769375" y="4346036"/>
            <a:ext cx="145112" cy="181857"/>
          </a:xfrm>
          <a:custGeom>
            <a:avLst/>
            <a:gdLst>
              <a:gd name="T0" fmla="*/ 0 w 493"/>
              <a:gd name="T1" fmla="*/ 0 h 619"/>
              <a:gd name="T2" fmla="*/ 0 w 493"/>
              <a:gd name="T3" fmla="*/ 619 h 619"/>
              <a:gd name="T4" fmla="*/ 493 w 493"/>
              <a:gd name="T5" fmla="*/ 245 h 619"/>
              <a:gd name="T6" fmla="*/ 0 w 493"/>
              <a:gd name="T7" fmla="*/ 0 h 619"/>
            </a:gdLst>
            <a:ahLst/>
            <a:cxnLst>
              <a:cxn ang="0">
                <a:pos x="T0" y="T1"/>
              </a:cxn>
              <a:cxn ang="0">
                <a:pos x="T2" y="T3"/>
              </a:cxn>
              <a:cxn ang="0">
                <a:pos x="T4" y="T5"/>
              </a:cxn>
              <a:cxn ang="0">
                <a:pos x="T6" y="T7"/>
              </a:cxn>
            </a:cxnLst>
            <a:rect l="0" t="0" r="r" b="b"/>
            <a:pathLst>
              <a:path w="493" h="619">
                <a:moveTo>
                  <a:pt x="0" y="0"/>
                </a:moveTo>
                <a:cubicBezTo>
                  <a:pt x="0" y="619"/>
                  <a:pt x="0" y="619"/>
                  <a:pt x="0" y="619"/>
                </a:cubicBezTo>
                <a:cubicBezTo>
                  <a:pt x="493" y="245"/>
                  <a:pt x="493" y="245"/>
                  <a:pt x="493" y="245"/>
                </a:cubicBezTo>
                <a:cubicBezTo>
                  <a:pt x="375" y="102"/>
                  <a:pt x="199" y="8"/>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200" name="Freeform 31"/>
          <p:cNvSpPr>
            <a:spLocks noEditPoints="1"/>
          </p:cNvSpPr>
          <p:nvPr>
            <p:custDataLst>
              <p:tags r:id="rId50"/>
            </p:custDataLst>
          </p:nvPr>
        </p:nvSpPr>
        <p:spPr bwMode="auto">
          <a:xfrm>
            <a:off x="6754364" y="4272625"/>
            <a:ext cx="277714" cy="539731"/>
          </a:xfrm>
          <a:custGeom>
            <a:avLst/>
            <a:gdLst>
              <a:gd name="T0" fmla="*/ 943 w 943"/>
              <a:gd name="T1" fmla="*/ 918 h 1836"/>
              <a:gd name="T2" fmla="*/ 25 w 943"/>
              <a:gd name="T3" fmla="*/ 0 h 1836"/>
              <a:gd name="T4" fmla="*/ 0 w 943"/>
              <a:gd name="T5" fmla="*/ 25 h 1836"/>
              <a:gd name="T6" fmla="*/ 0 w 943"/>
              <a:gd name="T7" fmla="*/ 223 h 1836"/>
              <a:gd name="T8" fmla="*/ 0 w 943"/>
              <a:gd name="T9" fmla="*/ 1613 h 1836"/>
              <a:gd name="T10" fmla="*/ 0 w 943"/>
              <a:gd name="T11" fmla="*/ 1811 h 1836"/>
              <a:gd name="T12" fmla="*/ 25 w 943"/>
              <a:gd name="T13" fmla="*/ 1836 h 1836"/>
              <a:gd name="T14" fmla="*/ 943 w 943"/>
              <a:gd name="T15" fmla="*/ 918 h 1836"/>
              <a:gd name="T16" fmla="*/ 50 w 943"/>
              <a:gd name="T17" fmla="*/ 248 h 1836"/>
              <a:gd name="T18" fmla="*/ 543 w 943"/>
              <a:gd name="T19" fmla="*/ 493 h 1836"/>
              <a:gd name="T20" fmla="*/ 50 w 943"/>
              <a:gd name="T21" fmla="*/ 867 h 1836"/>
              <a:gd name="T22" fmla="*/ 50 w 943"/>
              <a:gd name="T23" fmla="*/ 248 h 1836"/>
              <a:gd name="T24" fmla="*/ 574 w 943"/>
              <a:gd name="T25" fmla="*/ 533 h 1836"/>
              <a:gd name="T26" fmla="*/ 695 w 943"/>
              <a:gd name="T27" fmla="*/ 918 h 1836"/>
              <a:gd name="T28" fmla="*/ 574 w 943"/>
              <a:gd name="T29" fmla="*/ 1302 h 1836"/>
              <a:gd name="T30" fmla="*/ 67 w 943"/>
              <a:gd name="T31" fmla="*/ 918 h 1836"/>
              <a:gd name="T32" fmla="*/ 574 w 943"/>
              <a:gd name="T33" fmla="*/ 533 h 1836"/>
              <a:gd name="T34" fmla="*/ 50 w 943"/>
              <a:gd name="T35" fmla="*/ 968 h 1836"/>
              <a:gd name="T36" fmla="*/ 543 w 943"/>
              <a:gd name="T37" fmla="*/ 1342 h 1836"/>
              <a:gd name="T38" fmla="*/ 50 w 943"/>
              <a:gd name="T39" fmla="*/ 1587 h 1836"/>
              <a:gd name="T40" fmla="*/ 50 w 943"/>
              <a:gd name="T41" fmla="*/ 968 h 1836"/>
              <a:gd name="T42" fmla="*/ 50 w 943"/>
              <a:gd name="T43" fmla="*/ 1637 h 1836"/>
              <a:gd name="T44" fmla="*/ 745 w 943"/>
              <a:gd name="T45" fmla="*/ 918 h 1836"/>
              <a:gd name="T46" fmla="*/ 50 w 943"/>
              <a:gd name="T47" fmla="*/ 198 h 1836"/>
              <a:gd name="T48" fmla="*/ 50 w 943"/>
              <a:gd name="T49" fmla="*/ 50 h 1836"/>
              <a:gd name="T50" fmla="*/ 893 w 943"/>
              <a:gd name="T51" fmla="*/ 918 h 1836"/>
              <a:gd name="T52" fmla="*/ 50 w 943"/>
              <a:gd name="T53" fmla="*/ 1785 h 1836"/>
              <a:gd name="T54" fmla="*/ 50 w 943"/>
              <a:gd name="T55" fmla="*/ 163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3" h="1836">
                <a:moveTo>
                  <a:pt x="943" y="918"/>
                </a:moveTo>
                <a:cubicBezTo>
                  <a:pt x="943" y="411"/>
                  <a:pt x="532" y="0"/>
                  <a:pt x="25" y="0"/>
                </a:cubicBezTo>
                <a:cubicBezTo>
                  <a:pt x="11" y="0"/>
                  <a:pt x="0" y="11"/>
                  <a:pt x="0" y="25"/>
                </a:cubicBezTo>
                <a:cubicBezTo>
                  <a:pt x="0" y="223"/>
                  <a:pt x="0" y="223"/>
                  <a:pt x="0" y="223"/>
                </a:cubicBezTo>
                <a:cubicBezTo>
                  <a:pt x="0" y="1613"/>
                  <a:pt x="0" y="1613"/>
                  <a:pt x="0" y="1613"/>
                </a:cubicBezTo>
                <a:cubicBezTo>
                  <a:pt x="0" y="1811"/>
                  <a:pt x="0" y="1811"/>
                  <a:pt x="0" y="1811"/>
                </a:cubicBezTo>
                <a:cubicBezTo>
                  <a:pt x="0" y="1824"/>
                  <a:pt x="11" y="1836"/>
                  <a:pt x="25" y="1836"/>
                </a:cubicBezTo>
                <a:cubicBezTo>
                  <a:pt x="532" y="1836"/>
                  <a:pt x="943" y="1424"/>
                  <a:pt x="943" y="918"/>
                </a:cubicBezTo>
                <a:close/>
                <a:moveTo>
                  <a:pt x="50" y="248"/>
                </a:moveTo>
                <a:cubicBezTo>
                  <a:pt x="249" y="256"/>
                  <a:pt x="425" y="350"/>
                  <a:pt x="543" y="493"/>
                </a:cubicBezTo>
                <a:cubicBezTo>
                  <a:pt x="50" y="867"/>
                  <a:pt x="50" y="867"/>
                  <a:pt x="50" y="867"/>
                </a:cubicBezTo>
                <a:lnTo>
                  <a:pt x="50" y="248"/>
                </a:lnTo>
                <a:close/>
                <a:moveTo>
                  <a:pt x="574" y="533"/>
                </a:moveTo>
                <a:cubicBezTo>
                  <a:pt x="650" y="642"/>
                  <a:pt x="695" y="775"/>
                  <a:pt x="695" y="918"/>
                </a:cubicBezTo>
                <a:cubicBezTo>
                  <a:pt x="695" y="1060"/>
                  <a:pt x="650" y="1193"/>
                  <a:pt x="574" y="1302"/>
                </a:cubicBezTo>
                <a:cubicBezTo>
                  <a:pt x="67" y="918"/>
                  <a:pt x="67" y="918"/>
                  <a:pt x="67" y="918"/>
                </a:cubicBezTo>
                <a:lnTo>
                  <a:pt x="574" y="533"/>
                </a:lnTo>
                <a:close/>
                <a:moveTo>
                  <a:pt x="50" y="968"/>
                </a:moveTo>
                <a:cubicBezTo>
                  <a:pt x="543" y="1342"/>
                  <a:pt x="543" y="1342"/>
                  <a:pt x="543" y="1342"/>
                </a:cubicBezTo>
                <a:cubicBezTo>
                  <a:pt x="425" y="1486"/>
                  <a:pt x="249" y="1580"/>
                  <a:pt x="50" y="1587"/>
                </a:cubicBezTo>
                <a:lnTo>
                  <a:pt x="50" y="968"/>
                </a:lnTo>
                <a:close/>
                <a:moveTo>
                  <a:pt x="50" y="1637"/>
                </a:moveTo>
                <a:cubicBezTo>
                  <a:pt x="436" y="1624"/>
                  <a:pt x="745" y="1306"/>
                  <a:pt x="745" y="918"/>
                </a:cubicBezTo>
                <a:cubicBezTo>
                  <a:pt x="745" y="529"/>
                  <a:pt x="436" y="211"/>
                  <a:pt x="50" y="198"/>
                </a:cubicBezTo>
                <a:cubicBezTo>
                  <a:pt x="50" y="50"/>
                  <a:pt x="50" y="50"/>
                  <a:pt x="50" y="50"/>
                </a:cubicBezTo>
                <a:cubicBezTo>
                  <a:pt x="517" y="63"/>
                  <a:pt x="893" y="447"/>
                  <a:pt x="893" y="918"/>
                </a:cubicBezTo>
                <a:cubicBezTo>
                  <a:pt x="893" y="1388"/>
                  <a:pt x="517" y="1772"/>
                  <a:pt x="50" y="1785"/>
                </a:cubicBezTo>
                <a:lnTo>
                  <a:pt x="50" y="1637"/>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201" name="文本框 200"/>
          <p:cNvSpPr txBox="1"/>
          <p:nvPr>
            <p:custDataLst>
              <p:tags r:id="rId51"/>
            </p:custDataLst>
          </p:nvPr>
        </p:nvSpPr>
        <p:spPr>
          <a:xfrm>
            <a:off x="6151241" y="4264777"/>
            <a:ext cx="608403" cy="555975"/>
          </a:xfrm>
          <a:prstGeom prst="rect">
            <a:avLst/>
          </a:prstGeom>
          <a:noFill/>
        </p:spPr>
        <p:txBody>
          <a:bodyPr wrap="square" rtlCol="0">
            <a:normAutofit fontScale="80000"/>
          </a:bodyPr>
          <a:p>
            <a:r>
              <a:rPr lang="en-US" altLang="zh-CN" sz="3200" b="1" dirty="0">
                <a:solidFill>
                  <a:schemeClr val="accent1">
                    <a:lumMod val="75000"/>
                  </a:schemeClr>
                </a:solidFill>
                <a:latin typeface="微软雅黑" panose="020B0503020204020204" charset="-122"/>
                <a:ea typeface="微软雅黑" panose="020B0503020204020204" charset="-122"/>
                <a:cs typeface="Arial" panose="020B0604020202020204" pitchFamily="34" charset="0"/>
              </a:rPr>
              <a:t>06</a:t>
            </a:r>
            <a:endParaRPr lang="en-US" altLang="zh-CN" sz="3200" b="1" dirty="0">
              <a:solidFill>
                <a:schemeClr val="accent1">
                  <a:lumMod val="75000"/>
                </a:schemeClr>
              </a:solidFill>
              <a:latin typeface="微软雅黑" panose="020B0503020204020204" charset="-122"/>
              <a:ea typeface="微软雅黑" panose="020B0503020204020204" charset="-122"/>
              <a:cs typeface="Arial" panose="020B0604020202020204" pitchFamily="34" charset="0"/>
            </a:endParaRPr>
          </a:p>
        </p:txBody>
      </p:sp>
      <p:sp>
        <p:nvSpPr>
          <p:cNvPr id="5" name="文本框 4"/>
          <p:cNvSpPr txBox="1"/>
          <p:nvPr/>
        </p:nvSpPr>
        <p:spPr>
          <a:xfrm>
            <a:off x="2168525" y="5564505"/>
            <a:ext cx="9166860" cy="368300"/>
          </a:xfrm>
          <a:prstGeom prst="rect">
            <a:avLst/>
          </a:prstGeom>
          <a:noFill/>
        </p:spPr>
        <p:txBody>
          <a:bodyPr wrap="square" rtlCol="0" anchor="t">
            <a:spAutoFit/>
          </a:bodyPr>
          <a:p>
            <a:pPr algn="l"/>
            <a:r>
              <a:rPr lang="zh-CN" altLang="en-US" spc="10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rPr>
              <a:t>将电池充到截止电压后静置30分钟以上，以确保电池内部化学物质的稳定。</a:t>
            </a:r>
            <a:endParaRPr lang="zh-CN" altLang="en-US" sz="4400" b="1" spc="10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52"/>
    </p:custData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 name="矩形 60"/>
          <p:cNvSpPr/>
          <p:nvPr>
            <p:custDataLst>
              <p:tags r:id="rId1"/>
            </p:custDataLst>
          </p:nvPr>
        </p:nvSpPr>
        <p:spPr>
          <a:xfrm>
            <a:off x="0" y="0"/>
            <a:ext cx="12192000" cy="30851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形状 65"/>
          <p:cNvSpPr/>
          <p:nvPr>
            <p:custDataLst>
              <p:tags r:id="rId2"/>
            </p:custDataLst>
          </p:nvPr>
        </p:nvSpPr>
        <p:spPr>
          <a:xfrm>
            <a:off x="9420981" y="392965"/>
            <a:ext cx="1282202" cy="1265764"/>
          </a:xfrm>
          <a:custGeom>
            <a:avLst/>
            <a:gdLst>
              <a:gd name="connsiteX0" fmla="*/ 1382820 w 1473826"/>
              <a:gd name="connsiteY0" fmla="*/ 0 h 1454932"/>
              <a:gd name="connsiteX1" fmla="*/ 1438304 w 1473826"/>
              <a:gd name="connsiteY1" fmla="*/ 162969 h 1454932"/>
              <a:gd name="connsiteX2" fmla="*/ 1256926 w 1473826"/>
              <a:gd name="connsiteY2" fmla="*/ 389062 h 1454932"/>
              <a:gd name="connsiteX3" fmla="*/ 1236488 w 1473826"/>
              <a:gd name="connsiteY3" fmla="*/ 425726 h 1454932"/>
              <a:gd name="connsiteX4" fmla="*/ 1174577 w 1473826"/>
              <a:gd name="connsiteY4" fmla="*/ 538664 h 1454932"/>
              <a:gd name="connsiteX5" fmla="*/ 1128797 w 1473826"/>
              <a:gd name="connsiteY5" fmla="*/ 615756 h 1454932"/>
              <a:gd name="connsiteX6" fmla="*/ 988733 w 1473826"/>
              <a:gd name="connsiteY6" fmla="*/ 688539 h 1454932"/>
              <a:gd name="connsiteX7" fmla="*/ 984809 w 1473826"/>
              <a:gd name="connsiteY7" fmla="*/ 689520 h 1454932"/>
              <a:gd name="connsiteX8" fmla="*/ 991513 w 1473826"/>
              <a:gd name="connsiteY8" fmla="*/ 699668 h 1454932"/>
              <a:gd name="connsiteX9" fmla="*/ 991948 w 1473826"/>
              <a:gd name="connsiteY9" fmla="*/ 823736 h 1454932"/>
              <a:gd name="connsiteX10" fmla="*/ 986880 w 1473826"/>
              <a:gd name="connsiteY10" fmla="*/ 830938 h 1454932"/>
              <a:gd name="connsiteX11" fmla="*/ 691165 w 1473826"/>
              <a:gd name="connsiteY11" fmla="*/ 1036627 h 1454932"/>
              <a:gd name="connsiteX12" fmla="*/ 590340 w 1473826"/>
              <a:gd name="connsiteY12" fmla="*/ 1036627 h 1454932"/>
              <a:gd name="connsiteX13" fmla="*/ 324982 w 1473826"/>
              <a:gd name="connsiteY13" fmla="*/ 1072636 h 1454932"/>
              <a:gd name="connsiteX14" fmla="*/ 218761 w 1473826"/>
              <a:gd name="connsiteY14" fmla="*/ 1291200 h 1454932"/>
              <a:gd name="connsiteX15" fmla="*/ 1211909 w 1473826"/>
              <a:gd name="connsiteY15" fmla="*/ 1291255 h 1454932"/>
              <a:gd name="connsiteX16" fmla="*/ 1293658 w 1473826"/>
              <a:gd name="connsiteY16" fmla="*/ 1373094 h 1454932"/>
              <a:gd name="connsiteX17" fmla="*/ 1293658 w 1473826"/>
              <a:gd name="connsiteY17" fmla="*/ 1427657 h 1454932"/>
              <a:gd name="connsiteX18" fmla="*/ 1266408 w 1473826"/>
              <a:gd name="connsiteY18" fmla="*/ 1454933 h 1454932"/>
              <a:gd name="connsiteX19" fmla="*/ 27250 w 1473826"/>
              <a:gd name="connsiteY19" fmla="*/ 1454933 h 1454932"/>
              <a:gd name="connsiteX20" fmla="*/ 0 w 1473826"/>
              <a:gd name="connsiteY20" fmla="*/ 1427657 h 1454932"/>
              <a:gd name="connsiteX21" fmla="*/ 0 w 1473826"/>
              <a:gd name="connsiteY21" fmla="*/ 1373094 h 1454932"/>
              <a:gd name="connsiteX22" fmla="*/ 5504 w 1473826"/>
              <a:gd name="connsiteY22" fmla="*/ 1343468 h 1454932"/>
              <a:gd name="connsiteX23" fmla="*/ 9701 w 1473826"/>
              <a:gd name="connsiteY23" fmla="*/ 1327646 h 1454932"/>
              <a:gd name="connsiteX24" fmla="*/ 452510 w 1473826"/>
              <a:gd name="connsiteY24" fmla="*/ 482250 h 1454932"/>
              <a:gd name="connsiteX25" fmla="*/ 1382820 w 1473826"/>
              <a:gd name="connsiteY25" fmla="*/ 0 h 1454932"/>
              <a:gd name="connsiteX26" fmla="*/ 1153267 w 1473826"/>
              <a:gd name="connsiteY26" fmla="*/ 209563 h 1454932"/>
              <a:gd name="connsiteX27" fmla="*/ 1141386 w 1473826"/>
              <a:gd name="connsiteY27" fmla="*/ 212618 h 1454932"/>
              <a:gd name="connsiteX28" fmla="*/ 422372 w 1473826"/>
              <a:gd name="connsiteY28" fmla="*/ 842777 h 1454932"/>
              <a:gd name="connsiteX29" fmla="*/ 412727 w 1473826"/>
              <a:gd name="connsiteY29" fmla="*/ 859800 h 1454932"/>
              <a:gd name="connsiteX30" fmla="*/ 432836 w 1473826"/>
              <a:gd name="connsiteY30" fmla="*/ 858491 h 1454932"/>
              <a:gd name="connsiteX31" fmla="*/ 604510 w 1473826"/>
              <a:gd name="connsiteY31" fmla="*/ 854672 h 1454932"/>
              <a:gd name="connsiteX32" fmla="*/ 691165 w 1473826"/>
              <a:gd name="connsiteY32" fmla="*/ 854672 h 1454932"/>
              <a:gd name="connsiteX33" fmla="*/ 805560 w 1473826"/>
              <a:gd name="connsiteY33" fmla="*/ 767977 h 1454932"/>
              <a:gd name="connsiteX34" fmla="*/ 809102 w 1473826"/>
              <a:gd name="connsiteY34" fmla="*/ 763558 h 1454932"/>
              <a:gd name="connsiteX35" fmla="*/ 801745 w 1473826"/>
              <a:gd name="connsiteY35" fmla="*/ 755210 h 1454932"/>
              <a:gd name="connsiteX36" fmla="*/ 758145 w 1473826"/>
              <a:gd name="connsiteY36" fmla="*/ 710198 h 1454932"/>
              <a:gd name="connsiteX37" fmla="*/ 747300 w 1473826"/>
              <a:gd name="connsiteY37" fmla="*/ 699777 h 1454932"/>
              <a:gd name="connsiteX38" fmla="*/ 792317 w 1473826"/>
              <a:gd name="connsiteY38" fmla="*/ 544830 h 1454932"/>
              <a:gd name="connsiteX39" fmla="*/ 940229 w 1473826"/>
              <a:gd name="connsiteY39" fmla="*/ 512258 h 1454932"/>
              <a:gd name="connsiteX40" fmla="*/ 960666 w 1473826"/>
              <a:gd name="connsiteY40" fmla="*/ 506856 h 1454932"/>
              <a:gd name="connsiteX41" fmla="*/ 982793 w 1473826"/>
              <a:gd name="connsiteY41" fmla="*/ 500309 h 1454932"/>
              <a:gd name="connsiteX42" fmla="*/ 987262 w 1473826"/>
              <a:gd name="connsiteY42" fmla="*/ 498890 h 1454932"/>
              <a:gd name="connsiteX43" fmla="*/ 1002467 w 1473826"/>
              <a:gd name="connsiteY43" fmla="*/ 473466 h 1454932"/>
              <a:gd name="connsiteX44" fmla="*/ 1016637 w 1473826"/>
              <a:gd name="connsiteY44" fmla="*/ 448696 h 1454932"/>
              <a:gd name="connsiteX45" fmla="*/ 1027810 w 1473826"/>
              <a:gd name="connsiteY45" fmla="*/ 428836 h 1454932"/>
              <a:gd name="connsiteX46" fmla="*/ 1088576 w 1473826"/>
              <a:gd name="connsiteY46" fmla="*/ 317644 h 1454932"/>
              <a:gd name="connsiteX47" fmla="*/ 1153267 w 1473826"/>
              <a:gd name="connsiteY47" fmla="*/ 209508 h 145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473826" h="1454932">
                <a:moveTo>
                  <a:pt x="1382820" y="0"/>
                </a:moveTo>
                <a:cubicBezTo>
                  <a:pt x="1469473" y="0"/>
                  <a:pt x="1506921" y="109937"/>
                  <a:pt x="1438304" y="162969"/>
                </a:cubicBezTo>
                <a:cubicBezTo>
                  <a:pt x="1366634" y="218347"/>
                  <a:pt x="1319764" y="278361"/>
                  <a:pt x="1256926" y="389062"/>
                </a:cubicBezTo>
                <a:lnTo>
                  <a:pt x="1236488" y="425726"/>
                </a:lnTo>
                <a:lnTo>
                  <a:pt x="1174577" y="538664"/>
                </a:lnTo>
                <a:cubicBezTo>
                  <a:pt x="1158773" y="566489"/>
                  <a:pt x="1144058" y="591368"/>
                  <a:pt x="1128797" y="615756"/>
                </a:cubicBezTo>
                <a:cubicBezTo>
                  <a:pt x="1108033" y="648873"/>
                  <a:pt x="1073752" y="667205"/>
                  <a:pt x="988733" y="688539"/>
                </a:cubicBezTo>
                <a:lnTo>
                  <a:pt x="984809" y="689520"/>
                </a:lnTo>
                <a:lnTo>
                  <a:pt x="991513" y="699668"/>
                </a:lnTo>
                <a:cubicBezTo>
                  <a:pt x="1019689" y="744789"/>
                  <a:pt x="1020398" y="781344"/>
                  <a:pt x="991948" y="823736"/>
                </a:cubicBezTo>
                <a:lnTo>
                  <a:pt x="986880" y="830938"/>
                </a:lnTo>
                <a:cubicBezTo>
                  <a:pt x="887472" y="965973"/>
                  <a:pt x="799674" y="1036627"/>
                  <a:pt x="691165" y="1036627"/>
                </a:cubicBezTo>
                <a:lnTo>
                  <a:pt x="590340" y="1036627"/>
                </a:lnTo>
                <a:cubicBezTo>
                  <a:pt x="401554" y="1037717"/>
                  <a:pt x="343674" y="1047538"/>
                  <a:pt x="324982" y="1072636"/>
                </a:cubicBezTo>
                <a:cubicBezTo>
                  <a:pt x="299422" y="1107117"/>
                  <a:pt x="263288" y="1180881"/>
                  <a:pt x="218761" y="1291200"/>
                </a:cubicBezTo>
                <a:lnTo>
                  <a:pt x="1211909" y="1291255"/>
                </a:lnTo>
                <a:cubicBezTo>
                  <a:pt x="1257058" y="1291255"/>
                  <a:pt x="1293658" y="1327895"/>
                  <a:pt x="1293658" y="1373094"/>
                </a:cubicBezTo>
                <a:lnTo>
                  <a:pt x="1293658" y="1427657"/>
                </a:lnTo>
                <a:cubicBezTo>
                  <a:pt x="1293658" y="1442719"/>
                  <a:pt x="1281458" y="1454933"/>
                  <a:pt x="1266408" y="1454933"/>
                </a:cubicBezTo>
                <a:lnTo>
                  <a:pt x="27250" y="1454933"/>
                </a:lnTo>
                <a:cubicBezTo>
                  <a:pt x="12200" y="1454933"/>
                  <a:pt x="0" y="1442719"/>
                  <a:pt x="0" y="1427657"/>
                </a:cubicBezTo>
                <a:lnTo>
                  <a:pt x="0" y="1373094"/>
                </a:lnTo>
                <a:cubicBezTo>
                  <a:pt x="0" y="1362618"/>
                  <a:pt x="1962" y="1352634"/>
                  <a:pt x="5504" y="1343468"/>
                </a:cubicBezTo>
                <a:cubicBezTo>
                  <a:pt x="6431" y="1338285"/>
                  <a:pt x="7848" y="1333047"/>
                  <a:pt x="9701" y="1327646"/>
                </a:cubicBezTo>
                <a:cubicBezTo>
                  <a:pt x="123442" y="999199"/>
                  <a:pt x="265685" y="712271"/>
                  <a:pt x="452510" y="482250"/>
                </a:cubicBezTo>
                <a:cubicBezTo>
                  <a:pt x="702773" y="174099"/>
                  <a:pt x="1011460" y="0"/>
                  <a:pt x="1382820" y="0"/>
                </a:cubicBezTo>
                <a:close/>
                <a:moveTo>
                  <a:pt x="1153267" y="209563"/>
                </a:moveTo>
                <a:lnTo>
                  <a:pt x="1141386" y="212618"/>
                </a:lnTo>
                <a:cubicBezTo>
                  <a:pt x="847197" y="290474"/>
                  <a:pt x="611323" y="513240"/>
                  <a:pt x="422372" y="842777"/>
                </a:cubicBezTo>
                <a:lnTo>
                  <a:pt x="412727" y="859800"/>
                </a:lnTo>
                <a:lnTo>
                  <a:pt x="432836" y="858491"/>
                </a:lnTo>
                <a:cubicBezTo>
                  <a:pt x="490016" y="855644"/>
                  <a:pt x="547262" y="854371"/>
                  <a:pt x="604510" y="854672"/>
                </a:cubicBezTo>
                <a:lnTo>
                  <a:pt x="691165" y="854672"/>
                </a:lnTo>
                <a:cubicBezTo>
                  <a:pt x="717597" y="854672"/>
                  <a:pt x="755584" y="827992"/>
                  <a:pt x="805560" y="767977"/>
                </a:cubicBezTo>
                <a:lnTo>
                  <a:pt x="809102" y="763558"/>
                </a:lnTo>
                <a:lnTo>
                  <a:pt x="801745" y="755210"/>
                </a:lnTo>
                <a:cubicBezTo>
                  <a:pt x="787695" y="739744"/>
                  <a:pt x="773154" y="724732"/>
                  <a:pt x="758145" y="710198"/>
                </a:cubicBezTo>
                <a:lnTo>
                  <a:pt x="747300" y="699777"/>
                </a:lnTo>
                <a:cubicBezTo>
                  <a:pt x="694162" y="648928"/>
                  <a:pt x="720214" y="559233"/>
                  <a:pt x="792317" y="544830"/>
                </a:cubicBezTo>
                <a:cubicBezTo>
                  <a:pt x="841882" y="535200"/>
                  <a:pt x="891201" y="524340"/>
                  <a:pt x="940229" y="512258"/>
                </a:cubicBezTo>
                <a:lnTo>
                  <a:pt x="960666" y="506856"/>
                </a:lnTo>
                <a:cubicBezTo>
                  <a:pt x="969222" y="504509"/>
                  <a:pt x="976634" y="502327"/>
                  <a:pt x="982793" y="500309"/>
                </a:cubicBezTo>
                <a:lnTo>
                  <a:pt x="987262" y="498890"/>
                </a:lnTo>
                <a:lnTo>
                  <a:pt x="1002467" y="473466"/>
                </a:lnTo>
                <a:lnTo>
                  <a:pt x="1016637" y="448696"/>
                </a:lnTo>
                <a:lnTo>
                  <a:pt x="1027810" y="428836"/>
                </a:lnTo>
                <a:lnTo>
                  <a:pt x="1088576" y="317644"/>
                </a:lnTo>
                <a:cubicBezTo>
                  <a:pt x="1108831" y="280830"/>
                  <a:pt x="1130408" y="244760"/>
                  <a:pt x="1153267" y="209508"/>
                </a:cubicBezTo>
                <a:close/>
              </a:path>
            </a:pathLst>
          </a:custGeom>
          <a:gradFill>
            <a:gsLst>
              <a:gs pos="0">
                <a:schemeClr val="accent1">
                  <a:lumMod val="0"/>
                  <a:lumOff val="100000"/>
                  <a:alpha val="33000"/>
                </a:schemeClr>
              </a:gs>
              <a:gs pos="100000">
                <a:schemeClr val="bg1">
                  <a:alpha val="0"/>
                </a:schemeClr>
              </a:gs>
            </a:gsLst>
            <a:lin ang="5400000" scaled="1"/>
          </a:gradFill>
          <a:ln w="1436" cap="flat">
            <a:noFill/>
            <a:prstDash val="solid"/>
            <a:miter/>
          </a:ln>
        </p:spPr>
        <p:txBody>
          <a:bodyPr rtlCol="0" anchor="ctr"/>
          <a:lstStyle/>
          <a:p>
            <a:endParaRPr lang="zh-CN" altLang="en-US"/>
          </a:p>
        </p:txBody>
      </p:sp>
      <p:sp>
        <p:nvSpPr>
          <p:cNvPr id="6" name="标题 5"/>
          <p:cNvSpPr>
            <a:spLocks noGrp="1"/>
          </p:cNvSpPr>
          <p:nvPr>
            <p:ph type="title"/>
            <p:custDataLst>
              <p:tags r:id="rId3"/>
            </p:custDataLst>
          </p:nvPr>
        </p:nvSpPr>
        <p:spPr>
          <a:xfrm>
            <a:off x="696000" y="360000"/>
            <a:ext cx="10800000" cy="720000"/>
          </a:xfrm>
        </p:spPr>
        <p:txBody>
          <a:bodyPr lIns="0" tIns="0" rIns="0" bIns="0" anchor="b" anchorCtr="0">
            <a:normAutofit/>
          </a:bodyPr>
          <a:lstStyle/>
          <a:p>
            <a:r>
              <a:rPr lang="zh-CN" altLang="en-US" dirty="0">
                <a:solidFill>
                  <a:schemeClr val="lt1">
                    <a:lumMod val="100000"/>
                  </a:schemeClr>
                </a:solidFill>
              </a:rPr>
              <a:t>电池分容过程</a:t>
            </a:r>
            <a:endParaRPr lang="zh-CN" altLang="en-US" dirty="0">
              <a:solidFill>
                <a:schemeClr val="lt1">
                  <a:lumMod val="100000"/>
                </a:schemeClr>
              </a:solidFill>
            </a:endParaRPr>
          </a:p>
        </p:txBody>
      </p:sp>
      <p:sp>
        <p:nvSpPr>
          <p:cNvPr id="25" name="矩形: 圆角 24"/>
          <p:cNvSpPr/>
          <p:nvPr>
            <p:custDataLst>
              <p:tags r:id="rId4"/>
            </p:custDataLst>
          </p:nvPr>
        </p:nvSpPr>
        <p:spPr>
          <a:xfrm>
            <a:off x="695325" y="1688108"/>
            <a:ext cx="3320113" cy="2156888"/>
          </a:xfrm>
          <a:prstGeom prst="roundRect">
            <a:avLst>
              <a:gd name="adj" fmla="val 5275"/>
            </a:avLst>
          </a:prstGeom>
          <a:solidFill>
            <a:srgbClr val="FFFFF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矩形 1"/>
          <p:cNvSpPr/>
          <p:nvPr>
            <p:custDataLst>
              <p:tags r:id="rId5"/>
            </p:custDataLst>
          </p:nvPr>
        </p:nvSpPr>
        <p:spPr>
          <a:xfrm>
            <a:off x="902337" y="2521235"/>
            <a:ext cx="2906328" cy="1131480"/>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200">
                <a:ln>
                  <a:noFill/>
                  <a:prstDash val="sysDot"/>
                </a:ln>
                <a:solidFill>
                  <a:srgbClr val="212121"/>
                </a:solidFill>
                <a:latin typeface="+mn-ea"/>
                <a:cs typeface="+mn-ea"/>
              </a:rPr>
              <a:t>放电可以采用恒流放电或恒阻放电，这里要设置到放电截止电压和放电电流。</a:t>
            </a:r>
            <a:endParaRPr lang="zh-CN" altLang="en-US" sz="1200">
              <a:ln>
                <a:noFill/>
                <a:prstDash val="sysDot"/>
              </a:ln>
              <a:solidFill>
                <a:srgbClr val="212121"/>
              </a:solidFill>
              <a:latin typeface="+mn-ea"/>
              <a:cs typeface="+mn-ea"/>
            </a:endParaRPr>
          </a:p>
        </p:txBody>
      </p:sp>
      <p:sp>
        <p:nvSpPr>
          <p:cNvPr id="4" name="矩形 3"/>
          <p:cNvSpPr/>
          <p:nvPr>
            <p:custDataLst>
              <p:tags r:id="rId6"/>
            </p:custDataLst>
          </p:nvPr>
        </p:nvSpPr>
        <p:spPr>
          <a:xfrm>
            <a:off x="3081041" y="1877340"/>
            <a:ext cx="727652" cy="590727"/>
          </a:xfrm>
          <a:prstGeom prst="rect">
            <a:avLst/>
          </a:prstGeom>
          <a:noFill/>
        </p:spPr>
        <p:txBody>
          <a:bodyPr wrap="none" lIns="0" tIns="0" rIns="0" bIns="0" rtlCol="0" anchor="ctr" anchorCtr="0">
            <a:noAutofit/>
          </a:bodyPr>
          <a:p>
            <a:pPr algn="r">
              <a:spcBef>
                <a:spcPct val="0"/>
              </a:spcBef>
              <a:spcAft>
                <a:spcPct val="0"/>
              </a:spcAft>
              <a:buClr>
                <a:schemeClr val="accent1"/>
              </a:buClr>
              <a:buSzPct val="70000"/>
            </a:pPr>
            <a:r>
              <a:rPr lang="en-US" altLang="zh-CN" sz="3200" b="1">
                <a:solidFill>
                  <a:schemeClr val="accent1"/>
                </a:solidFill>
                <a:latin typeface="+mn-ea"/>
                <a:cs typeface="+mn-ea"/>
              </a:rPr>
              <a:t>01</a:t>
            </a:r>
            <a:endParaRPr lang="zh-CN" altLang="en-US" sz="3200" b="1">
              <a:solidFill>
                <a:schemeClr val="accent1"/>
              </a:solidFill>
              <a:latin typeface="+mn-ea"/>
              <a:cs typeface="+mn-ea"/>
            </a:endParaRPr>
          </a:p>
        </p:txBody>
      </p:sp>
      <p:sp>
        <p:nvSpPr>
          <p:cNvPr id="18" name="矩形: 圆角 17"/>
          <p:cNvSpPr/>
          <p:nvPr>
            <p:custDataLst>
              <p:tags r:id="rId7"/>
            </p:custDataLst>
          </p:nvPr>
        </p:nvSpPr>
        <p:spPr>
          <a:xfrm>
            <a:off x="4444398" y="1688108"/>
            <a:ext cx="3320113" cy="2156888"/>
          </a:xfrm>
          <a:prstGeom prst="roundRect">
            <a:avLst>
              <a:gd name="adj" fmla="val 5275"/>
            </a:avLst>
          </a:prstGeom>
          <a:solidFill>
            <a:srgbClr val="FFFFF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custDataLst>
              <p:tags r:id="rId8"/>
            </p:custDataLst>
          </p:nvPr>
        </p:nvSpPr>
        <p:spPr>
          <a:xfrm>
            <a:off x="4651409" y="2521235"/>
            <a:ext cx="2906328" cy="1131480"/>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200" dirty="0">
                <a:ln>
                  <a:noFill/>
                  <a:prstDash val="sysDot"/>
                </a:ln>
                <a:solidFill>
                  <a:srgbClr val="212121"/>
                </a:solidFill>
                <a:latin typeface="+mn-ea"/>
                <a:cs typeface="+mn-ea"/>
              </a:rPr>
              <a:t>单击此处添加文本具体内容，简明扼要地阐述您的内容观点。根据需要可酌情增减正文内容文字，以便观者准确地理解您传达的思想。单击此处添加你的文本内容</a:t>
            </a:r>
            <a:endParaRPr lang="zh-CN" altLang="en-US" sz="1200" dirty="0">
              <a:ln>
                <a:noFill/>
                <a:prstDash val="sysDot"/>
              </a:ln>
              <a:solidFill>
                <a:srgbClr val="212121"/>
              </a:solidFill>
              <a:latin typeface="+mn-ea"/>
              <a:cs typeface="+mn-ea"/>
            </a:endParaRPr>
          </a:p>
        </p:txBody>
      </p:sp>
      <p:sp>
        <p:nvSpPr>
          <p:cNvPr id="8" name="矩形 7"/>
          <p:cNvSpPr/>
          <p:nvPr>
            <p:custDataLst>
              <p:tags r:id="rId9"/>
            </p:custDataLst>
          </p:nvPr>
        </p:nvSpPr>
        <p:spPr>
          <a:xfrm>
            <a:off x="4651409" y="1877340"/>
            <a:ext cx="2000028" cy="590727"/>
          </a:xfrm>
          <a:prstGeom prst="rect">
            <a:avLst/>
          </a:prstGeom>
          <a:noFill/>
        </p:spPr>
        <p:txBody>
          <a:bodyPr wrap="square" lIns="0" tIns="0" rIns="0" bIns="0" rtlCol="0" anchor="ctr" anchorCtr="0">
            <a:noAutofit/>
          </a:bodyPr>
          <a:p>
            <a:pPr>
              <a:spcBef>
                <a:spcPct val="0"/>
              </a:spcBef>
              <a:spcAft>
                <a:spcPct val="0"/>
              </a:spcAft>
              <a:buClr>
                <a:schemeClr val="accent1"/>
              </a:buClr>
              <a:buSzPct val="70000"/>
            </a:pPr>
            <a:r>
              <a:rPr lang="zh-CN" altLang="en-US" sz="2000" b="1">
                <a:solidFill>
                  <a:schemeClr val="accent1"/>
                </a:solidFill>
                <a:latin typeface="+mn-ea"/>
                <a:cs typeface="+mn-ea"/>
              </a:rPr>
              <a:t>放电截止电压设置：</a:t>
            </a:r>
            <a:endParaRPr lang="zh-CN" altLang="en-US" sz="2000" b="1">
              <a:solidFill>
                <a:schemeClr val="accent1"/>
              </a:solidFill>
              <a:latin typeface="+mn-ea"/>
              <a:cs typeface="+mn-ea"/>
            </a:endParaRPr>
          </a:p>
        </p:txBody>
      </p:sp>
      <p:sp>
        <p:nvSpPr>
          <p:cNvPr id="9" name="矩形 8"/>
          <p:cNvSpPr/>
          <p:nvPr>
            <p:custDataLst>
              <p:tags r:id="rId10"/>
            </p:custDataLst>
          </p:nvPr>
        </p:nvSpPr>
        <p:spPr>
          <a:xfrm>
            <a:off x="6830113" y="1877340"/>
            <a:ext cx="727653" cy="590727"/>
          </a:xfrm>
          <a:prstGeom prst="rect">
            <a:avLst/>
          </a:prstGeom>
          <a:noFill/>
        </p:spPr>
        <p:txBody>
          <a:bodyPr wrap="none" lIns="0" tIns="0" rIns="0" bIns="0" rtlCol="0" anchor="ctr" anchorCtr="0">
            <a:noAutofit/>
          </a:bodyPr>
          <a:p>
            <a:pPr algn="r">
              <a:spcBef>
                <a:spcPct val="0"/>
              </a:spcBef>
              <a:spcAft>
                <a:spcPct val="0"/>
              </a:spcAft>
              <a:buClr>
                <a:schemeClr val="accent1"/>
              </a:buClr>
              <a:buSzPct val="70000"/>
            </a:pPr>
            <a:r>
              <a:rPr lang="en-US" altLang="zh-CN" sz="3200" b="1">
                <a:solidFill>
                  <a:schemeClr val="accent1"/>
                </a:solidFill>
                <a:latin typeface="+mn-ea"/>
                <a:cs typeface="+mn-ea"/>
              </a:rPr>
              <a:t>02</a:t>
            </a:r>
            <a:endParaRPr lang="zh-CN" altLang="en-US" sz="3200" b="1">
              <a:solidFill>
                <a:schemeClr val="accent1"/>
              </a:solidFill>
              <a:latin typeface="+mn-ea"/>
              <a:cs typeface="+mn-ea"/>
            </a:endParaRPr>
          </a:p>
        </p:txBody>
      </p:sp>
      <p:sp>
        <p:nvSpPr>
          <p:cNvPr id="23" name="矩形: 圆角 22"/>
          <p:cNvSpPr/>
          <p:nvPr>
            <p:custDataLst>
              <p:tags r:id="rId11"/>
            </p:custDataLst>
          </p:nvPr>
        </p:nvSpPr>
        <p:spPr>
          <a:xfrm>
            <a:off x="8184580" y="1688108"/>
            <a:ext cx="3320113" cy="2156888"/>
          </a:xfrm>
          <a:prstGeom prst="roundRect">
            <a:avLst>
              <a:gd name="adj" fmla="val 5275"/>
            </a:avLst>
          </a:prstGeom>
          <a:solidFill>
            <a:srgbClr val="FFFFF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custDataLst>
              <p:tags r:id="rId12"/>
            </p:custDataLst>
          </p:nvPr>
        </p:nvSpPr>
        <p:spPr>
          <a:xfrm>
            <a:off x="8390957" y="2521235"/>
            <a:ext cx="2906329" cy="1131480"/>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200" dirty="0">
                <a:ln>
                  <a:noFill/>
                  <a:prstDash val="sysDot"/>
                </a:ln>
                <a:solidFill>
                  <a:srgbClr val="212121"/>
                </a:solidFill>
                <a:latin typeface="+mn-ea"/>
                <a:cs typeface="+mn-ea"/>
              </a:rPr>
              <a:t>三元锂电池——其标称电压为3.6~3.7V，其放电截止电压为3.1V。</a:t>
            </a:r>
            <a:endParaRPr lang="zh-CN" altLang="en-US" sz="1200" dirty="0">
              <a:ln>
                <a:noFill/>
                <a:prstDash val="sysDot"/>
              </a:ln>
              <a:solidFill>
                <a:srgbClr val="212121"/>
              </a:solidFill>
              <a:latin typeface="+mn-ea"/>
              <a:cs typeface="+mn-ea"/>
            </a:endParaRPr>
          </a:p>
        </p:txBody>
      </p:sp>
      <p:sp>
        <p:nvSpPr>
          <p:cNvPr id="14" name="矩形 13"/>
          <p:cNvSpPr/>
          <p:nvPr>
            <p:custDataLst>
              <p:tags r:id="rId13"/>
            </p:custDataLst>
          </p:nvPr>
        </p:nvSpPr>
        <p:spPr>
          <a:xfrm>
            <a:off x="10569661" y="1877340"/>
            <a:ext cx="727652" cy="590727"/>
          </a:xfrm>
          <a:prstGeom prst="rect">
            <a:avLst/>
          </a:prstGeom>
          <a:noFill/>
        </p:spPr>
        <p:txBody>
          <a:bodyPr wrap="none" lIns="0" tIns="0" rIns="0" bIns="0" rtlCol="0" anchor="ctr" anchorCtr="0">
            <a:noAutofit/>
          </a:bodyPr>
          <a:p>
            <a:pPr algn="r">
              <a:spcBef>
                <a:spcPct val="0"/>
              </a:spcBef>
              <a:spcAft>
                <a:spcPct val="0"/>
              </a:spcAft>
              <a:buClr>
                <a:schemeClr val="accent1"/>
              </a:buClr>
              <a:buSzPct val="70000"/>
            </a:pPr>
            <a:r>
              <a:rPr lang="en-US" altLang="zh-CN" sz="3200" b="1">
                <a:solidFill>
                  <a:schemeClr val="accent1"/>
                </a:solidFill>
                <a:latin typeface="+mn-ea"/>
                <a:cs typeface="+mn-ea"/>
              </a:rPr>
              <a:t>03</a:t>
            </a:r>
            <a:endParaRPr lang="zh-CN" altLang="en-US" sz="3200" b="1">
              <a:solidFill>
                <a:schemeClr val="accent1"/>
              </a:solidFill>
              <a:latin typeface="+mn-ea"/>
              <a:cs typeface="+mn-ea"/>
            </a:endParaRPr>
          </a:p>
        </p:txBody>
      </p:sp>
      <p:sp>
        <p:nvSpPr>
          <p:cNvPr id="7" name="矩形: 圆角 39"/>
          <p:cNvSpPr/>
          <p:nvPr>
            <p:custDataLst>
              <p:tags r:id="rId14"/>
            </p:custDataLst>
          </p:nvPr>
        </p:nvSpPr>
        <p:spPr>
          <a:xfrm>
            <a:off x="703580" y="4117004"/>
            <a:ext cx="3320113" cy="2156888"/>
          </a:xfrm>
          <a:prstGeom prst="roundRect">
            <a:avLst>
              <a:gd name="adj" fmla="val 5275"/>
            </a:avLst>
          </a:prstGeom>
          <a:solidFill>
            <a:srgbClr val="FFFFF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custDataLst>
              <p:tags r:id="rId15"/>
            </p:custDataLst>
          </p:nvPr>
        </p:nvSpPr>
        <p:spPr>
          <a:xfrm>
            <a:off x="910592" y="4950132"/>
            <a:ext cx="2906328" cy="1131480"/>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200">
                <a:ln>
                  <a:noFill/>
                  <a:prstDash val="sysDot"/>
                </a:ln>
                <a:solidFill>
                  <a:srgbClr val="212121"/>
                </a:solidFill>
                <a:latin typeface="+mn-ea"/>
                <a:cs typeface="+mn-ea"/>
              </a:rPr>
              <a:t>磷酸铁锂电池——其标称电压为3.2V，其放电截止电压为2.5V。</a:t>
            </a:r>
            <a:endParaRPr lang="zh-CN" altLang="en-US" sz="1200">
              <a:ln>
                <a:noFill/>
                <a:prstDash val="sysDot"/>
              </a:ln>
              <a:solidFill>
                <a:srgbClr val="212121"/>
              </a:solidFill>
              <a:latin typeface="+mn-ea"/>
              <a:cs typeface="+mn-ea"/>
            </a:endParaRPr>
          </a:p>
        </p:txBody>
      </p:sp>
      <p:sp>
        <p:nvSpPr>
          <p:cNvPr id="17" name="矩形 16"/>
          <p:cNvSpPr/>
          <p:nvPr>
            <p:custDataLst>
              <p:tags r:id="rId16"/>
            </p:custDataLst>
          </p:nvPr>
        </p:nvSpPr>
        <p:spPr>
          <a:xfrm>
            <a:off x="3089296" y="4306236"/>
            <a:ext cx="727652" cy="590727"/>
          </a:xfrm>
          <a:prstGeom prst="rect">
            <a:avLst/>
          </a:prstGeom>
          <a:noFill/>
        </p:spPr>
        <p:txBody>
          <a:bodyPr wrap="none" lIns="0" tIns="0" rIns="0" bIns="0" rtlCol="0" anchor="ctr" anchorCtr="0">
            <a:noAutofit/>
          </a:bodyPr>
          <a:p>
            <a:pPr algn="r">
              <a:spcBef>
                <a:spcPct val="0"/>
              </a:spcBef>
              <a:spcAft>
                <a:spcPct val="0"/>
              </a:spcAft>
              <a:buClr>
                <a:schemeClr val="accent1"/>
              </a:buClr>
              <a:buSzPct val="70000"/>
            </a:pPr>
            <a:r>
              <a:rPr lang="en-US" altLang="zh-CN" sz="3200" b="1">
                <a:solidFill>
                  <a:schemeClr val="accent1"/>
                </a:solidFill>
                <a:latin typeface="+mn-ea"/>
                <a:cs typeface="+mn-ea"/>
              </a:rPr>
              <a:t>04</a:t>
            </a:r>
            <a:endParaRPr lang="zh-CN" altLang="en-US" sz="3200" b="1">
              <a:solidFill>
                <a:schemeClr val="accent1"/>
              </a:solidFill>
              <a:latin typeface="+mn-ea"/>
              <a:cs typeface="+mn-ea"/>
            </a:endParaRPr>
          </a:p>
        </p:txBody>
      </p:sp>
      <p:sp>
        <p:nvSpPr>
          <p:cNvPr id="11" name="矩形: 圆角 44"/>
          <p:cNvSpPr/>
          <p:nvPr>
            <p:custDataLst>
              <p:tags r:id="rId17"/>
            </p:custDataLst>
          </p:nvPr>
        </p:nvSpPr>
        <p:spPr>
          <a:xfrm>
            <a:off x="4444398" y="4117004"/>
            <a:ext cx="3320113" cy="2156888"/>
          </a:xfrm>
          <a:prstGeom prst="roundRect">
            <a:avLst>
              <a:gd name="adj" fmla="val 5275"/>
            </a:avLst>
          </a:prstGeom>
          <a:solidFill>
            <a:srgbClr val="FFFFF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custDataLst>
              <p:tags r:id="rId18"/>
            </p:custDataLst>
          </p:nvPr>
        </p:nvSpPr>
        <p:spPr>
          <a:xfrm>
            <a:off x="4651409" y="4950132"/>
            <a:ext cx="2906328" cy="1131480"/>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200" dirty="0">
                <a:ln>
                  <a:noFill/>
                  <a:prstDash val="sysDot"/>
                </a:ln>
                <a:solidFill>
                  <a:srgbClr val="212121"/>
                </a:solidFill>
                <a:latin typeface="+mn-ea"/>
                <a:cs typeface="+mn-ea"/>
              </a:rPr>
              <a:t>单击此处添加文本具体内容，简明扼要地阐述您的内容观点。根据需要可酌情增减正文内容文字，以便观者准确地理解您传达的思想。单击此处添加你的文本内容</a:t>
            </a:r>
            <a:endParaRPr lang="zh-CN" altLang="en-US" sz="1200" dirty="0">
              <a:ln>
                <a:noFill/>
                <a:prstDash val="sysDot"/>
              </a:ln>
              <a:solidFill>
                <a:srgbClr val="212121"/>
              </a:solidFill>
              <a:latin typeface="+mn-ea"/>
              <a:cs typeface="+mn-ea"/>
            </a:endParaRPr>
          </a:p>
        </p:txBody>
      </p:sp>
      <p:sp>
        <p:nvSpPr>
          <p:cNvPr id="26" name="矩形 25"/>
          <p:cNvSpPr/>
          <p:nvPr>
            <p:custDataLst>
              <p:tags r:id="rId19"/>
            </p:custDataLst>
          </p:nvPr>
        </p:nvSpPr>
        <p:spPr>
          <a:xfrm>
            <a:off x="4651409" y="4306236"/>
            <a:ext cx="2000028" cy="590727"/>
          </a:xfrm>
          <a:prstGeom prst="rect">
            <a:avLst/>
          </a:prstGeom>
          <a:noFill/>
        </p:spPr>
        <p:txBody>
          <a:bodyPr wrap="square" lIns="0" tIns="0" rIns="0" bIns="0" rtlCol="0" anchor="ctr" anchorCtr="0">
            <a:noAutofit/>
          </a:bodyPr>
          <a:p>
            <a:pPr>
              <a:spcBef>
                <a:spcPct val="0"/>
              </a:spcBef>
              <a:spcAft>
                <a:spcPct val="0"/>
              </a:spcAft>
              <a:buClr>
                <a:schemeClr val="accent1"/>
              </a:buClr>
              <a:buSzPct val="70000"/>
            </a:pPr>
            <a:r>
              <a:rPr lang="zh-CN" altLang="en-US" sz="2000" b="1" dirty="0">
                <a:solidFill>
                  <a:schemeClr val="accent1"/>
                </a:solidFill>
                <a:latin typeface="+mn-ea"/>
                <a:cs typeface="+mn-ea"/>
              </a:rPr>
              <a:t>放电电流的设置：</a:t>
            </a:r>
            <a:endParaRPr lang="zh-CN" altLang="en-US" sz="2000" b="1" dirty="0">
              <a:solidFill>
                <a:schemeClr val="accent1"/>
              </a:solidFill>
              <a:latin typeface="+mn-ea"/>
              <a:cs typeface="+mn-ea"/>
            </a:endParaRPr>
          </a:p>
        </p:txBody>
      </p:sp>
      <p:sp>
        <p:nvSpPr>
          <p:cNvPr id="13" name="矩形 12"/>
          <p:cNvSpPr/>
          <p:nvPr>
            <p:custDataLst>
              <p:tags r:id="rId20"/>
            </p:custDataLst>
          </p:nvPr>
        </p:nvSpPr>
        <p:spPr>
          <a:xfrm>
            <a:off x="6830113" y="4306236"/>
            <a:ext cx="727653" cy="590727"/>
          </a:xfrm>
          <a:prstGeom prst="rect">
            <a:avLst/>
          </a:prstGeom>
          <a:noFill/>
        </p:spPr>
        <p:txBody>
          <a:bodyPr wrap="none" lIns="0" tIns="0" rIns="0" bIns="0" rtlCol="0" anchor="ctr" anchorCtr="0">
            <a:noAutofit/>
          </a:bodyPr>
          <a:p>
            <a:pPr algn="r">
              <a:spcBef>
                <a:spcPct val="0"/>
              </a:spcBef>
              <a:spcAft>
                <a:spcPct val="0"/>
              </a:spcAft>
              <a:buClr>
                <a:schemeClr val="accent1"/>
              </a:buClr>
              <a:buSzPct val="70000"/>
            </a:pPr>
            <a:r>
              <a:rPr lang="en-US" altLang="zh-CN" sz="3200" b="1">
                <a:solidFill>
                  <a:schemeClr val="accent1"/>
                </a:solidFill>
                <a:latin typeface="+mn-ea"/>
                <a:cs typeface="+mn-ea"/>
              </a:rPr>
              <a:t>05</a:t>
            </a:r>
            <a:endParaRPr lang="zh-CN" altLang="en-US" sz="3200" b="1">
              <a:solidFill>
                <a:schemeClr val="accent1"/>
              </a:solidFill>
              <a:latin typeface="+mn-ea"/>
              <a:cs typeface="+mn-ea"/>
            </a:endParaRPr>
          </a:p>
        </p:txBody>
      </p:sp>
      <p:sp>
        <p:nvSpPr>
          <p:cNvPr id="19" name="矩形: 圆角 49"/>
          <p:cNvSpPr/>
          <p:nvPr>
            <p:custDataLst>
              <p:tags r:id="rId21"/>
            </p:custDataLst>
          </p:nvPr>
        </p:nvSpPr>
        <p:spPr>
          <a:xfrm>
            <a:off x="8175690" y="4117004"/>
            <a:ext cx="3320113" cy="2156888"/>
          </a:xfrm>
          <a:prstGeom prst="roundRect">
            <a:avLst>
              <a:gd name="adj" fmla="val 5275"/>
            </a:avLst>
          </a:prstGeom>
          <a:solidFill>
            <a:srgbClr val="FFFFF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custDataLst>
              <p:tags r:id="rId22"/>
            </p:custDataLst>
          </p:nvPr>
        </p:nvSpPr>
        <p:spPr>
          <a:xfrm>
            <a:off x="8382702" y="4950132"/>
            <a:ext cx="2906328" cy="1131480"/>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200">
                <a:ln>
                  <a:noFill/>
                  <a:prstDash val="sysDot"/>
                </a:ln>
                <a:solidFill>
                  <a:srgbClr val="212121"/>
                </a:solidFill>
                <a:latin typeface="+mn-ea"/>
                <a:cs typeface="+mn-ea"/>
              </a:rPr>
              <a:t>放电电流设置要考虑两个方面，一个是维修设备所允许的电流，一个是电池的容量，一般按0.2C充电。</a:t>
            </a:r>
            <a:endParaRPr lang="zh-CN" altLang="en-US" sz="1200">
              <a:ln>
                <a:noFill/>
                <a:prstDash val="sysDot"/>
              </a:ln>
              <a:solidFill>
                <a:srgbClr val="212121"/>
              </a:solidFill>
              <a:latin typeface="+mn-ea"/>
              <a:cs typeface="+mn-ea"/>
            </a:endParaRPr>
          </a:p>
        </p:txBody>
      </p:sp>
      <p:sp>
        <p:nvSpPr>
          <p:cNvPr id="24" name="矩形 23"/>
          <p:cNvSpPr/>
          <p:nvPr>
            <p:custDataLst>
              <p:tags r:id="rId23"/>
            </p:custDataLst>
          </p:nvPr>
        </p:nvSpPr>
        <p:spPr>
          <a:xfrm>
            <a:off x="10561406" y="4306236"/>
            <a:ext cx="727652" cy="590727"/>
          </a:xfrm>
          <a:prstGeom prst="rect">
            <a:avLst/>
          </a:prstGeom>
          <a:noFill/>
        </p:spPr>
        <p:txBody>
          <a:bodyPr wrap="none" lIns="0" tIns="0" rIns="0" bIns="0" rtlCol="0" anchor="ctr" anchorCtr="0">
            <a:noAutofit/>
          </a:bodyPr>
          <a:p>
            <a:pPr algn="r">
              <a:spcBef>
                <a:spcPct val="0"/>
              </a:spcBef>
              <a:spcAft>
                <a:spcPct val="0"/>
              </a:spcAft>
              <a:buClr>
                <a:schemeClr val="accent1"/>
              </a:buClr>
              <a:buSzPct val="70000"/>
            </a:pPr>
            <a:r>
              <a:rPr lang="en-US" altLang="zh-CN" sz="3200" b="1">
                <a:solidFill>
                  <a:schemeClr val="accent1"/>
                </a:solidFill>
                <a:latin typeface="+mn-ea"/>
                <a:cs typeface="+mn-ea"/>
              </a:rPr>
              <a:t>06</a:t>
            </a:r>
            <a:endParaRPr lang="zh-CN" altLang="en-US" sz="3200" b="1">
              <a:solidFill>
                <a:schemeClr val="accent1"/>
              </a:solidFill>
              <a:latin typeface="+mn-ea"/>
              <a:cs typeface="+mn-ea"/>
            </a:endParaRPr>
          </a:p>
        </p:txBody>
      </p:sp>
    </p:spTree>
    <p:custDataLst>
      <p:tags r:id="rId2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custDataLst>
              <p:tags r:id="rId1"/>
            </p:custDataLst>
          </p:nvPr>
        </p:nvSpPr>
        <p:spPr>
          <a:xfrm>
            <a:off x="686435" y="90805"/>
            <a:ext cx="10800080" cy="519430"/>
          </a:xfrm>
        </p:spPr>
        <p:txBody>
          <a:bodyPr/>
          <a:lstStyle/>
          <a:p>
            <a:r>
              <a:rPr lang="zh-CN" altLang="en-US" sz="2800" dirty="0"/>
              <a:t>分容过程</a:t>
            </a:r>
            <a:endParaRPr lang="zh-CN" altLang="en-US" sz="2800" dirty="0"/>
          </a:p>
        </p:txBody>
      </p:sp>
      <p:sp>
        <p:nvSpPr>
          <p:cNvPr id="2" name="任意多边形: 形状 53"/>
          <p:cNvSpPr/>
          <p:nvPr>
            <p:custDataLst>
              <p:tags r:id="rId2"/>
            </p:custDataLst>
          </p:nvPr>
        </p:nvSpPr>
        <p:spPr>
          <a:xfrm>
            <a:off x="4961890" y="1687195"/>
            <a:ext cx="810260" cy="889000"/>
          </a:xfrm>
          <a:custGeom>
            <a:avLst/>
            <a:gdLst>
              <a:gd name="connsiteX0" fmla="*/ 0 w 1047166"/>
              <a:gd name="connsiteY0" fmla="*/ 1045294 h 1132236"/>
              <a:gd name="connsiteX1" fmla="*/ 0 w 1047166"/>
              <a:gd name="connsiteY1" fmla="*/ 1045295 h 1132236"/>
              <a:gd name="connsiteX2" fmla="*/ 0 w 1047166"/>
              <a:gd name="connsiteY2" fmla="*/ 1045295 h 1132236"/>
              <a:gd name="connsiteX3" fmla="*/ 1045295 w 1047166"/>
              <a:gd name="connsiteY3" fmla="*/ 0 h 1132236"/>
              <a:gd name="connsiteX4" fmla="*/ 1047166 w 1047166"/>
              <a:gd name="connsiteY4" fmla="*/ 0 h 1132236"/>
              <a:gd name="connsiteX5" fmla="*/ 1047166 w 1047166"/>
              <a:gd name="connsiteY5" fmla="*/ 1132236 h 1132236"/>
              <a:gd name="connsiteX6" fmla="*/ 4390 w 1047166"/>
              <a:gd name="connsiteY6" fmla="*/ 1132236 h 1132236"/>
              <a:gd name="connsiteX7" fmla="*/ 0 w 1047166"/>
              <a:gd name="connsiteY7" fmla="*/ 1045295 h 1132236"/>
              <a:gd name="connsiteX8" fmla="*/ 5397 w 1047166"/>
              <a:gd name="connsiteY8" fmla="*/ 938420 h 1132236"/>
              <a:gd name="connsiteX9" fmla="*/ 1045295 w 1047166"/>
              <a:gd name="connsiteY9" fmla="*/ 0 h 11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166" h="1132236">
                <a:moveTo>
                  <a:pt x="0" y="1045294"/>
                </a:moveTo>
                <a:lnTo>
                  <a:pt x="0" y="1045295"/>
                </a:lnTo>
                <a:lnTo>
                  <a:pt x="0" y="1045295"/>
                </a:lnTo>
                <a:close/>
                <a:moveTo>
                  <a:pt x="1045295" y="0"/>
                </a:moveTo>
                <a:lnTo>
                  <a:pt x="1047166" y="0"/>
                </a:lnTo>
                <a:lnTo>
                  <a:pt x="1047166" y="1132236"/>
                </a:lnTo>
                <a:lnTo>
                  <a:pt x="4390" y="1132236"/>
                </a:lnTo>
                <a:lnTo>
                  <a:pt x="0" y="1045295"/>
                </a:lnTo>
                <a:lnTo>
                  <a:pt x="5397" y="938420"/>
                </a:lnTo>
                <a:cubicBezTo>
                  <a:pt x="58927" y="411324"/>
                  <a:pt x="504076" y="0"/>
                  <a:pt x="104529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324000" rIns="0" bIns="47486" rtlCol="0" anchor="ctr">
            <a:noAutofit/>
          </a:bodyPr>
          <a:p>
            <a:pPr algn="ctr"/>
            <a:r>
              <a:rPr lang="en-US" altLang="zh-CN" sz="2800" b="1" dirty="0">
                <a:solidFill>
                  <a:srgbClr val="FFFFFF"/>
                </a:solidFill>
                <a:latin typeface="+mn-ea"/>
              </a:rPr>
              <a:t>01</a:t>
            </a:r>
            <a:endParaRPr lang="en-US" altLang="zh-CN" sz="2800" b="1" dirty="0">
              <a:solidFill>
                <a:srgbClr val="FFFFFF"/>
              </a:solidFill>
              <a:latin typeface="+mn-ea"/>
            </a:endParaRPr>
          </a:p>
        </p:txBody>
      </p:sp>
      <p:sp>
        <p:nvSpPr>
          <p:cNvPr id="4" name="任意多边形: 形状 56"/>
          <p:cNvSpPr/>
          <p:nvPr>
            <p:custDataLst>
              <p:tags r:id="rId3"/>
            </p:custDataLst>
          </p:nvPr>
        </p:nvSpPr>
        <p:spPr>
          <a:xfrm>
            <a:off x="695325" y="1697355"/>
            <a:ext cx="5050155" cy="878840"/>
          </a:xfrm>
          <a:custGeom>
            <a:avLst/>
            <a:gdLst>
              <a:gd name="connsiteX0" fmla="*/ 133648 w 5197663"/>
              <a:gd name="connsiteY0" fmla="*/ 54697 h 1529474"/>
              <a:gd name="connsiteX1" fmla="*/ 59477 w 5197663"/>
              <a:gd name="connsiteY1" fmla="*/ 128868 h 1529474"/>
              <a:gd name="connsiteX2" fmla="*/ 59477 w 5197663"/>
              <a:gd name="connsiteY2" fmla="*/ 1400606 h 1529474"/>
              <a:gd name="connsiteX3" fmla="*/ 133648 w 5197663"/>
              <a:gd name="connsiteY3" fmla="*/ 1474777 h 1529474"/>
              <a:gd name="connsiteX4" fmla="*/ 5064014 w 5197663"/>
              <a:gd name="connsiteY4" fmla="*/ 1474777 h 1529474"/>
              <a:gd name="connsiteX5" fmla="*/ 5138185 w 5197663"/>
              <a:gd name="connsiteY5" fmla="*/ 1400606 h 1529474"/>
              <a:gd name="connsiteX6" fmla="*/ 5138185 w 5197663"/>
              <a:gd name="connsiteY6" fmla="*/ 128868 h 1529474"/>
              <a:gd name="connsiteX7" fmla="*/ 5064014 w 5197663"/>
              <a:gd name="connsiteY7" fmla="*/ 54697 h 1529474"/>
              <a:gd name="connsiteX8" fmla="*/ 81720 w 5197663"/>
              <a:gd name="connsiteY8" fmla="*/ 0 h 1529474"/>
              <a:gd name="connsiteX9" fmla="*/ 5115943 w 5197663"/>
              <a:gd name="connsiteY9" fmla="*/ 0 h 1529474"/>
              <a:gd name="connsiteX10" fmla="*/ 5197663 w 5197663"/>
              <a:gd name="connsiteY10" fmla="*/ 81720 h 1529474"/>
              <a:gd name="connsiteX11" fmla="*/ 5197663 w 5197663"/>
              <a:gd name="connsiteY11" fmla="*/ 1447754 h 1529474"/>
              <a:gd name="connsiteX12" fmla="*/ 5115943 w 5197663"/>
              <a:gd name="connsiteY12" fmla="*/ 1529474 h 1529474"/>
              <a:gd name="connsiteX13" fmla="*/ 81720 w 5197663"/>
              <a:gd name="connsiteY13" fmla="*/ 1529474 h 1529474"/>
              <a:gd name="connsiteX14" fmla="*/ 0 w 5197663"/>
              <a:gd name="connsiteY14" fmla="*/ 1447754 h 1529474"/>
              <a:gd name="connsiteX15" fmla="*/ 0 w 5197663"/>
              <a:gd name="connsiteY15" fmla="*/ 81720 h 1529474"/>
              <a:gd name="connsiteX16" fmla="*/ 81720 w 5197663"/>
              <a:gd name="connsiteY16" fmla="*/ 0 h 152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663" h="1529474">
                <a:moveTo>
                  <a:pt x="133648" y="54697"/>
                </a:moveTo>
                <a:cubicBezTo>
                  <a:pt x="92684" y="54697"/>
                  <a:pt x="59477" y="87904"/>
                  <a:pt x="59477" y="128868"/>
                </a:cubicBezTo>
                <a:lnTo>
                  <a:pt x="59477" y="1400606"/>
                </a:lnTo>
                <a:cubicBezTo>
                  <a:pt x="59477" y="1441570"/>
                  <a:pt x="92684" y="1474777"/>
                  <a:pt x="133648" y="1474777"/>
                </a:cubicBezTo>
                <a:lnTo>
                  <a:pt x="5064014" y="1474777"/>
                </a:lnTo>
                <a:cubicBezTo>
                  <a:pt x="5104978" y="1474777"/>
                  <a:pt x="5138185" y="1441570"/>
                  <a:pt x="5138185" y="1400606"/>
                </a:cubicBezTo>
                <a:lnTo>
                  <a:pt x="5138185" y="128868"/>
                </a:lnTo>
                <a:cubicBezTo>
                  <a:pt x="5138185" y="87904"/>
                  <a:pt x="5104978" y="54697"/>
                  <a:pt x="5064014" y="54697"/>
                </a:cubicBezTo>
                <a:close/>
                <a:moveTo>
                  <a:pt x="81720" y="0"/>
                </a:moveTo>
                <a:lnTo>
                  <a:pt x="5115943" y="0"/>
                </a:lnTo>
                <a:cubicBezTo>
                  <a:pt x="5161076" y="0"/>
                  <a:pt x="5197663" y="36587"/>
                  <a:pt x="5197663" y="81720"/>
                </a:cubicBezTo>
                <a:lnTo>
                  <a:pt x="5197663" y="1447754"/>
                </a:lnTo>
                <a:cubicBezTo>
                  <a:pt x="5197663" y="1492887"/>
                  <a:pt x="5161076" y="1529474"/>
                  <a:pt x="5115943" y="1529474"/>
                </a:cubicBezTo>
                <a:lnTo>
                  <a:pt x="81720" y="1529474"/>
                </a:lnTo>
                <a:cubicBezTo>
                  <a:pt x="36587" y="1529474"/>
                  <a:pt x="0" y="1492887"/>
                  <a:pt x="0" y="1447754"/>
                </a:cubicBezTo>
                <a:lnTo>
                  <a:pt x="0" y="81720"/>
                </a:lnTo>
                <a:cubicBezTo>
                  <a:pt x="0" y="36587"/>
                  <a:pt x="36587" y="0"/>
                  <a:pt x="8172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322371" tIns="177358" rIns="1253264" bIns="177357" rtlCol="0" anchor="ctr">
            <a:noAutofit/>
          </a:bodyPr>
          <a:p>
            <a:pPr algn="just">
              <a:lnSpc>
                <a:spcPct val="150000"/>
              </a:lnSpc>
            </a:pPr>
            <a:r>
              <a:rPr lang="zh-CN" altLang="zh-CN" sz="1300" dirty="0">
                <a:solidFill>
                  <a:schemeClr val="tx1">
                    <a:lumMod val="85000"/>
                    <a:lumOff val="15000"/>
                  </a:schemeClr>
                </a:solidFill>
                <a:latin typeface="+mn-ea"/>
              </a:rPr>
              <a:t>放电可以采用恒流放电或恒阻放电，这里要设置到放电截止电压和放电电流。</a:t>
            </a:r>
            <a:endParaRPr lang="zh-CN" altLang="zh-CN" sz="1300" dirty="0">
              <a:solidFill>
                <a:schemeClr val="tx1">
                  <a:lumMod val="85000"/>
                  <a:lumOff val="15000"/>
                </a:schemeClr>
              </a:solidFill>
              <a:latin typeface="+mn-ea"/>
            </a:endParaRPr>
          </a:p>
        </p:txBody>
      </p:sp>
      <p:sp>
        <p:nvSpPr>
          <p:cNvPr id="5" name="任意多边形: 形状 61"/>
          <p:cNvSpPr/>
          <p:nvPr>
            <p:custDataLst>
              <p:tags r:id="rId4"/>
            </p:custDataLst>
          </p:nvPr>
        </p:nvSpPr>
        <p:spPr>
          <a:xfrm>
            <a:off x="4970780" y="2790825"/>
            <a:ext cx="705485" cy="889000"/>
          </a:xfrm>
          <a:custGeom>
            <a:avLst/>
            <a:gdLst>
              <a:gd name="connsiteX0" fmla="*/ 0 w 1047166"/>
              <a:gd name="connsiteY0" fmla="*/ 1045294 h 1132236"/>
              <a:gd name="connsiteX1" fmla="*/ 0 w 1047166"/>
              <a:gd name="connsiteY1" fmla="*/ 1045295 h 1132236"/>
              <a:gd name="connsiteX2" fmla="*/ 0 w 1047166"/>
              <a:gd name="connsiteY2" fmla="*/ 1045295 h 1132236"/>
              <a:gd name="connsiteX3" fmla="*/ 1045295 w 1047166"/>
              <a:gd name="connsiteY3" fmla="*/ 0 h 1132236"/>
              <a:gd name="connsiteX4" fmla="*/ 1047166 w 1047166"/>
              <a:gd name="connsiteY4" fmla="*/ 0 h 1132236"/>
              <a:gd name="connsiteX5" fmla="*/ 1047166 w 1047166"/>
              <a:gd name="connsiteY5" fmla="*/ 1132236 h 1132236"/>
              <a:gd name="connsiteX6" fmla="*/ 4390 w 1047166"/>
              <a:gd name="connsiteY6" fmla="*/ 1132236 h 1132236"/>
              <a:gd name="connsiteX7" fmla="*/ 0 w 1047166"/>
              <a:gd name="connsiteY7" fmla="*/ 1045295 h 1132236"/>
              <a:gd name="connsiteX8" fmla="*/ 5397 w 1047166"/>
              <a:gd name="connsiteY8" fmla="*/ 938420 h 1132236"/>
              <a:gd name="connsiteX9" fmla="*/ 1045295 w 1047166"/>
              <a:gd name="connsiteY9" fmla="*/ 0 h 11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166" h="1132236">
                <a:moveTo>
                  <a:pt x="0" y="1045294"/>
                </a:moveTo>
                <a:lnTo>
                  <a:pt x="0" y="1045295"/>
                </a:lnTo>
                <a:lnTo>
                  <a:pt x="0" y="1045295"/>
                </a:lnTo>
                <a:close/>
                <a:moveTo>
                  <a:pt x="1045295" y="0"/>
                </a:moveTo>
                <a:lnTo>
                  <a:pt x="1047166" y="0"/>
                </a:lnTo>
                <a:lnTo>
                  <a:pt x="1047166" y="1132236"/>
                </a:lnTo>
                <a:lnTo>
                  <a:pt x="4390" y="1132236"/>
                </a:lnTo>
                <a:lnTo>
                  <a:pt x="0" y="1045295"/>
                </a:lnTo>
                <a:lnTo>
                  <a:pt x="5397" y="938420"/>
                </a:lnTo>
                <a:cubicBezTo>
                  <a:pt x="58927" y="411324"/>
                  <a:pt x="504076" y="0"/>
                  <a:pt x="104529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324000" rIns="0" bIns="47486" rtlCol="0" anchor="ctr">
            <a:noAutofit/>
          </a:bodyPr>
          <a:p>
            <a:pPr algn="ctr"/>
            <a:r>
              <a:rPr lang="en-US" altLang="zh-CN" sz="2800" b="1" dirty="0">
                <a:solidFill>
                  <a:srgbClr val="FFFFFF"/>
                </a:solidFill>
                <a:latin typeface="+mn-ea"/>
              </a:rPr>
              <a:t>03</a:t>
            </a:r>
            <a:endParaRPr lang="en-US" altLang="zh-CN" sz="2800" b="1" dirty="0">
              <a:solidFill>
                <a:srgbClr val="FFFFFF"/>
              </a:solidFill>
              <a:latin typeface="+mn-ea"/>
            </a:endParaRPr>
          </a:p>
        </p:txBody>
      </p:sp>
      <p:sp>
        <p:nvSpPr>
          <p:cNvPr id="6" name="任意多边形: 形状 64"/>
          <p:cNvSpPr/>
          <p:nvPr>
            <p:custDataLst>
              <p:tags r:id="rId5"/>
            </p:custDataLst>
          </p:nvPr>
        </p:nvSpPr>
        <p:spPr>
          <a:xfrm>
            <a:off x="686435" y="2790825"/>
            <a:ext cx="5059045" cy="862965"/>
          </a:xfrm>
          <a:custGeom>
            <a:avLst/>
            <a:gdLst>
              <a:gd name="connsiteX0" fmla="*/ 133648 w 5197663"/>
              <a:gd name="connsiteY0" fmla="*/ 54697 h 1529474"/>
              <a:gd name="connsiteX1" fmla="*/ 59477 w 5197663"/>
              <a:gd name="connsiteY1" fmla="*/ 128868 h 1529474"/>
              <a:gd name="connsiteX2" fmla="*/ 59477 w 5197663"/>
              <a:gd name="connsiteY2" fmla="*/ 1400606 h 1529474"/>
              <a:gd name="connsiteX3" fmla="*/ 133648 w 5197663"/>
              <a:gd name="connsiteY3" fmla="*/ 1474777 h 1529474"/>
              <a:gd name="connsiteX4" fmla="*/ 5064014 w 5197663"/>
              <a:gd name="connsiteY4" fmla="*/ 1474777 h 1529474"/>
              <a:gd name="connsiteX5" fmla="*/ 5138185 w 5197663"/>
              <a:gd name="connsiteY5" fmla="*/ 1400606 h 1529474"/>
              <a:gd name="connsiteX6" fmla="*/ 5138185 w 5197663"/>
              <a:gd name="connsiteY6" fmla="*/ 128868 h 1529474"/>
              <a:gd name="connsiteX7" fmla="*/ 5064014 w 5197663"/>
              <a:gd name="connsiteY7" fmla="*/ 54697 h 1529474"/>
              <a:gd name="connsiteX8" fmla="*/ 81720 w 5197663"/>
              <a:gd name="connsiteY8" fmla="*/ 0 h 1529474"/>
              <a:gd name="connsiteX9" fmla="*/ 5115943 w 5197663"/>
              <a:gd name="connsiteY9" fmla="*/ 0 h 1529474"/>
              <a:gd name="connsiteX10" fmla="*/ 5197663 w 5197663"/>
              <a:gd name="connsiteY10" fmla="*/ 81720 h 1529474"/>
              <a:gd name="connsiteX11" fmla="*/ 5197663 w 5197663"/>
              <a:gd name="connsiteY11" fmla="*/ 1447754 h 1529474"/>
              <a:gd name="connsiteX12" fmla="*/ 5115943 w 5197663"/>
              <a:gd name="connsiteY12" fmla="*/ 1529474 h 1529474"/>
              <a:gd name="connsiteX13" fmla="*/ 81720 w 5197663"/>
              <a:gd name="connsiteY13" fmla="*/ 1529474 h 1529474"/>
              <a:gd name="connsiteX14" fmla="*/ 0 w 5197663"/>
              <a:gd name="connsiteY14" fmla="*/ 1447754 h 1529474"/>
              <a:gd name="connsiteX15" fmla="*/ 0 w 5197663"/>
              <a:gd name="connsiteY15" fmla="*/ 81720 h 1529474"/>
              <a:gd name="connsiteX16" fmla="*/ 81720 w 5197663"/>
              <a:gd name="connsiteY16" fmla="*/ 0 h 152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663" h="1529474">
                <a:moveTo>
                  <a:pt x="133648" y="54697"/>
                </a:moveTo>
                <a:cubicBezTo>
                  <a:pt x="92684" y="54697"/>
                  <a:pt x="59477" y="87904"/>
                  <a:pt x="59477" y="128868"/>
                </a:cubicBezTo>
                <a:lnTo>
                  <a:pt x="59477" y="1400606"/>
                </a:lnTo>
                <a:cubicBezTo>
                  <a:pt x="59477" y="1441570"/>
                  <a:pt x="92684" y="1474777"/>
                  <a:pt x="133648" y="1474777"/>
                </a:cubicBezTo>
                <a:lnTo>
                  <a:pt x="5064014" y="1474777"/>
                </a:lnTo>
                <a:cubicBezTo>
                  <a:pt x="5104978" y="1474777"/>
                  <a:pt x="5138185" y="1441570"/>
                  <a:pt x="5138185" y="1400606"/>
                </a:cubicBezTo>
                <a:lnTo>
                  <a:pt x="5138185" y="128868"/>
                </a:lnTo>
                <a:cubicBezTo>
                  <a:pt x="5138185" y="87904"/>
                  <a:pt x="5104978" y="54697"/>
                  <a:pt x="5064014" y="54697"/>
                </a:cubicBezTo>
                <a:close/>
                <a:moveTo>
                  <a:pt x="81720" y="0"/>
                </a:moveTo>
                <a:lnTo>
                  <a:pt x="5115943" y="0"/>
                </a:lnTo>
                <a:cubicBezTo>
                  <a:pt x="5161076" y="0"/>
                  <a:pt x="5197663" y="36587"/>
                  <a:pt x="5197663" y="81720"/>
                </a:cubicBezTo>
                <a:lnTo>
                  <a:pt x="5197663" y="1447754"/>
                </a:lnTo>
                <a:cubicBezTo>
                  <a:pt x="5197663" y="1492887"/>
                  <a:pt x="5161076" y="1529474"/>
                  <a:pt x="5115943" y="1529474"/>
                </a:cubicBezTo>
                <a:lnTo>
                  <a:pt x="81720" y="1529474"/>
                </a:lnTo>
                <a:cubicBezTo>
                  <a:pt x="36587" y="1529474"/>
                  <a:pt x="0" y="1492887"/>
                  <a:pt x="0" y="1447754"/>
                </a:cubicBezTo>
                <a:lnTo>
                  <a:pt x="0" y="81720"/>
                </a:lnTo>
                <a:cubicBezTo>
                  <a:pt x="0" y="36587"/>
                  <a:pt x="36587" y="0"/>
                  <a:pt x="8172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322371" tIns="177358" rIns="1253264" bIns="177357" rtlCol="0" anchor="ctr">
            <a:noAutofit/>
          </a:bodyPr>
          <a:p>
            <a:pPr algn="just">
              <a:lnSpc>
                <a:spcPct val="150000"/>
              </a:lnSpc>
            </a:pPr>
            <a:r>
              <a:rPr lang="zh-CN" altLang="zh-CN" sz="1300" dirty="0">
                <a:solidFill>
                  <a:schemeClr val="tx1">
                    <a:lumMod val="85000"/>
                    <a:lumOff val="15000"/>
                  </a:schemeClr>
                </a:solidFill>
                <a:latin typeface="+mn-ea"/>
              </a:rPr>
              <a:t>三元锂电池——其标称电压为3.6~3.7V，其放电截止电压为3.1V。</a:t>
            </a:r>
            <a:endParaRPr lang="zh-CN" altLang="zh-CN" sz="1300" dirty="0">
              <a:solidFill>
                <a:schemeClr val="tx1">
                  <a:lumMod val="85000"/>
                  <a:lumOff val="15000"/>
                </a:schemeClr>
              </a:solidFill>
              <a:latin typeface="+mn-ea"/>
            </a:endParaRPr>
          </a:p>
        </p:txBody>
      </p:sp>
      <p:sp>
        <p:nvSpPr>
          <p:cNvPr id="7" name="任意多边形: 形状 65"/>
          <p:cNvSpPr/>
          <p:nvPr>
            <p:custDataLst>
              <p:tags r:id="rId6"/>
            </p:custDataLst>
          </p:nvPr>
        </p:nvSpPr>
        <p:spPr>
          <a:xfrm>
            <a:off x="4953000" y="3836035"/>
            <a:ext cx="714375" cy="918845"/>
          </a:xfrm>
          <a:custGeom>
            <a:avLst/>
            <a:gdLst>
              <a:gd name="connsiteX0" fmla="*/ 0 w 1047166"/>
              <a:gd name="connsiteY0" fmla="*/ 1045294 h 1132236"/>
              <a:gd name="connsiteX1" fmla="*/ 0 w 1047166"/>
              <a:gd name="connsiteY1" fmla="*/ 1045295 h 1132236"/>
              <a:gd name="connsiteX2" fmla="*/ 0 w 1047166"/>
              <a:gd name="connsiteY2" fmla="*/ 1045295 h 1132236"/>
              <a:gd name="connsiteX3" fmla="*/ 1045295 w 1047166"/>
              <a:gd name="connsiteY3" fmla="*/ 0 h 1132236"/>
              <a:gd name="connsiteX4" fmla="*/ 1047166 w 1047166"/>
              <a:gd name="connsiteY4" fmla="*/ 0 h 1132236"/>
              <a:gd name="connsiteX5" fmla="*/ 1047166 w 1047166"/>
              <a:gd name="connsiteY5" fmla="*/ 1132236 h 1132236"/>
              <a:gd name="connsiteX6" fmla="*/ 4390 w 1047166"/>
              <a:gd name="connsiteY6" fmla="*/ 1132236 h 1132236"/>
              <a:gd name="connsiteX7" fmla="*/ 0 w 1047166"/>
              <a:gd name="connsiteY7" fmla="*/ 1045295 h 1132236"/>
              <a:gd name="connsiteX8" fmla="*/ 5397 w 1047166"/>
              <a:gd name="connsiteY8" fmla="*/ 938420 h 1132236"/>
              <a:gd name="connsiteX9" fmla="*/ 1045295 w 1047166"/>
              <a:gd name="connsiteY9" fmla="*/ 0 h 11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166" h="1132236">
                <a:moveTo>
                  <a:pt x="0" y="1045294"/>
                </a:moveTo>
                <a:lnTo>
                  <a:pt x="0" y="1045295"/>
                </a:lnTo>
                <a:lnTo>
                  <a:pt x="0" y="1045295"/>
                </a:lnTo>
                <a:close/>
                <a:moveTo>
                  <a:pt x="1045295" y="0"/>
                </a:moveTo>
                <a:lnTo>
                  <a:pt x="1047166" y="0"/>
                </a:lnTo>
                <a:lnTo>
                  <a:pt x="1047166" y="1132236"/>
                </a:lnTo>
                <a:lnTo>
                  <a:pt x="4390" y="1132236"/>
                </a:lnTo>
                <a:lnTo>
                  <a:pt x="0" y="1045295"/>
                </a:lnTo>
                <a:lnTo>
                  <a:pt x="5397" y="938420"/>
                </a:lnTo>
                <a:cubicBezTo>
                  <a:pt x="58927" y="411324"/>
                  <a:pt x="504076" y="0"/>
                  <a:pt x="104529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324000" rIns="0" bIns="47486" rtlCol="0" anchor="ctr">
            <a:noAutofit/>
          </a:bodyPr>
          <a:p>
            <a:pPr algn="ctr"/>
            <a:r>
              <a:rPr lang="en-US" altLang="zh-CN" sz="2800" b="1" dirty="0">
                <a:solidFill>
                  <a:srgbClr val="FFFFFF"/>
                </a:solidFill>
                <a:latin typeface="+mn-ea"/>
              </a:rPr>
              <a:t>05</a:t>
            </a:r>
            <a:endParaRPr lang="en-US" altLang="zh-CN" sz="2800" b="1" dirty="0">
              <a:solidFill>
                <a:srgbClr val="FFFFFF"/>
              </a:solidFill>
              <a:latin typeface="+mn-ea"/>
            </a:endParaRPr>
          </a:p>
        </p:txBody>
      </p:sp>
      <p:sp>
        <p:nvSpPr>
          <p:cNvPr id="8" name="任意多边形: 形状 68"/>
          <p:cNvSpPr/>
          <p:nvPr>
            <p:custDataLst>
              <p:tags r:id="rId7"/>
            </p:custDataLst>
          </p:nvPr>
        </p:nvSpPr>
        <p:spPr>
          <a:xfrm>
            <a:off x="686435" y="3836035"/>
            <a:ext cx="4980940" cy="918845"/>
          </a:xfrm>
          <a:custGeom>
            <a:avLst/>
            <a:gdLst>
              <a:gd name="connsiteX0" fmla="*/ 133648 w 5197663"/>
              <a:gd name="connsiteY0" fmla="*/ 54697 h 1529474"/>
              <a:gd name="connsiteX1" fmla="*/ 59477 w 5197663"/>
              <a:gd name="connsiteY1" fmla="*/ 128868 h 1529474"/>
              <a:gd name="connsiteX2" fmla="*/ 59477 w 5197663"/>
              <a:gd name="connsiteY2" fmla="*/ 1400606 h 1529474"/>
              <a:gd name="connsiteX3" fmla="*/ 133648 w 5197663"/>
              <a:gd name="connsiteY3" fmla="*/ 1474777 h 1529474"/>
              <a:gd name="connsiteX4" fmla="*/ 5064014 w 5197663"/>
              <a:gd name="connsiteY4" fmla="*/ 1474777 h 1529474"/>
              <a:gd name="connsiteX5" fmla="*/ 5138185 w 5197663"/>
              <a:gd name="connsiteY5" fmla="*/ 1400606 h 1529474"/>
              <a:gd name="connsiteX6" fmla="*/ 5138185 w 5197663"/>
              <a:gd name="connsiteY6" fmla="*/ 128868 h 1529474"/>
              <a:gd name="connsiteX7" fmla="*/ 5064014 w 5197663"/>
              <a:gd name="connsiteY7" fmla="*/ 54697 h 1529474"/>
              <a:gd name="connsiteX8" fmla="*/ 81720 w 5197663"/>
              <a:gd name="connsiteY8" fmla="*/ 0 h 1529474"/>
              <a:gd name="connsiteX9" fmla="*/ 5115943 w 5197663"/>
              <a:gd name="connsiteY9" fmla="*/ 0 h 1529474"/>
              <a:gd name="connsiteX10" fmla="*/ 5197663 w 5197663"/>
              <a:gd name="connsiteY10" fmla="*/ 81720 h 1529474"/>
              <a:gd name="connsiteX11" fmla="*/ 5197663 w 5197663"/>
              <a:gd name="connsiteY11" fmla="*/ 1447754 h 1529474"/>
              <a:gd name="connsiteX12" fmla="*/ 5115943 w 5197663"/>
              <a:gd name="connsiteY12" fmla="*/ 1529474 h 1529474"/>
              <a:gd name="connsiteX13" fmla="*/ 81720 w 5197663"/>
              <a:gd name="connsiteY13" fmla="*/ 1529474 h 1529474"/>
              <a:gd name="connsiteX14" fmla="*/ 0 w 5197663"/>
              <a:gd name="connsiteY14" fmla="*/ 1447754 h 1529474"/>
              <a:gd name="connsiteX15" fmla="*/ 0 w 5197663"/>
              <a:gd name="connsiteY15" fmla="*/ 81720 h 1529474"/>
              <a:gd name="connsiteX16" fmla="*/ 81720 w 5197663"/>
              <a:gd name="connsiteY16" fmla="*/ 0 h 152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663" h="1529474">
                <a:moveTo>
                  <a:pt x="133648" y="54697"/>
                </a:moveTo>
                <a:cubicBezTo>
                  <a:pt x="92684" y="54697"/>
                  <a:pt x="59477" y="87904"/>
                  <a:pt x="59477" y="128868"/>
                </a:cubicBezTo>
                <a:lnTo>
                  <a:pt x="59477" y="1400606"/>
                </a:lnTo>
                <a:cubicBezTo>
                  <a:pt x="59477" y="1441570"/>
                  <a:pt x="92684" y="1474777"/>
                  <a:pt x="133648" y="1474777"/>
                </a:cubicBezTo>
                <a:lnTo>
                  <a:pt x="5064014" y="1474777"/>
                </a:lnTo>
                <a:cubicBezTo>
                  <a:pt x="5104978" y="1474777"/>
                  <a:pt x="5138185" y="1441570"/>
                  <a:pt x="5138185" y="1400606"/>
                </a:cubicBezTo>
                <a:lnTo>
                  <a:pt x="5138185" y="128868"/>
                </a:lnTo>
                <a:cubicBezTo>
                  <a:pt x="5138185" y="87904"/>
                  <a:pt x="5104978" y="54697"/>
                  <a:pt x="5064014" y="54697"/>
                </a:cubicBezTo>
                <a:close/>
                <a:moveTo>
                  <a:pt x="81720" y="0"/>
                </a:moveTo>
                <a:lnTo>
                  <a:pt x="5115943" y="0"/>
                </a:lnTo>
                <a:cubicBezTo>
                  <a:pt x="5161076" y="0"/>
                  <a:pt x="5197663" y="36587"/>
                  <a:pt x="5197663" y="81720"/>
                </a:cubicBezTo>
                <a:lnTo>
                  <a:pt x="5197663" y="1447754"/>
                </a:lnTo>
                <a:cubicBezTo>
                  <a:pt x="5197663" y="1492887"/>
                  <a:pt x="5161076" y="1529474"/>
                  <a:pt x="5115943" y="1529474"/>
                </a:cubicBezTo>
                <a:lnTo>
                  <a:pt x="81720" y="1529474"/>
                </a:lnTo>
                <a:cubicBezTo>
                  <a:pt x="36587" y="1529474"/>
                  <a:pt x="0" y="1492887"/>
                  <a:pt x="0" y="1447754"/>
                </a:cubicBezTo>
                <a:lnTo>
                  <a:pt x="0" y="81720"/>
                </a:lnTo>
                <a:cubicBezTo>
                  <a:pt x="0" y="36587"/>
                  <a:pt x="36587" y="0"/>
                  <a:pt x="8172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322371" tIns="177358" rIns="1253264" bIns="177357" rtlCol="0" anchor="ctr">
            <a:noAutofit/>
          </a:bodyPr>
          <a:p>
            <a:pPr algn="just">
              <a:lnSpc>
                <a:spcPct val="150000"/>
              </a:lnSpc>
            </a:pPr>
            <a:r>
              <a:rPr lang="zh-CN" altLang="zh-CN" sz="1300" dirty="0">
                <a:solidFill>
                  <a:schemeClr val="tx1">
                    <a:lumMod val="85000"/>
                    <a:lumOff val="15000"/>
                  </a:schemeClr>
                </a:solidFill>
                <a:latin typeface="+mn-ea"/>
              </a:rPr>
              <a:t>放电电流的设置：</a:t>
            </a:r>
            <a:endParaRPr lang="zh-CN" altLang="zh-CN" sz="1300" dirty="0">
              <a:solidFill>
                <a:schemeClr val="tx1">
                  <a:lumMod val="85000"/>
                  <a:lumOff val="15000"/>
                </a:schemeClr>
              </a:solidFill>
              <a:latin typeface="+mn-ea"/>
            </a:endParaRPr>
          </a:p>
        </p:txBody>
      </p:sp>
      <p:sp>
        <p:nvSpPr>
          <p:cNvPr id="9" name="任意多边形: 形状 91"/>
          <p:cNvSpPr/>
          <p:nvPr>
            <p:custDataLst>
              <p:tags r:id="rId8"/>
            </p:custDataLst>
          </p:nvPr>
        </p:nvSpPr>
        <p:spPr>
          <a:xfrm flipH="1">
            <a:off x="6297930" y="1687195"/>
            <a:ext cx="652145" cy="889000"/>
          </a:xfrm>
          <a:custGeom>
            <a:avLst/>
            <a:gdLst>
              <a:gd name="connsiteX0" fmla="*/ 0 w 1047166"/>
              <a:gd name="connsiteY0" fmla="*/ 1045294 h 1132236"/>
              <a:gd name="connsiteX1" fmla="*/ 0 w 1047166"/>
              <a:gd name="connsiteY1" fmla="*/ 1045295 h 1132236"/>
              <a:gd name="connsiteX2" fmla="*/ 0 w 1047166"/>
              <a:gd name="connsiteY2" fmla="*/ 1045295 h 1132236"/>
              <a:gd name="connsiteX3" fmla="*/ 1045295 w 1047166"/>
              <a:gd name="connsiteY3" fmla="*/ 0 h 1132236"/>
              <a:gd name="connsiteX4" fmla="*/ 1047166 w 1047166"/>
              <a:gd name="connsiteY4" fmla="*/ 0 h 1132236"/>
              <a:gd name="connsiteX5" fmla="*/ 1047166 w 1047166"/>
              <a:gd name="connsiteY5" fmla="*/ 1132236 h 1132236"/>
              <a:gd name="connsiteX6" fmla="*/ 4390 w 1047166"/>
              <a:gd name="connsiteY6" fmla="*/ 1132236 h 1132236"/>
              <a:gd name="connsiteX7" fmla="*/ 0 w 1047166"/>
              <a:gd name="connsiteY7" fmla="*/ 1045295 h 1132236"/>
              <a:gd name="connsiteX8" fmla="*/ 5397 w 1047166"/>
              <a:gd name="connsiteY8" fmla="*/ 938420 h 1132236"/>
              <a:gd name="connsiteX9" fmla="*/ 1045295 w 1047166"/>
              <a:gd name="connsiteY9" fmla="*/ 0 h 11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166" h="1132236">
                <a:moveTo>
                  <a:pt x="0" y="1045294"/>
                </a:moveTo>
                <a:lnTo>
                  <a:pt x="0" y="1045295"/>
                </a:lnTo>
                <a:lnTo>
                  <a:pt x="0" y="1045295"/>
                </a:lnTo>
                <a:close/>
                <a:moveTo>
                  <a:pt x="1045295" y="0"/>
                </a:moveTo>
                <a:lnTo>
                  <a:pt x="1047166" y="0"/>
                </a:lnTo>
                <a:lnTo>
                  <a:pt x="1047166" y="1132236"/>
                </a:lnTo>
                <a:lnTo>
                  <a:pt x="4390" y="1132236"/>
                </a:lnTo>
                <a:lnTo>
                  <a:pt x="0" y="1045295"/>
                </a:lnTo>
                <a:lnTo>
                  <a:pt x="5397" y="938420"/>
                </a:lnTo>
                <a:cubicBezTo>
                  <a:pt x="58927" y="411324"/>
                  <a:pt x="504076" y="0"/>
                  <a:pt x="104529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24000" rIns="144000" bIns="47486" rtlCol="0" anchor="ctr">
            <a:noAutofit/>
          </a:bodyPr>
          <a:p>
            <a:pPr algn="ctr"/>
            <a:r>
              <a:rPr lang="en-US" altLang="zh-CN" sz="2800" b="1" dirty="0">
                <a:solidFill>
                  <a:srgbClr val="FFFFFF"/>
                </a:solidFill>
                <a:latin typeface="+mn-ea"/>
              </a:rPr>
              <a:t>02</a:t>
            </a:r>
            <a:endParaRPr lang="en-US" altLang="zh-CN" sz="2800" b="1" dirty="0">
              <a:solidFill>
                <a:srgbClr val="FFFFFF"/>
              </a:solidFill>
              <a:latin typeface="+mn-ea"/>
            </a:endParaRPr>
          </a:p>
        </p:txBody>
      </p:sp>
      <p:sp>
        <p:nvSpPr>
          <p:cNvPr id="10" name="任意多边形: 形状 94"/>
          <p:cNvSpPr/>
          <p:nvPr>
            <p:custDataLst>
              <p:tags r:id="rId9"/>
            </p:custDataLst>
          </p:nvPr>
        </p:nvSpPr>
        <p:spPr>
          <a:xfrm flipH="1">
            <a:off x="6236970" y="1691005"/>
            <a:ext cx="4893310" cy="885190"/>
          </a:xfrm>
          <a:custGeom>
            <a:avLst/>
            <a:gdLst>
              <a:gd name="connsiteX0" fmla="*/ 133648 w 5197663"/>
              <a:gd name="connsiteY0" fmla="*/ 54697 h 1529474"/>
              <a:gd name="connsiteX1" fmla="*/ 59477 w 5197663"/>
              <a:gd name="connsiteY1" fmla="*/ 128868 h 1529474"/>
              <a:gd name="connsiteX2" fmla="*/ 59477 w 5197663"/>
              <a:gd name="connsiteY2" fmla="*/ 1400606 h 1529474"/>
              <a:gd name="connsiteX3" fmla="*/ 133648 w 5197663"/>
              <a:gd name="connsiteY3" fmla="*/ 1474777 h 1529474"/>
              <a:gd name="connsiteX4" fmla="*/ 5064014 w 5197663"/>
              <a:gd name="connsiteY4" fmla="*/ 1474777 h 1529474"/>
              <a:gd name="connsiteX5" fmla="*/ 5138185 w 5197663"/>
              <a:gd name="connsiteY5" fmla="*/ 1400606 h 1529474"/>
              <a:gd name="connsiteX6" fmla="*/ 5138185 w 5197663"/>
              <a:gd name="connsiteY6" fmla="*/ 128868 h 1529474"/>
              <a:gd name="connsiteX7" fmla="*/ 5064014 w 5197663"/>
              <a:gd name="connsiteY7" fmla="*/ 54697 h 1529474"/>
              <a:gd name="connsiteX8" fmla="*/ 81720 w 5197663"/>
              <a:gd name="connsiteY8" fmla="*/ 0 h 1529474"/>
              <a:gd name="connsiteX9" fmla="*/ 5115943 w 5197663"/>
              <a:gd name="connsiteY9" fmla="*/ 0 h 1529474"/>
              <a:gd name="connsiteX10" fmla="*/ 5197663 w 5197663"/>
              <a:gd name="connsiteY10" fmla="*/ 81720 h 1529474"/>
              <a:gd name="connsiteX11" fmla="*/ 5197663 w 5197663"/>
              <a:gd name="connsiteY11" fmla="*/ 1447754 h 1529474"/>
              <a:gd name="connsiteX12" fmla="*/ 5115943 w 5197663"/>
              <a:gd name="connsiteY12" fmla="*/ 1529474 h 1529474"/>
              <a:gd name="connsiteX13" fmla="*/ 81720 w 5197663"/>
              <a:gd name="connsiteY13" fmla="*/ 1529474 h 1529474"/>
              <a:gd name="connsiteX14" fmla="*/ 0 w 5197663"/>
              <a:gd name="connsiteY14" fmla="*/ 1447754 h 1529474"/>
              <a:gd name="connsiteX15" fmla="*/ 0 w 5197663"/>
              <a:gd name="connsiteY15" fmla="*/ 81720 h 1529474"/>
              <a:gd name="connsiteX16" fmla="*/ 81720 w 5197663"/>
              <a:gd name="connsiteY16" fmla="*/ 0 h 152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663" h="1529474">
                <a:moveTo>
                  <a:pt x="133648" y="54697"/>
                </a:moveTo>
                <a:cubicBezTo>
                  <a:pt x="92684" y="54697"/>
                  <a:pt x="59477" y="87904"/>
                  <a:pt x="59477" y="128868"/>
                </a:cubicBezTo>
                <a:lnTo>
                  <a:pt x="59477" y="1400606"/>
                </a:lnTo>
                <a:cubicBezTo>
                  <a:pt x="59477" y="1441570"/>
                  <a:pt x="92684" y="1474777"/>
                  <a:pt x="133648" y="1474777"/>
                </a:cubicBezTo>
                <a:lnTo>
                  <a:pt x="5064014" y="1474777"/>
                </a:lnTo>
                <a:cubicBezTo>
                  <a:pt x="5104978" y="1474777"/>
                  <a:pt x="5138185" y="1441570"/>
                  <a:pt x="5138185" y="1400606"/>
                </a:cubicBezTo>
                <a:lnTo>
                  <a:pt x="5138185" y="128868"/>
                </a:lnTo>
                <a:cubicBezTo>
                  <a:pt x="5138185" y="87904"/>
                  <a:pt x="5104978" y="54697"/>
                  <a:pt x="5064014" y="54697"/>
                </a:cubicBezTo>
                <a:close/>
                <a:moveTo>
                  <a:pt x="81720" y="0"/>
                </a:moveTo>
                <a:lnTo>
                  <a:pt x="5115943" y="0"/>
                </a:lnTo>
                <a:cubicBezTo>
                  <a:pt x="5161076" y="0"/>
                  <a:pt x="5197663" y="36587"/>
                  <a:pt x="5197663" y="81720"/>
                </a:cubicBezTo>
                <a:lnTo>
                  <a:pt x="5197663" y="1447754"/>
                </a:lnTo>
                <a:cubicBezTo>
                  <a:pt x="5197663" y="1492887"/>
                  <a:pt x="5161076" y="1529474"/>
                  <a:pt x="5115943" y="1529474"/>
                </a:cubicBezTo>
                <a:lnTo>
                  <a:pt x="81720" y="1529474"/>
                </a:lnTo>
                <a:cubicBezTo>
                  <a:pt x="36587" y="1529474"/>
                  <a:pt x="0" y="1492887"/>
                  <a:pt x="0" y="1447754"/>
                </a:cubicBezTo>
                <a:lnTo>
                  <a:pt x="0" y="81720"/>
                </a:lnTo>
                <a:cubicBezTo>
                  <a:pt x="0" y="36587"/>
                  <a:pt x="36587" y="0"/>
                  <a:pt x="8172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1253264" tIns="177358" rIns="322370" bIns="177357" rtlCol="0" anchor="ctr">
            <a:noAutofit/>
          </a:bodyPr>
          <a:p>
            <a:pPr algn="just">
              <a:lnSpc>
                <a:spcPct val="150000"/>
              </a:lnSpc>
            </a:pPr>
            <a:r>
              <a:rPr lang="zh-CN" altLang="zh-CN" sz="1300" dirty="0">
                <a:solidFill>
                  <a:schemeClr val="tx1">
                    <a:lumMod val="85000"/>
                    <a:lumOff val="15000"/>
                  </a:schemeClr>
                </a:solidFill>
                <a:latin typeface="+mn-ea"/>
              </a:rPr>
              <a:t>放电截止电压设置：</a:t>
            </a:r>
            <a:endParaRPr lang="zh-CN" altLang="zh-CN" sz="1300" dirty="0">
              <a:solidFill>
                <a:schemeClr val="tx1">
                  <a:lumMod val="85000"/>
                  <a:lumOff val="15000"/>
                </a:schemeClr>
              </a:solidFill>
              <a:latin typeface="+mn-ea"/>
            </a:endParaRPr>
          </a:p>
        </p:txBody>
      </p:sp>
      <p:sp>
        <p:nvSpPr>
          <p:cNvPr id="11" name="任意多边形: 形状 95"/>
          <p:cNvSpPr/>
          <p:nvPr>
            <p:custDataLst>
              <p:tags r:id="rId10"/>
            </p:custDataLst>
          </p:nvPr>
        </p:nvSpPr>
        <p:spPr>
          <a:xfrm flipH="1">
            <a:off x="6297930" y="2790825"/>
            <a:ext cx="731520" cy="889000"/>
          </a:xfrm>
          <a:custGeom>
            <a:avLst/>
            <a:gdLst>
              <a:gd name="connsiteX0" fmla="*/ 0 w 1047166"/>
              <a:gd name="connsiteY0" fmla="*/ 1045294 h 1132236"/>
              <a:gd name="connsiteX1" fmla="*/ 0 w 1047166"/>
              <a:gd name="connsiteY1" fmla="*/ 1045295 h 1132236"/>
              <a:gd name="connsiteX2" fmla="*/ 0 w 1047166"/>
              <a:gd name="connsiteY2" fmla="*/ 1045295 h 1132236"/>
              <a:gd name="connsiteX3" fmla="*/ 1045295 w 1047166"/>
              <a:gd name="connsiteY3" fmla="*/ 0 h 1132236"/>
              <a:gd name="connsiteX4" fmla="*/ 1047166 w 1047166"/>
              <a:gd name="connsiteY4" fmla="*/ 0 h 1132236"/>
              <a:gd name="connsiteX5" fmla="*/ 1047166 w 1047166"/>
              <a:gd name="connsiteY5" fmla="*/ 1132236 h 1132236"/>
              <a:gd name="connsiteX6" fmla="*/ 4390 w 1047166"/>
              <a:gd name="connsiteY6" fmla="*/ 1132236 h 1132236"/>
              <a:gd name="connsiteX7" fmla="*/ 0 w 1047166"/>
              <a:gd name="connsiteY7" fmla="*/ 1045295 h 1132236"/>
              <a:gd name="connsiteX8" fmla="*/ 5397 w 1047166"/>
              <a:gd name="connsiteY8" fmla="*/ 938420 h 1132236"/>
              <a:gd name="connsiteX9" fmla="*/ 1045295 w 1047166"/>
              <a:gd name="connsiteY9" fmla="*/ 0 h 11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166" h="1132236">
                <a:moveTo>
                  <a:pt x="0" y="1045294"/>
                </a:moveTo>
                <a:lnTo>
                  <a:pt x="0" y="1045295"/>
                </a:lnTo>
                <a:lnTo>
                  <a:pt x="0" y="1045295"/>
                </a:lnTo>
                <a:close/>
                <a:moveTo>
                  <a:pt x="1045295" y="0"/>
                </a:moveTo>
                <a:lnTo>
                  <a:pt x="1047166" y="0"/>
                </a:lnTo>
                <a:lnTo>
                  <a:pt x="1047166" y="1132236"/>
                </a:lnTo>
                <a:lnTo>
                  <a:pt x="4390" y="1132236"/>
                </a:lnTo>
                <a:lnTo>
                  <a:pt x="0" y="1045295"/>
                </a:lnTo>
                <a:lnTo>
                  <a:pt x="5397" y="938420"/>
                </a:lnTo>
                <a:cubicBezTo>
                  <a:pt x="58927" y="411324"/>
                  <a:pt x="504076" y="0"/>
                  <a:pt x="104529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24000" rIns="144000" bIns="47486" rtlCol="0" anchor="ctr">
            <a:noAutofit/>
          </a:bodyPr>
          <a:p>
            <a:pPr algn="ctr"/>
            <a:r>
              <a:rPr lang="en-US" altLang="zh-CN" sz="2800" b="1" dirty="0">
                <a:solidFill>
                  <a:srgbClr val="FFFFFF"/>
                </a:solidFill>
                <a:latin typeface="+mn-ea"/>
              </a:rPr>
              <a:t>04</a:t>
            </a:r>
            <a:endParaRPr lang="en-US" altLang="zh-CN" sz="2800" b="1" dirty="0">
              <a:solidFill>
                <a:srgbClr val="FFFFFF"/>
              </a:solidFill>
              <a:latin typeface="+mn-ea"/>
            </a:endParaRPr>
          </a:p>
        </p:txBody>
      </p:sp>
      <p:sp>
        <p:nvSpPr>
          <p:cNvPr id="12" name="任意多边形: 形状 98"/>
          <p:cNvSpPr/>
          <p:nvPr>
            <p:custDataLst>
              <p:tags r:id="rId11"/>
            </p:custDataLst>
          </p:nvPr>
        </p:nvSpPr>
        <p:spPr>
          <a:xfrm flipH="1">
            <a:off x="6236970" y="2790825"/>
            <a:ext cx="4893945" cy="889000"/>
          </a:xfrm>
          <a:custGeom>
            <a:avLst/>
            <a:gdLst>
              <a:gd name="connsiteX0" fmla="*/ 133648 w 5197663"/>
              <a:gd name="connsiteY0" fmla="*/ 54697 h 1529474"/>
              <a:gd name="connsiteX1" fmla="*/ 59477 w 5197663"/>
              <a:gd name="connsiteY1" fmla="*/ 128868 h 1529474"/>
              <a:gd name="connsiteX2" fmla="*/ 59477 w 5197663"/>
              <a:gd name="connsiteY2" fmla="*/ 1400606 h 1529474"/>
              <a:gd name="connsiteX3" fmla="*/ 133648 w 5197663"/>
              <a:gd name="connsiteY3" fmla="*/ 1474777 h 1529474"/>
              <a:gd name="connsiteX4" fmla="*/ 5064014 w 5197663"/>
              <a:gd name="connsiteY4" fmla="*/ 1474777 h 1529474"/>
              <a:gd name="connsiteX5" fmla="*/ 5138185 w 5197663"/>
              <a:gd name="connsiteY5" fmla="*/ 1400606 h 1529474"/>
              <a:gd name="connsiteX6" fmla="*/ 5138185 w 5197663"/>
              <a:gd name="connsiteY6" fmla="*/ 128868 h 1529474"/>
              <a:gd name="connsiteX7" fmla="*/ 5064014 w 5197663"/>
              <a:gd name="connsiteY7" fmla="*/ 54697 h 1529474"/>
              <a:gd name="connsiteX8" fmla="*/ 81720 w 5197663"/>
              <a:gd name="connsiteY8" fmla="*/ 0 h 1529474"/>
              <a:gd name="connsiteX9" fmla="*/ 5115943 w 5197663"/>
              <a:gd name="connsiteY9" fmla="*/ 0 h 1529474"/>
              <a:gd name="connsiteX10" fmla="*/ 5197663 w 5197663"/>
              <a:gd name="connsiteY10" fmla="*/ 81720 h 1529474"/>
              <a:gd name="connsiteX11" fmla="*/ 5197663 w 5197663"/>
              <a:gd name="connsiteY11" fmla="*/ 1447754 h 1529474"/>
              <a:gd name="connsiteX12" fmla="*/ 5115943 w 5197663"/>
              <a:gd name="connsiteY12" fmla="*/ 1529474 h 1529474"/>
              <a:gd name="connsiteX13" fmla="*/ 81720 w 5197663"/>
              <a:gd name="connsiteY13" fmla="*/ 1529474 h 1529474"/>
              <a:gd name="connsiteX14" fmla="*/ 0 w 5197663"/>
              <a:gd name="connsiteY14" fmla="*/ 1447754 h 1529474"/>
              <a:gd name="connsiteX15" fmla="*/ 0 w 5197663"/>
              <a:gd name="connsiteY15" fmla="*/ 81720 h 1529474"/>
              <a:gd name="connsiteX16" fmla="*/ 81720 w 5197663"/>
              <a:gd name="connsiteY16" fmla="*/ 0 h 152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663" h="1529474">
                <a:moveTo>
                  <a:pt x="133648" y="54697"/>
                </a:moveTo>
                <a:cubicBezTo>
                  <a:pt x="92684" y="54697"/>
                  <a:pt x="59477" y="87904"/>
                  <a:pt x="59477" y="128868"/>
                </a:cubicBezTo>
                <a:lnTo>
                  <a:pt x="59477" y="1400606"/>
                </a:lnTo>
                <a:cubicBezTo>
                  <a:pt x="59477" y="1441570"/>
                  <a:pt x="92684" y="1474777"/>
                  <a:pt x="133648" y="1474777"/>
                </a:cubicBezTo>
                <a:lnTo>
                  <a:pt x="5064014" y="1474777"/>
                </a:lnTo>
                <a:cubicBezTo>
                  <a:pt x="5104978" y="1474777"/>
                  <a:pt x="5138185" y="1441570"/>
                  <a:pt x="5138185" y="1400606"/>
                </a:cubicBezTo>
                <a:lnTo>
                  <a:pt x="5138185" y="128868"/>
                </a:lnTo>
                <a:cubicBezTo>
                  <a:pt x="5138185" y="87904"/>
                  <a:pt x="5104978" y="54697"/>
                  <a:pt x="5064014" y="54697"/>
                </a:cubicBezTo>
                <a:close/>
                <a:moveTo>
                  <a:pt x="81720" y="0"/>
                </a:moveTo>
                <a:lnTo>
                  <a:pt x="5115943" y="0"/>
                </a:lnTo>
                <a:cubicBezTo>
                  <a:pt x="5161076" y="0"/>
                  <a:pt x="5197663" y="36587"/>
                  <a:pt x="5197663" y="81720"/>
                </a:cubicBezTo>
                <a:lnTo>
                  <a:pt x="5197663" y="1447754"/>
                </a:lnTo>
                <a:cubicBezTo>
                  <a:pt x="5197663" y="1492887"/>
                  <a:pt x="5161076" y="1529474"/>
                  <a:pt x="5115943" y="1529474"/>
                </a:cubicBezTo>
                <a:lnTo>
                  <a:pt x="81720" y="1529474"/>
                </a:lnTo>
                <a:cubicBezTo>
                  <a:pt x="36587" y="1529474"/>
                  <a:pt x="0" y="1492887"/>
                  <a:pt x="0" y="1447754"/>
                </a:cubicBezTo>
                <a:lnTo>
                  <a:pt x="0" y="81720"/>
                </a:lnTo>
                <a:cubicBezTo>
                  <a:pt x="0" y="36587"/>
                  <a:pt x="36587" y="0"/>
                  <a:pt x="8172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1253264" tIns="177358" rIns="322370" bIns="177357" rtlCol="0" anchor="ctr">
            <a:noAutofit/>
          </a:bodyPr>
          <a:p>
            <a:pPr algn="just">
              <a:lnSpc>
                <a:spcPct val="150000"/>
              </a:lnSpc>
            </a:pPr>
            <a:r>
              <a:rPr lang="zh-CN" altLang="zh-CN" sz="1300" dirty="0">
                <a:solidFill>
                  <a:schemeClr val="tx1">
                    <a:lumMod val="85000"/>
                    <a:lumOff val="15000"/>
                  </a:schemeClr>
                </a:solidFill>
                <a:latin typeface="+mn-ea"/>
              </a:rPr>
              <a:t>磷酸铁锂电池——其标称电压为3.2V，其放电截止电压为2.5V。</a:t>
            </a:r>
            <a:endParaRPr lang="zh-CN" altLang="zh-CN" sz="1300" dirty="0">
              <a:solidFill>
                <a:schemeClr val="tx1">
                  <a:lumMod val="85000"/>
                  <a:lumOff val="15000"/>
                </a:schemeClr>
              </a:solidFill>
              <a:latin typeface="+mn-ea"/>
            </a:endParaRPr>
          </a:p>
        </p:txBody>
      </p:sp>
      <p:sp>
        <p:nvSpPr>
          <p:cNvPr id="13" name="任意多边形: 形状 99"/>
          <p:cNvSpPr/>
          <p:nvPr>
            <p:custDataLst>
              <p:tags r:id="rId12"/>
            </p:custDataLst>
          </p:nvPr>
        </p:nvSpPr>
        <p:spPr>
          <a:xfrm flipH="1">
            <a:off x="6297930" y="3829685"/>
            <a:ext cx="687705" cy="889000"/>
          </a:xfrm>
          <a:custGeom>
            <a:avLst/>
            <a:gdLst>
              <a:gd name="connsiteX0" fmla="*/ 0 w 1047166"/>
              <a:gd name="connsiteY0" fmla="*/ 1045294 h 1132236"/>
              <a:gd name="connsiteX1" fmla="*/ 0 w 1047166"/>
              <a:gd name="connsiteY1" fmla="*/ 1045295 h 1132236"/>
              <a:gd name="connsiteX2" fmla="*/ 0 w 1047166"/>
              <a:gd name="connsiteY2" fmla="*/ 1045295 h 1132236"/>
              <a:gd name="connsiteX3" fmla="*/ 1045295 w 1047166"/>
              <a:gd name="connsiteY3" fmla="*/ 0 h 1132236"/>
              <a:gd name="connsiteX4" fmla="*/ 1047166 w 1047166"/>
              <a:gd name="connsiteY4" fmla="*/ 0 h 1132236"/>
              <a:gd name="connsiteX5" fmla="*/ 1047166 w 1047166"/>
              <a:gd name="connsiteY5" fmla="*/ 1132236 h 1132236"/>
              <a:gd name="connsiteX6" fmla="*/ 4390 w 1047166"/>
              <a:gd name="connsiteY6" fmla="*/ 1132236 h 1132236"/>
              <a:gd name="connsiteX7" fmla="*/ 0 w 1047166"/>
              <a:gd name="connsiteY7" fmla="*/ 1045295 h 1132236"/>
              <a:gd name="connsiteX8" fmla="*/ 5397 w 1047166"/>
              <a:gd name="connsiteY8" fmla="*/ 938420 h 1132236"/>
              <a:gd name="connsiteX9" fmla="*/ 1045295 w 1047166"/>
              <a:gd name="connsiteY9" fmla="*/ 0 h 11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166" h="1132236">
                <a:moveTo>
                  <a:pt x="0" y="1045294"/>
                </a:moveTo>
                <a:lnTo>
                  <a:pt x="0" y="1045295"/>
                </a:lnTo>
                <a:lnTo>
                  <a:pt x="0" y="1045295"/>
                </a:lnTo>
                <a:close/>
                <a:moveTo>
                  <a:pt x="1045295" y="0"/>
                </a:moveTo>
                <a:lnTo>
                  <a:pt x="1047166" y="0"/>
                </a:lnTo>
                <a:lnTo>
                  <a:pt x="1047166" y="1132236"/>
                </a:lnTo>
                <a:lnTo>
                  <a:pt x="4390" y="1132236"/>
                </a:lnTo>
                <a:lnTo>
                  <a:pt x="0" y="1045295"/>
                </a:lnTo>
                <a:lnTo>
                  <a:pt x="5397" y="938420"/>
                </a:lnTo>
                <a:cubicBezTo>
                  <a:pt x="58927" y="411324"/>
                  <a:pt x="504076" y="0"/>
                  <a:pt x="104529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24000" rIns="144000" bIns="47486" rtlCol="0" anchor="ctr">
            <a:noAutofit/>
          </a:bodyPr>
          <a:p>
            <a:pPr algn="ctr"/>
            <a:r>
              <a:rPr lang="en-US" altLang="zh-CN" sz="2800" b="1" dirty="0">
                <a:solidFill>
                  <a:srgbClr val="FFFFFF"/>
                </a:solidFill>
                <a:latin typeface="+mn-ea"/>
              </a:rPr>
              <a:t>06</a:t>
            </a:r>
            <a:endParaRPr lang="en-US" altLang="zh-CN" sz="2800" b="1" dirty="0">
              <a:solidFill>
                <a:srgbClr val="FFFFFF"/>
              </a:solidFill>
              <a:latin typeface="+mn-ea"/>
            </a:endParaRPr>
          </a:p>
        </p:txBody>
      </p:sp>
      <p:sp>
        <p:nvSpPr>
          <p:cNvPr id="14" name="任意多边形: 形状 102"/>
          <p:cNvSpPr/>
          <p:nvPr>
            <p:custDataLst>
              <p:tags r:id="rId13"/>
            </p:custDataLst>
          </p:nvPr>
        </p:nvSpPr>
        <p:spPr>
          <a:xfrm flipH="1">
            <a:off x="6236970" y="3829685"/>
            <a:ext cx="4893945" cy="911860"/>
          </a:xfrm>
          <a:custGeom>
            <a:avLst/>
            <a:gdLst>
              <a:gd name="connsiteX0" fmla="*/ 133648 w 5197663"/>
              <a:gd name="connsiteY0" fmla="*/ 54697 h 1529474"/>
              <a:gd name="connsiteX1" fmla="*/ 59477 w 5197663"/>
              <a:gd name="connsiteY1" fmla="*/ 128868 h 1529474"/>
              <a:gd name="connsiteX2" fmla="*/ 59477 w 5197663"/>
              <a:gd name="connsiteY2" fmla="*/ 1400606 h 1529474"/>
              <a:gd name="connsiteX3" fmla="*/ 133648 w 5197663"/>
              <a:gd name="connsiteY3" fmla="*/ 1474777 h 1529474"/>
              <a:gd name="connsiteX4" fmla="*/ 5064014 w 5197663"/>
              <a:gd name="connsiteY4" fmla="*/ 1474777 h 1529474"/>
              <a:gd name="connsiteX5" fmla="*/ 5138185 w 5197663"/>
              <a:gd name="connsiteY5" fmla="*/ 1400606 h 1529474"/>
              <a:gd name="connsiteX6" fmla="*/ 5138185 w 5197663"/>
              <a:gd name="connsiteY6" fmla="*/ 128868 h 1529474"/>
              <a:gd name="connsiteX7" fmla="*/ 5064014 w 5197663"/>
              <a:gd name="connsiteY7" fmla="*/ 54697 h 1529474"/>
              <a:gd name="connsiteX8" fmla="*/ 81720 w 5197663"/>
              <a:gd name="connsiteY8" fmla="*/ 0 h 1529474"/>
              <a:gd name="connsiteX9" fmla="*/ 5115943 w 5197663"/>
              <a:gd name="connsiteY9" fmla="*/ 0 h 1529474"/>
              <a:gd name="connsiteX10" fmla="*/ 5197663 w 5197663"/>
              <a:gd name="connsiteY10" fmla="*/ 81720 h 1529474"/>
              <a:gd name="connsiteX11" fmla="*/ 5197663 w 5197663"/>
              <a:gd name="connsiteY11" fmla="*/ 1447754 h 1529474"/>
              <a:gd name="connsiteX12" fmla="*/ 5115943 w 5197663"/>
              <a:gd name="connsiteY12" fmla="*/ 1529474 h 1529474"/>
              <a:gd name="connsiteX13" fmla="*/ 81720 w 5197663"/>
              <a:gd name="connsiteY13" fmla="*/ 1529474 h 1529474"/>
              <a:gd name="connsiteX14" fmla="*/ 0 w 5197663"/>
              <a:gd name="connsiteY14" fmla="*/ 1447754 h 1529474"/>
              <a:gd name="connsiteX15" fmla="*/ 0 w 5197663"/>
              <a:gd name="connsiteY15" fmla="*/ 81720 h 1529474"/>
              <a:gd name="connsiteX16" fmla="*/ 81720 w 5197663"/>
              <a:gd name="connsiteY16" fmla="*/ 0 h 152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663" h="1529474">
                <a:moveTo>
                  <a:pt x="133648" y="54697"/>
                </a:moveTo>
                <a:cubicBezTo>
                  <a:pt x="92684" y="54697"/>
                  <a:pt x="59477" y="87904"/>
                  <a:pt x="59477" y="128868"/>
                </a:cubicBezTo>
                <a:lnTo>
                  <a:pt x="59477" y="1400606"/>
                </a:lnTo>
                <a:cubicBezTo>
                  <a:pt x="59477" y="1441570"/>
                  <a:pt x="92684" y="1474777"/>
                  <a:pt x="133648" y="1474777"/>
                </a:cubicBezTo>
                <a:lnTo>
                  <a:pt x="5064014" y="1474777"/>
                </a:lnTo>
                <a:cubicBezTo>
                  <a:pt x="5104978" y="1474777"/>
                  <a:pt x="5138185" y="1441570"/>
                  <a:pt x="5138185" y="1400606"/>
                </a:cubicBezTo>
                <a:lnTo>
                  <a:pt x="5138185" y="128868"/>
                </a:lnTo>
                <a:cubicBezTo>
                  <a:pt x="5138185" y="87904"/>
                  <a:pt x="5104978" y="54697"/>
                  <a:pt x="5064014" y="54697"/>
                </a:cubicBezTo>
                <a:close/>
                <a:moveTo>
                  <a:pt x="81720" y="0"/>
                </a:moveTo>
                <a:lnTo>
                  <a:pt x="5115943" y="0"/>
                </a:lnTo>
                <a:cubicBezTo>
                  <a:pt x="5161076" y="0"/>
                  <a:pt x="5197663" y="36587"/>
                  <a:pt x="5197663" y="81720"/>
                </a:cubicBezTo>
                <a:lnTo>
                  <a:pt x="5197663" y="1447754"/>
                </a:lnTo>
                <a:cubicBezTo>
                  <a:pt x="5197663" y="1492887"/>
                  <a:pt x="5161076" y="1529474"/>
                  <a:pt x="5115943" y="1529474"/>
                </a:cubicBezTo>
                <a:lnTo>
                  <a:pt x="81720" y="1529474"/>
                </a:lnTo>
                <a:cubicBezTo>
                  <a:pt x="36587" y="1529474"/>
                  <a:pt x="0" y="1492887"/>
                  <a:pt x="0" y="1447754"/>
                </a:cubicBezTo>
                <a:lnTo>
                  <a:pt x="0" y="81720"/>
                </a:lnTo>
                <a:cubicBezTo>
                  <a:pt x="0" y="36587"/>
                  <a:pt x="36587" y="0"/>
                  <a:pt x="8172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1253264" tIns="177358" rIns="322370" bIns="177357" rtlCol="0" anchor="ctr">
            <a:noAutofit/>
          </a:bodyPr>
          <a:p>
            <a:pPr algn="just">
              <a:lnSpc>
                <a:spcPct val="150000"/>
              </a:lnSpc>
            </a:pPr>
            <a:r>
              <a:rPr lang="zh-CN" altLang="zh-CN" sz="1300">
                <a:solidFill>
                  <a:schemeClr val="tx1">
                    <a:lumMod val="85000"/>
                    <a:lumOff val="15000"/>
                  </a:schemeClr>
                </a:solidFill>
                <a:latin typeface="+mn-ea"/>
              </a:rPr>
              <a:t>放电电流设置要考虑两个方面，一个是维修设备所允许的电流，一个是电池的容量，一般按0.2C充电。</a:t>
            </a:r>
            <a:endParaRPr lang="zh-CN" altLang="zh-CN" sz="1300">
              <a:solidFill>
                <a:schemeClr val="tx1">
                  <a:lumMod val="85000"/>
                  <a:lumOff val="15000"/>
                </a:schemeClr>
              </a:solidFill>
              <a:latin typeface="+mn-ea"/>
            </a:endParaRPr>
          </a:p>
        </p:txBody>
      </p:sp>
      <p:cxnSp>
        <p:nvCxnSpPr>
          <p:cNvPr id="15" name="直接连接符 14"/>
          <p:cNvCxnSpPr/>
          <p:nvPr>
            <p:custDataLst>
              <p:tags r:id="rId14"/>
            </p:custDataLst>
          </p:nvPr>
        </p:nvCxnSpPr>
        <p:spPr>
          <a:xfrm>
            <a:off x="457204" y="610246"/>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16" name="副标题"/>
          <p:cNvSpPr txBox="1"/>
          <p:nvPr>
            <p:custDataLst>
              <p:tags r:id="rId15"/>
            </p:custDataLst>
          </p:nvPr>
        </p:nvSpPr>
        <p:spPr>
          <a:xfrm>
            <a:off x="775970" y="817880"/>
            <a:ext cx="9984740" cy="457200"/>
          </a:xfrm>
          <a:prstGeom prst="rect">
            <a:avLst/>
          </a:prstGeom>
          <a:noFill/>
          <a:ln w="12700">
            <a:miter lim="400000"/>
          </a:ln>
          <a:extLst>
            <a:ext uri="{909E8E84-426E-40DD-AFC4-6F175D3DCCD1}">
              <a14:hiddenFill xmlns:a14="http://schemas.microsoft.com/office/drawing/2010/main">
                <a:solidFill>
                  <a:schemeClr val="accent3"/>
                </a:solidFill>
              </a14:hiddenFill>
            </a:ext>
          </a:extLst>
        </p:spPr>
        <p:txBody>
          <a:bodyPr lIns="0" tIns="0" rIns="0" bIns="0">
            <a:normAutofit/>
          </a:bodyPr>
          <a:lstStyle>
            <a:defPPr>
              <a:defRPr lang="zh-CN"/>
            </a:defPPr>
            <a:lvl1pPr fontAlgn="auto">
              <a:lnSpc>
                <a:spcPct val="120000"/>
              </a:lnSpc>
              <a:defRPr sz="2000">
                <a:solidFill>
                  <a:srgbClr val="FFFFFF"/>
                </a:solidFill>
                <a:latin typeface="微软雅黑" panose="020B0503020204020204" charset="-122"/>
                <a:ea typeface="微软雅黑" panose="020B0503020204020204" charset="-122"/>
                <a:cs typeface="微软雅黑" panose="020B0503020204020204" charset="-122"/>
              </a:defRPr>
            </a:lvl1pPr>
          </a:lstStyle>
          <a:p>
            <a:r>
              <a:rPr dirty="0" err="1">
                <a:solidFill>
                  <a:schemeClr val="dk1"/>
                </a:solidFill>
                <a:sym typeface="微软雅黑" panose="020B0503020204020204" charset="-122"/>
              </a:rPr>
              <a:t>放电</a:t>
            </a:r>
            <a:endParaRPr dirty="0" err="1">
              <a:solidFill>
                <a:schemeClr val="dk1"/>
              </a:solidFill>
              <a:sym typeface="微软雅黑" panose="020B0503020204020204" charset="-122"/>
            </a:endParaRPr>
          </a:p>
        </p:txBody>
      </p:sp>
      <p:sp>
        <p:nvSpPr>
          <p:cNvPr id="17" name="任意多边形: 形状 68"/>
          <p:cNvSpPr/>
          <p:nvPr>
            <p:custDataLst>
              <p:tags r:id="rId16"/>
            </p:custDataLst>
          </p:nvPr>
        </p:nvSpPr>
        <p:spPr>
          <a:xfrm>
            <a:off x="695325" y="4937125"/>
            <a:ext cx="4980940" cy="918845"/>
          </a:xfrm>
          <a:custGeom>
            <a:avLst/>
            <a:gdLst>
              <a:gd name="connsiteX0" fmla="*/ 133648 w 5197663"/>
              <a:gd name="connsiteY0" fmla="*/ 54697 h 1529474"/>
              <a:gd name="connsiteX1" fmla="*/ 59477 w 5197663"/>
              <a:gd name="connsiteY1" fmla="*/ 128868 h 1529474"/>
              <a:gd name="connsiteX2" fmla="*/ 59477 w 5197663"/>
              <a:gd name="connsiteY2" fmla="*/ 1400606 h 1529474"/>
              <a:gd name="connsiteX3" fmla="*/ 133648 w 5197663"/>
              <a:gd name="connsiteY3" fmla="*/ 1474777 h 1529474"/>
              <a:gd name="connsiteX4" fmla="*/ 5064014 w 5197663"/>
              <a:gd name="connsiteY4" fmla="*/ 1474777 h 1529474"/>
              <a:gd name="connsiteX5" fmla="*/ 5138185 w 5197663"/>
              <a:gd name="connsiteY5" fmla="*/ 1400606 h 1529474"/>
              <a:gd name="connsiteX6" fmla="*/ 5138185 w 5197663"/>
              <a:gd name="connsiteY6" fmla="*/ 128868 h 1529474"/>
              <a:gd name="connsiteX7" fmla="*/ 5064014 w 5197663"/>
              <a:gd name="connsiteY7" fmla="*/ 54697 h 1529474"/>
              <a:gd name="connsiteX8" fmla="*/ 81720 w 5197663"/>
              <a:gd name="connsiteY8" fmla="*/ 0 h 1529474"/>
              <a:gd name="connsiteX9" fmla="*/ 5115943 w 5197663"/>
              <a:gd name="connsiteY9" fmla="*/ 0 h 1529474"/>
              <a:gd name="connsiteX10" fmla="*/ 5197663 w 5197663"/>
              <a:gd name="connsiteY10" fmla="*/ 81720 h 1529474"/>
              <a:gd name="connsiteX11" fmla="*/ 5197663 w 5197663"/>
              <a:gd name="connsiteY11" fmla="*/ 1447754 h 1529474"/>
              <a:gd name="connsiteX12" fmla="*/ 5115943 w 5197663"/>
              <a:gd name="connsiteY12" fmla="*/ 1529474 h 1529474"/>
              <a:gd name="connsiteX13" fmla="*/ 81720 w 5197663"/>
              <a:gd name="connsiteY13" fmla="*/ 1529474 h 1529474"/>
              <a:gd name="connsiteX14" fmla="*/ 0 w 5197663"/>
              <a:gd name="connsiteY14" fmla="*/ 1447754 h 1529474"/>
              <a:gd name="connsiteX15" fmla="*/ 0 w 5197663"/>
              <a:gd name="connsiteY15" fmla="*/ 81720 h 1529474"/>
              <a:gd name="connsiteX16" fmla="*/ 81720 w 5197663"/>
              <a:gd name="connsiteY16" fmla="*/ 0 h 152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663" h="1529474">
                <a:moveTo>
                  <a:pt x="133648" y="54697"/>
                </a:moveTo>
                <a:cubicBezTo>
                  <a:pt x="92684" y="54697"/>
                  <a:pt x="59477" y="87904"/>
                  <a:pt x="59477" y="128868"/>
                </a:cubicBezTo>
                <a:lnTo>
                  <a:pt x="59477" y="1400606"/>
                </a:lnTo>
                <a:cubicBezTo>
                  <a:pt x="59477" y="1441570"/>
                  <a:pt x="92684" y="1474777"/>
                  <a:pt x="133648" y="1474777"/>
                </a:cubicBezTo>
                <a:lnTo>
                  <a:pt x="5064014" y="1474777"/>
                </a:lnTo>
                <a:cubicBezTo>
                  <a:pt x="5104978" y="1474777"/>
                  <a:pt x="5138185" y="1441570"/>
                  <a:pt x="5138185" y="1400606"/>
                </a:cubicBezTo>
                <a:lnTo>
                  <a:pt x="5138185" y="128868"/>
                </a:lnTo>
                <a:cubicBezTo>
                  <a:pt x="5138185" y="87904"/>
                  <a:pt x="5104978" y="54697"/>
                  <a:pt x="5064014" y="54697"/>
                </a:cubicBezTo>
                <a:close/>
                <a:moveTo>
                  <a:pt x="81720" y="0"/>
                </a:moveTo>
                <a:lnTo>
                  <a:pt x="5115943" y="0"/>
                </a:lnTo>
                <a:cubicBezTo>
                  <a:pt x="5161076" y="0"/>
                  <a:pt x="5197663" y="36587"/>
                  <a:pt x="5197663" y="81720"/>
                </a:cubicBezTo>
                <a:lnTo>
                  <a:pt x="5197663" y="1447754"/>
                </a:lnTo>
                <a:cubicBezTo>
                  <a:pt x="5197663" y="1492887"/>
                  <a:pt x="5161076" y="1529474"/>
                  <a:pt x="5115943" y="1529474"/>
                </a:cubicBezTo>
                <a:lnTo>
                  <a:pt x="81720" y="1529474"/>
                </a:lnTo>
                <a:cubicBezTo>
                  <a:pt x="36587" y="1529474"/>
                  <a:pt x="0" y="1492887"/>
                  <a:pt x="0" y="1447754"/>
                </a:cubicBezTo>
                <a:lnTo>
                  <a:pt x="0" y="81720"/>
                </a:lnTo>
                <a:cubicBezTo>
                  <a:pt x="0" y="36587"/>
                  <a:pt x="36587" y="0"/>
                  <a:pt x="8172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322371" tIns="177358" rIns="1253264" bIns="177357" rtlCol="0" anchor="ctr">
            <a:noAutofit/>
          </a:bodyPr>
          <a:p>
            <a:pPr>
              <a:lnSpc>
                <a:spcPct val="150000"/>
              </a:lnSpc>
            </a:pPr>
            <a:r>
              <a:rPr sz="1300" dirty="0" err="1">
                <a:solidFill>
                  <a:schemeClr val="dk1"/>
                </a:solidFill>
                <a:sym typeface="微软雅黑" panose="020B0503020204020204" charset="-122"/>
              </a:rPr>
              <a:t>读取数据</a:t>
            </a:r>
            <a:r>
              <a:rPr lang="zh-CN" sz="1300" dirty="0" err="1">
                <a:solidFill>
                  <a:schemeClr val="dk1"/>
                </a:solidFill>
                <a:sym typeface="微软雅黑" panose="020B0503020204020204" charset="-122"/>
              </a:rPr>
              <a:t>：</a:t>
            </a:r>
            <a:r>
              <a:rPr lang="zh-CN" altLang="en-US" sz="1300" spc="100" dirty="0">
                <a:ln w="3175">
                  <a:noFill/>
                  <a:prstDash val="dash"/>
                </a:ln>
                <a:solidFill>
                  <a:schemeClr val="dk1">
                    <a:lumMod val="75000"/>
                    <a:lumOff val="25000"/>
                  </a:schemeClr>
                </a:solidFill>
                <a:uFillTx/>
                <a:sym typeface="+mn-ea"/>
              </a:rPr>
              <a:t>放电结束后即可读取电池的实际容量。</a:t>
            </a:r>
            <a:endParaRPr lang="zh-CN" altLang="zh-CN" sz="1300" dirty="0">
              <a:solidFill>
                <a:schemeClr val="tx1">
                  <a:lumMod val="85000"/>
                  <a:lumOff val="15000"/>
                </a:schemeClr>
              </a:solidFill>
              <a:latin typeface="+mn-ea"/>
            </a:endParaRPr>
          </a:p>
        </p:txBody>
      </p:sp>
      <p:sp>
        <p:nvSpPr>
          <p:cNvPr id="18" name="任意多边形: 形状 65"/>
          <p:cNvSpPr/>
          <p:nvPr>
            <p:custDataLst>
              <p:tags r:id="rId17"/>
            </p:custDataLst>
          </p:nvPr>
        </p:nvSpPr>
        <p:spPr>
          <a:xfrm>
            <a:off x="4953000" y="4911090"/>
            <a:ext cx="714375" cy="918845"/>
          </a:xfrm>
          <a:custGeom>
            <a:avLst/>
            <a:gdLst>
              <a:gd name="connsiteX0" fmla="*/ 0 w 1047166"/>
              <a:gd name="connsiteY0" fmla="*/ 1045294 h 1132236"/>
              <a:gd name="connsiteX1" fmla="*/ 0 w 1047166"/>
              <a:gd name="connsiteY1" fmla="*/ 1045295 h 1132236"/>
              <a:gd name="connsiteX2" fmla="*/ 0 w 1047166"/>
              <a:gd name="connsiteY2" fmla="*/ 1045295 h 1132236"/>
              <a:gd name="connsiteX3" fmla="*/ 1045295 w 1047166"/>
              <a:gd name="connsiteY3" fmla="*/ 0 h 1132236"/>
              <a:gd name="connsiteX4" fmla="*/ 1047166 w 1047166"/>
              <a:gd name="connsiteY4" fmla="*/ 0 h 1132236"/>
              <a:gd name="connsiteX5" fmla="*/ 1047166 w 1047166"/>
              <a:gd name="connsiteY5" fmla="*/ 1132236 h 1132236"/>
              <a:gd name="connsiteX6" fmla="*/ 4390 w 1047166"/>
              <a:gd name="connsiteY6" fmla="*/ 1132236 h 1132236"/>
              <a:gd name="connsiteX7" fmla="*/ 0 w 1047166"/>
              <a:gd name="connsiteY7" fmla="*/ 1045295 h 1132236"/>
              <a:gd name="connsiteX8" fmla="*/ 5397 w 1047166"/>
              <a:gd name="connsiteY8" fmla="*/ 938420 h 1132236"/>
              <a:gd name="connsiteX9" fmla="*/ 1045295 w 1047166"/>
              <a:gd name="connsiteY9" fmla="*/ 0 h 11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166" h="1132236">
                <a:moveTo>
                  <a:pt x="0" y="1045294"/>
                </a:moveTo>
                <a:lnTo>
                  <a:pt x="0" y="1045295"/>
                </a:lnTo>
                <a:lnTo>
                  <a:pt x="0" y="1045295"/>
                </a:lnTo>
                <a:close/>
                <a:moveTo>
                  <a:pt x="1045295" y="0"/>
                </a:moveTo>
                <a:lnTo>
                  <a:pt x="1047166" y="0"/>
                </a:lnTo>
                <a:lnTo>
                  <a:pt x="1047166" y="1132236"/>
                </a:lnTo>
                <a:lnTo>
                  <a:pt x="4390" y="1132236"/>
                </a:lnTo>
                <a:lnTo>
                  <a:pt x="0" y="1045295"/>
                </a:lnTo>
                <a:lnTo>
                  <a:pt x="5397" y="938420"/>
                </a:lnTo>
                <a:cubicBezTo>
                  <a:pt x="58927" y="411324"/>
                  <a:pt x="504076" y="0"/>
                  <a:pt x="104529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324000" rIns="0" bIns="47486" rtlCol="0" anchor="ctr">
            <a:noAutofit/>
          </a:bodyPr>
          <a:p>
            <a:pPr algn="ctr"/>
            <a:r>
              <a:rPr lang="en-US" altLang="zh-CN" sz="2800" b="1" dirty="0">
                <a:solidFill>
                  <a:srgbClr val="FFFFFF"/>
                </a:solidFill>
                <a:latin typeface="+mn-ea"/>
              </a:rPr>
              <a:t>07</a:t>
            </a:r>
            <a:endParaRPr lang="en-US" altLang="zh-CN" sz="2800" b="1" dirty="0">
              <a:solidFill>
                <a:srgbClr val="FFFFFF"/>
              </a:solidFill>
              <a:latin typeface="+mn-ea"/>
            </a:endParaRPr>
          </a:p>
        </p:txBody>
      </p:sp>
      <p:sp>
        <p:nvSpPr>
          <p:cNvPr id="19" name="任意多边形: 形状 102"/>
          <p:cNvSpPr/>
          <p:nvPr>
            <p:custDataLst>
              <p:tags r:id="rId18"/>
            </p:custDataLst>
          </p:nvPr>
        </p:nvSpPr>
        <p:spPr>
          <a:xfrm flipH="1">
            <a:off x="6180455" y="4961255"/>
            <a:ext cx="4893945" cy="911860"/>
          </a:xfrm>
          <a:custGeom>
            <a:avLst/>
            <a:gdLst>
              <a:gd name="connsiteX0" fmla="*/ 133648 w 5197663"/>
              <a:gd name="connsiteY0" fmla="*/ 54697 h 1529474"/>
              <a:gd name="connsiteX1" fmla="*/ 59477 w 5197663"/>
              <a:gd name="connsiteY1" fmla="*/ 128868 h 1529474"/>
              <a:gd name="connsiteX2" fmla="*/ 59477 w 5197663"/>
              <a:gd name="connsiteY2" fmla="*/ 1400606 h 1529474"/>
              <a:gd name="connsiteX3" fmla="*/ 133648 w 5197663"/>
              <a:gd name="connsiteY3" fmla="*/ 1474777 h 1529474"/>
              <a:gd name="connsiteX4" fmla="*/ 5064014 w 5197663"/>
              <a:gd name="connsiteY4" fmla="*/ 1474777 h 1529474"/>
              <a:gd name="connsiteX5" fmla="*/ 5138185 w 5197663"/>
              <a:gd name="connsiteY5" fmla="*/ 1400606 h 1529474"/>
              <a:gd name="connsiteX6" fmla="*/ 5138185 w 5197663"/>
              <a:gd name="connsiteY6" fmla="*/ 128868 h 1529474"/>
              <a:gd name="connsiteX7" fmla="*/ 5064014 w 5197663"/>
              <a:gd name="connsiteY7" fmla="*/ 54697 h 1529474"/>
              <a:gd name="connsiteX8" fmla="*/ 81720 w 5197663"/>
              <a:gd name="connsiteY8" fmla="*/ 0 h 1529474"/>
              <a:gd name="connsiteX9" fmla="*/ 5115943 w 5197663"/>
              <a:gd name="connsiteY9" fmla="*/ 0 h 1529474"/>
              <a:gd name="connsiteX10" fmla="*/ 5197663 w 5197663"/>
              <a:gd name="connsiteY10" fmla="*/ 81720 h 1529474"/>
              <a:gd name="connsiteX11" fmla="*/ 5197663 w 5197663"/>
              <a:gd name="connsiteY11" fmla="*/ 1447754 h 1529474"/>
              <a:gd name="connsiteX12" fmla="*/ 5115943 w 5197663"/>
              <a:gd name="connsiteY12" fmla="*/ 1529474 h 1529474"/>
              <a:gd name="connsiteX13" fmla="*/ 81720 w 5197663"/>
              <a:gd name="connsiteY13" fmla="*/ 1529474 h 1529474"/>
              <a:gd name="connsiteX14" fmla="*/ 0 w 5197663"/>
              <a:gd name="connsiteY14" fmla="*/ 1447754 h 1529474"/>
              <a:gd name="connsiteX15" fmla="*/ 0 w 5197663"/>
              <a:gd name="connsiteY15" fmla="*/ 81720 h 1529474"/>
              <a:gd name="connsiteX16" fmla="*/ 81720 w 5197663"/>
              <a:gd name="connsiteY16" fmla="*/ 0 h 152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663" h="1529474">
                <a:moveTo>
                  <a:pt x="133648" y="54697"/>
                </a:moveTo>
                <a:cubicBezTo>
                  <a:pt x="92684" y="54697"/>
                  <a:pt x="59477" y="87904"/>
                  <a:pt x="59477" y="128868"/>
                </a:cubicBezTo>
                <a:lnTo>
                  <a:pt x="59477" y="1400606"/>
                </a:lnTo>
                <a:cubicBezTo>
                  <a:pt x="59477" y="1441570"/>
                  <a:pt x="92684" y="1474777"/>
                  <a:pt x="133648" y="1474777"/>
                </a:cubicBezTo>
                <a:lnTo>
                  <a:pt x="5064014" y="1474777"/>
                </a:lnTo>
                <a:cubicBezTo>
                  <a:pt x="5104978" y="1474777"/>
                  <a:pt x="5138185" y="1441570"/>
                  <a:pt x="5138185" y="1400606"/>
                </a:cubicBezTo>
                <a:lnTo>
                  <a:pt x="5138185" y="128868"/>
                </a:lnTo>
                <a:cubicBezTo>
                  <a:pt x="5138185" y="87904"/>
                  <a:pt x="5104978" y="54697"/>
                  <a:pt x="5064014" y="54697"/>
                </a:cubicBezTo>
                <a:close/>
                <a:moveTo>
                  <a:pt x="81720" y="0"/>
                </a:moveTo>
                <a:lnTo>
                  <a:pt x="5115943" y="0"/>
                </a:lnTo>
                <a:cubicBezTo>
                  <a:pt x="5161076" y="0"/>
                  <a:pt x="5197663" y="36587"/>
                  <a:pt x="5197663" y="81720"/>
                </a:cubicBezTo>
                <a:lnTo>
                  <a:pt x="5197663" y="1447754"/>
                </a:lnTo>
                <a:cubicBezTo>
                  <a:pt x="5197663" y="1492887"/>
                  <a:pt x="5161076" y="1529474"/>
                  <a:pt x="5115943" y="1529474"/>
                </a:cubicBezTo>
                <a:lnTo>
                  <a:pt x="81720" y="1529474"/>
                </a:lnTo>
                <a:cubicBezTo>
                  <a:pt x="36587" y="1529474"/>
                  <a:pt x="0" y="1492887"/>
                  <a:pt x="0" y="1447754"/>
                </a:cubicBezTo>
                <a:lnTo>
                  <a:pt x="0" y="81720"/>
                </a:lnTo>
                <a:cubicBezTo>
                  <a:pt x="0" y="36587"/>
                  <a:pt x="36587" y="0"/>
                  <a:pt x="8172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1253264" tIns="177358" rIns="322370" bIns="177357" rtlCol="0" anchor="ctr">
            <a:noAutofit/>
          </a:bodyPr>
          <a:p>
            <a:pPr algn="just">
              <a:lnSpc>
                <a:spcPct val="150000"/>
              </a:lnSpc>
            </a:pPr>
            <a:r>
              <a:rPr sz="1300" dirty="0" err="1">
                <a:solidFill>
                  <a:schemeClr val="dk1"/>
                </a:solidFill>
                <a:sym typeface="微软雅黑" panose="020B0503020204020204" charset="-122"/>
              </a:rPr>
              <a:t>恢复电压</a:t>
            </a:r>
            <a:r>
              <a:rPr lang="zh-CN" sz="1300" dirty="0" err="1">
                <a:solidFill>
                  <a:schemeClr val="dk1"/>
                </a:solidFill>
                <a:sym typeface="微软雅黑" panose="020B0503020204020204" charset="-122"/>
              </a:rPr>
              <a:t>：</a:t>
            </a:r>
            <a:r>
              <a:rPr lang="zh-CN" altLang="en-US" sz="13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读取电池数据后，要恢复到原来电压，这样就可以取保与BMS内存储的SOC值一致。</a:t>
            </a:r>
            <a:endParaRPr lang="zh-CN" sz="1300" dirty="0" err="1">
              <a:solidFill>
                <a:schemeClr val="dk1"/>
              </a:solidFill>
              <a:latin typeface="+mn-ea"/>
              <a:sym typeface="微软雅黑" panose="020B0503020204020204" charset="-122"/>
            </a:endParaRPr>
          </a:p>
        </p:txBody>
      </p:sp>
      <p:sp>
        <p:nvSpPr>
          <p:cNvPr id="20" name="任意多边形: 形状 99"/>
          <p:cNvSpPr/>
          <p:nvPr>
            <p:custDataLst>
              <p:tags r:id="rId19"/>
            </p:custDataLst>
          </p:nvPr>
        </p:nvSpPr>
        <p:spPr>
          <a:xfrm flipH="1">
            <a:off x="6236970" y="4981575"/>
            <a:ext cx="687705" cy="889000"/>
          </a:xfrm>
          <a:custGeom>
            <a:avLst/>
            <a:gdLst>
              <a:gd name="connsiteX0" fmla="*/ 0 w 1047166"/>
              <a:gd name="connsiteY0" fmla="*/ 1045294 h 1132236"/>
              <a:gd name="connsiteX1" fmla="*/ 0 w 1047166"/>
              <a:gd name="connsiteY1" fmla="*/ 1045295 h 1132236"/>
              <a:gd name="connsiteX2" fmla="*/ 0 w 1047166"/>
              <a:gd name="connsiteY2" fmla="*/ 1045295 h 1132236"/>
              <a:gd name="connsiteX3" fmla="*/ 1045295 w 1047166"/>
              <a:gd name="connsiteY3" fmla="*/ 0 h 1132236"/>
              <a:gd name="connsiteX4" fmla="*/ 1047166 w 1047166"/>
              <a:gd name="connsiteY4" fmla="*/ 0 h 1132236"/>
              <a:gd name="connsiteX5" fmla="*/ 1047166 w 1047166"/>
              <a:gd name="connsiteY5" fmla="*/ 1132236 h 1132236"/>
              <a:gd name="connsiteX6" fmla="*/ 4390 w 1047166"/>
              <a:gd name="connsiteY6" fmla="*/ 1132236 h 1132236"/>
              <a:gd name="connsiteX7" fmla="*/ 0 w 1047166"/>
              <a:gd name="connsiteY7" fmla="*/ 1045295 h 1132236"/>
              <a:gd name="connsiteX8" fmla="*/ 5397 w 1047166"/>
              <a:gd name="connsiteY8" fmla="*/ 938420 h 1132236"/>
              <a:gd name="connsiteX9" fmla="*/ 1045295 w 1047166"/>
              <a:gd name="connsiteY9" fmla="*/ 0 h 11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166" h="1132236">
                <a:moveTo>
                  <a:pt x="0" y="1045294"/>
                </a:moveTo>
                <a:lnTo>
                  <a:pt x="0" y="1045295"/>
                </a:lnTo>
                <a:lnTo>
                  <a:pt x="0" y="1045295"/>
                </a:lnTo>
                <a:close/>
                <a:moveTo>
                  <a:pt x="1045295" y="0"/>
                </a:moveTo>
                <a:lnTo>
                  <a:pt x="1047166" y="0"/>
                </a:lnTo>
                <a:lnTo>
                  <a:pt x="1047166" y="1132236"/>
                </a:lnTo>
                <a:lnTo>
                  <a:pt x="4390" y="1132236"/>
                </a:lnTo>
                <a:lnTo>
                  <a:pt x="0" y="1045295"/>
                </a:lnTo>
                <a:lnTo>
                  <a:pt x="5397" y="938420"/>
                </a:lnTo>
                <a:cubicBezTo>
                  <a:pt x="58927" y="411324"/>
                  <a:pt x="504076" y="0"/>
                  <a:pt x="104529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24000" rIns="144000" bIns="47486" rtlCol="0" anchor="ctr">
            <a:noAutofit/>
          </a:bodyPr>
          <a:p>
            <a:pPr algn="ctr"/>
            <a:r>
              <a:rPr lang="en-US" altLang="zh-CN" sz="2800" b="1" dirty="0">
                <a:solidFill>
                  <a:srgbClr val="FFFFFF"/>
                </a:solidFill>
                <a:latin typeface="+mn-ea"/>
              </a:rPr>
              <a:t>08</a:t>
            </a:r>
            <a:endParaRPr lang="en-US" altLang="zh-CN" sz="2800" b="1" dirty="0">
              <a:solidFill>
                <a:srgbClr val="FFFFFF"/>
              </a:solidFill>
              <a:latin typeface="+mn-ea"/>
            </a:endParaRPr>
          </a:p>
        </p:txBody>
      </p:sp>
    </p:spTree>
    <p:custDataLst>
      <p:tags r:id="rId20"/>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530232"/>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889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sz="2800" dirty="0" err="1">
                <a:solidFill>
                  <a:schemeClr val="dk1"/>
                </a:solidFill>
                <a:sym typeface="微软雅黑" panose="020B0503020204020204" charset="-122"/>
              </a:rPr>
              <a:t>分容操作</a:t>
            </a:r>
            <a:endParaRPr lang="zh-CN" sz="2800" dirty="0" err="1">
              <a:solidFill>
                <a:schemeClr val="dk1"/>
              </a:solidFill>
              <a:sym typeface="微软雅黑" panose="020B0503020204020204" charset="-122"/>
            </a:endParaRPr>
          </a:p>
        </p:txBody>
      </p:sp>
      <p:sp>
        <p:nvSpPr>
          <p:cNvPr id="4" name="矩形 3"/>
          <p:cNvSpPr/>
          <p:nvPr>
            <p:custDataLst>
              <p:tags r:id="rId3"/>
            </p:custDataLst>
          </p:nvPr>
        </p:nvSpPr>
        <p:spPr>
          <a:xfrm>
            <a:off x="767080" y="2118360"/>
            <a:ext cx="6315075" cy="3626485"/>
          </a:xfrm>
          <a:prstGeom prst="rect">
            <a:avLst/>
          </a:prstGeom>
          <a:solidFill>
            <a:schemeClr val="lt2"/>
          </a:solidFill>
          <a:ln>
            <a:noFill/>
          </a:ln>
          <a:effectLst>
            <a:outerShdw blurRad="127000" dist="38100" dir="5400000" algn="t" rotWithShape="0">
              <a:schemeClr val="dk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charset="-122"/>
              <a:ea typeface="微软雅黑" panose="020B0503020204020204" charset="-122"/>
            </a:endParaRPr>
          </a:p>
        </p:txBody>
      </p:sp>
      <p:pic>
        <p:nvPicPr>
          <p:cNvPr id="6" name="图形 3"/>
          <p:cNvPicPr>
            <a:picLocks noChangeAspect="1"/>
          </p:cNvPicPr>
          <p:nvPr>
            <p:custDataLst>
              <p:tags r:id="rId4"/>
            </p:custDataLst>
          </p:nvPr>
        </p:nvPicPr>
        <p:blipFill>
          <a:blip r:embed="rId5"/>
          <a:stretch>
            <a:fillRect/>
          </a:stretch>
        </p:blipFill>
        <p:spPr>
          <a:xfrm rot="10800000">
            <a:off x="9867967" y="1830612"/>
            <a:ext cx="822185" cy="705924"/>
          </a:xfrm>
          <a:prstGeom prst="rect">
            <a:avLst/>
          </a:prstGeom>
        </p:spPr>
      </p:pic>
      <p:pic>
        <p:nvPicPr>
          <p:cNvPr id="2" name="图片 1" descr="/data/temp/000da96b-1810-11ef-9897-6e1d0b799a1e.jpg000da96b-1810-11ef-9897-6e1d0b799a1e"/>
          <p:cNvPicPr>
            <a:picLocks noChangeAspect="1"/>
          </p:cNvPicPr>
          <p:nvPr>
            <p:custDataLst>
              <p:tags r:id="rId6"/>
            </p:custDataLst>
          </p:nvPr>
        </p:nvPicPr>
        <p:blipFill rotWithShape="1">
          <a:blip r:embed="rId7"/>
          <a:srcRect/>
          <a:stretch>
            <a:fillRect/>
          </a:stretch>
        </p:blipFill>
        <p:spPr>
          <a:xfrm>
            <a:off x="2118360" y="1223010"/>
            <a:ext cx="7040880" cy="4431030"/>
          </a:xfrm>
          <a:custGeom>
            <a:avLst/>
            <a:gdLst/>
            <a:ahLst/>
            <a:cxnLst>
              <a:cxn ang="3">
                <a:pos x="hc" y="t"/>
              </a:cxn>
              <a:cxn ang="cd2">
                <a:pos x="l" y="vc"/>
              </a:cxn>
              <a:cxn ang="cd4">
                <a:pos x="hc" y="b"/>
              </a:cxn>
              <a:cxn ang="0">
                <a:pos x="r" y="vc"/>
              </a:cxn>
            </a:cxnLst>
            <a:rect l="l" t="t" r="r" b="b"/>
            <a:pathLst>
              <a:path w="7920" h="7920">
                <a:moveTo>
                  <a:pt x="0" y="0"/>
                </a:moveTo>
                <a:lnTo>
                  <a:pt x="7920" y="0"/>
                </a:lnTo>
                <a:lnTo>
                  <a:pt x="7920" y="7920"/>
                </a:lnTo>
                <a:lnTo>
                  <a:pt x="0" y="7920"/>
                </a:lnTo>
                <a:lnTo>
                  <a:pt x="0" y="0"/>
                </a:lnTo>
                <a:close/>
              </a:path>
            </a:pathLst>
          </a:custGeom>
        </p:spPr>
      </p:pic>
      <p:sp>
        <p:nvSpPr>
          <p:cNvPr id="5" name="Title 6"/>
          <p:cNvSpPr txBox="1"/>
          <p:nvPr>
            <p:custDataLst>
              <p:tags r:id="rId8"/>
            </p:custDataLst>
          </p:nvPr>
        </p:nvSpPr>
        <p:spPr>
          <a:xfrm>
            <a:off x="457200" y="5744845"/>
            <a:ext cx="11277600" cy="72136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ctr" fontAlgn="auto">
              <a:lnSpc>
                <a:spcPct val="120000"/>
              </a:lnSpc>
              <a:spcAft>
                <a:spcPts val="800"/>
              </a:spcAft>
            </a:pPr>
            <a:r>
              <a:rPr lang="zh-CN" altLang="en-US" sz="1400" spc="10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rPr>
              <a:t>对于需要维修的电池，一定要测量并记下维修时电压，以便维修后进行恢复，使其SOC值与BMS基本一致。</a:t>
            </a:r>
            <a:endParaRPr lang="zh-CN" altLang="en-US" sz="1400" spc="10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endParaRPr>
          </a:p>
        </p:txBody>
      </p:sp>
    </p:spTree>
    <p:custDataLst>
      <p:tags r:id="rId9"/>
    </p:custData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custDataLst>
              <p:tags r:id="rId1"/>
            </p:custDataLst>
          </p:nvPr>
        </p:nvCxnSpPr>
        <p:spPr>
          <a:xfrm>
            <a:off x="457204" y="304802"/>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3" name="矩形 2"/>
          <p:cNvSpPr/>
          <p:nvPr>
            <p:custDataLst>
              <p:tags r:id="rId2"/>
            </p:custDataLst>
          </p:nvPr>
        </p:nvSpPr>
        <p:spPr>
          <a:xfrm>
            <a:off x="512573" y="609576"/>
            <a:ext cx="11166853" cy="5943647"/>
          </a:xfrm>
          <a:prstGeom prst="rect">
            <a:avLst/>
          </a:prstGeom>
          <a:solidFill>
            <a:schemeClr val="lt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1" descr="/data/temp/f735b317-1802-11ef-afec-d202ea7cba4e.jpgf735b317-1802-11ef-afec-d202ea7cba4e"/>
          <p:cNvPicPr>
            <a:picLocks noChangeAspect="1"/>
          </p:cNvPicPr>
          <p:nvPr>
            <p:custDataLst>
              <p:tags r:id="rId3"/>
            </p:custDataLst>
          </p:nvPr>
        </p:nvPicPr>
        <p:blipFill rotWithShape="1">
          <a:blip r:embed="rId4"/>
          <a:srcRect/>
          <a:stretch>
            <a:fillRect/>
          </a:stretch>
        </p:blipFill>
        <p:spPr>
          <a:xfrm>
            <a:off x="692685" y="1165679"/>
            <a:ext cx="10806620" cy="4831426"/>
          </a:xfrm>
          <a:custGeom>
            <a:avLst/>
            <a:gdLst/>
            <a:ahLst/>
            <a:cxnLst>
              <a:cxn ang="3">
                <a:pos x="hc" y="t"/>
              </a:cxn>
              <a:cxn ang="cd2">
                <a:pos x="l" y="vc"/>
              </a:cxn>
              <a:cxn ang="cd4">
                <a:pos x="hc" y="b"/>
              </a:cxn>
              <a:cxn ang="0">
                <a:pos x="r" y="vc"/>
              </a:cxn>
            </a:cxnLst>
            <a:rect l="l" t="t" r="r" b="b"/>
            <a:pathLst>
              <a:path w="14400" h="7440">
                <a:moveTo>
                  <a:pt x="0" y="0"/>
                </a:moveTo>
                <a:lnTo>
                  <a:pt x="14400" y="0"/>
                </a:lnTo>
                <a:lnTo>
                  <a:pt x="14400" y="7440"/>
                </a:lnTo>
                <a:lnTo>
                  <a:pt x="0" y="7440"/>
                </a:lnTo>
                <a:lnTo>
                  <a:pt x="0" y="0"/>
                </a:lnTo>
                <a:close/>
              </a:path>
            </a:pathLst>
          </a:custGeom>
        </p:spPr>
      </p:pic>
    </p:spTree>
    <p:custDataLst>
      <p:tags r:id="rId5"/>
    </p:custData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5969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sz="2800" dirty="0" err="1">
                <a:solidFill>
                  <a:schemeClr val="dk1"/>
                </a:solidFill>
                <a:sym typeface="微软雅黑" panose="020B0503020204020204" charset="-122"/>
              </a:rPr>
              <a:t>分容操作</a:t>
            </a:r>
            <a:endParaRPr lang="zh-CN" sz="2800" dirty="0" err="1">
              <a:solidFill>
                <a:schemeClr val="dk1"/>
              </a:solidFill>
              <a:sym typeface="微软雅黑" panose="020B0503020204020204" charset="-122"/>
            </a:endParaRPr>
          </a:p>
        </p:txBody>
      </p:sp>
      <p:sp>
        <p:nvSpPr>
          <p:cNvPr id="3" name="副标题"/>
          <p:cNvSpPr txBox="1"/>
          <p:nvPr>
            <p:custDataLst>
              <p:tags r:id="rId3"/>
            </p:custDataLst>
          </p:nvPr>
        </p:nvSpPr>
        <p:spPr>
          <a:xfrm>
            <a:off x="5244465" y="1886585"/>
            <a:ext cx="1924050" cy="457200"/>
          </a:xfrm>
          <a:prstGeom prst="rect">
            <a:avLst/>
          </a:prstGeom>
          <a:noFill/>
          <a:ln w="12700">
            <a:miter lim="400000"/>
          </a:ln>
          <a:extLst>
            <a:ext uri="{909E8E84-426E-40DD-AFC4-6F175D3DCCD1}">
              <a14:hiddenFill xmlns:a14="http://schemas.microsoft.com/office/drawing/2010/main">
                <a:solidFill>
                  <a:schemeClr val="accent3"/>
                </a:solidFill>
              </a14:hiddenFill>
            </a:ext>
          </a:extLst>
        </p:spPr>
        <p:txBody>
          <a:bodyPr lIns="0" tIns="0" rIns="0" bIns="0">
            <a:normAutofit/>
          </a:bodyPr>
          <a:lstStyle>
            <a:defPPr>
              <a:defRPr lang="zh-CN"/>
            </a:defPPr>
            <a:lvl1pPr fontAlgn="auto">
              <a:lnSpc>
                <a:spcPct val="120000"/>
              </a:lnSpc>
              <a:defRPr sz="2000">
                <a:solidFill>
                  <a:srgbClr val="FFFFFF"/>
                </a:solidFill>
                <a:latin typeface="微软雅黑" panose="020B0503020204020204" charset="-122"/>
                <a:ea typeface="微软雅黑" panose="020B0503020204020204" charset="-122"/>
                <a:cs typeface="微软雅黑" panose="020B0503020204020204" charset="-122"/>
              </a:defRPr>
            </a:lvl1pPr>
          </a:lstStyle>
          <a:p>
            <a:r>
              <a:rPr dirty="0" err="1">
                <a:solidFill>
                  <a:schemeClr val="dk1"/>
                </a:solidFill>
                <a:sym typeface="微软雅黑" panose="020B0503020204020204" charset="-122"/>
              </a:rPr>
              <a:t>测量单体电压</a:t>
            </a:r>
            <a:endParaRPr dirty="0" err="1">
              <a:solidFill>
                <a:schemeClr val="dk1"/>
              </a:solidFill>
              <a:sym typeface="微软雅黑" panose="020B0503020204020204" charset="-122"/>
            </a:endParaRPr>
          </a:p>
        </p:txBody>
      </p:sp>
      <p:sp>
        <p:nvSpPr>
          <p:cNvPr id="6" name="文本框 5"/>
          <p:cNvSpPr txBox="1"/>
          <p:nvPr/>
        </p:nvSpPr>
        <p:spPr>
          <a:xfrm>
            <a:off x="1017270" y="1922145"/>
            <a:ext cx="3055620" cy="368300"/>
          </a:xfrm>
          <a:prstGeom prst="rect">
            <a:avLst/>
          </a:prstGeom>
          <a:noFill/>
        </p:spPr>
        <p:txBody>
          <a:bodyPr wrap="square" rtlCol="0" anchor="t">
            <a:spAutoFit/>
          </a:bodyPr>
          <a:p>
            <a:pPr algn="l"/>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电池夹与电池相连接。</a:t>
            </a:r>
            <a:endParaRPr lang="zh-CN" altLang="en-US" sz="4400" b="1"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7" name="副标题"/>
          <p:cNvSpPr txBox="1"/>
          <p:nvPr>
            <p:custDataLst>
              <p:tags r:id="rId4"/>
            </p:custDataLst>
          </p:nvPr>
        </p:nvSpPr>
        <p:spPr>
          <a:xfrm>
            <a:off x="8442960" y="1921510"/>
            <a:ext cx="2025650" cy="457200"/>
          </a:xfrm>
          <a:prstGeom prst="rect">
            <a:avLst/>
          </a:prstGeom>
          <a:noFill/>
          <a:ln w="12700">
            <a:miter lim="400000"/>
          </a:ln>
          <a:extLst>
            <a:ext uri="{909E8E84-426E-40DD-AFC4-6F175D3DCCD1}">
              <a14:hiddenFill xmlns:a14="http://schemas.microsoft.com/office/drawing/2010/main">
                <a:solidFill>
                  <a:schemeClr val="accent3"/>
                </a:solidFill>
              </a14:hiddenFill>
            </a:ext>
          </a:extLst>
        </p:spPr>
        <p:txBody>
          <a:bodyPr lIns="0" tIns="0" rIns="0" bIns="0">
            <a:normAutofit/>
          </a:bodyPr>
          <a:lstStyle>
            <a:defPPr>
              <a:defRPr lang="zh-CN"/>
            </a:defPPr>
            <a:lvl1pPr fontAlgn="auto">
              <a:lnSpc>
                <a:spcPct val="120000"/>
              </a:lnSpc>
              <a:defRPr sz="2000">
                <a:solidFill>
                  <a:srgbClr val="FFFFFF"/>
                </a:solidFill>
                <a:latin typeface="微软雅黑" panose="020B0503020204020204" charset="-122"/>
                <a:ea typeface="微软雅黑" panose="020B0503020204020204" charset="-122"/>
                <a:cs typeface="微软雅黑" panose="020B0503020204020204" charset="-122"/>
              </a:defRPr>
            </a:lvl1pPr>
          </a:lstStyle>
          <a:p>
            <a:pPr algn="ctr"/>
            <a:r>
              <a:rPr dirty="0" err="1">
                <a:solidFill>
                  <a:schemeClr val="dk1"/>
                </a:solidFill>
                <a:sym typeface="微软雅黑" panose="020B0503020204020204" charset="-122"/>
              </a:rPr>
              <a:t>编辑工步</a:t>
            </a:r>
            <a:endParaRPr dirty="0" err="1">
              <a:solidFill>
                <a:schemeClr val="dk1"/>
              </a:solidFill>
              <a:sym typeface="微软雅黑" panose="020B0503020204020204" charset="-122"/>
            </a:endParaRPr>
          </a:p>
        </p:txBody>
      </p:sp>
      <p:pic>
        <p:nvPicPr>
          <p:cNvPr id="8" name="图片 7"/>
          <p:cNvPicPr>
            <a:picLocks noChangeAspect="1"/>
          </p:cNvPicPr>
          <p:nvPr>
            <p:custDataLst>
              <p:tags r:id="rId5"/>
            </p:custDataLst>
          </p:nvPr>
        </p:nvPicPr>
        <p:blipFill>
          <a:blip r:embed="rId6"/>
          <a:stretch>
            <a:fillRect/>
          </a:stretch>
        </p:blipFill>
        <p:spPr>
          <a:xfrm>
            <a:off x="577215" y="2774950"/>
            <a:ext cx="3936365" cy="2480310"/>
          </a:xfrm>
          <a:prstGeom prst="rect">
            <a:avLst/>
          </a:prstGeom>
        </p:spPr>
      </p:pic>
      <p:pic>
        <p:nvPicPr>
          <p:cNvPr id="10" name="http://photo-static-api.fotomore.com/creative/vcg/veer/400/new/VCG41N161942199.jpg?uid=386&amp;timestamp=1716370433&amp;sign=5c1c32dfad9931f48cedb913ceb5d648" descr="用万用表测量电池电压"/>
          <p:cNvPicPr>
            <a:picLocks noChangeAspect="1"/>
          </p:cNvPicPr>
          <p:nvPr>
            <p:custDataLst>
              <p:tags r:id="rId7"/>
            </p:custDataLst>
          </p:nvPr>
        </p:nvPicPr>
        <p:blipFill>
          <a:blip r:embed="rId8"/>
          <a:stretch>
            <a:fillRect/>
          </a:stretch>
        </p:blipFill>
        <p:spPr>
          <a:xfrm>
            <a:off x="4513580" y="2480310"/>
            <a:ext cx="2905760" cy="3957320"/>
          </a:xfrm>
          <a:prstGeom prst="rect">
            <a:avLst/>
          </a:prstGeom>
        </p:spPr>
      </p:pic>
      <p:pic>
        <p:nvPicPr>
          <p:cNvPr id="12" name="图片 11"/>
          <p:cNvPicPr>
            <a:picLocks noChangeAspect="1"/>
          </p:cNvPicPr>
          <p:nvPr>
            <p:custDataLst>
              <p:tags r:id="rId9"/>
            </p:custDataLst>
          </p:nvPr>
        </p:nvPicPr>
        <p:blipFill>
          <a:blip r:embed="rId10"/>
          <a:stretch>
            <a:fillRect/>
          </a:stretch>
        </p:blipFill>
        <p:spPr>
          <a:xfrm>
            <a:off x="7419340" y="2846705"/>
            <a:ext cx="4015105" cy="2479675"/>
          </a:xfrm>
          <a:prstGeom prst="rect">
            <a:avLst/>
          </a:prstGeom>
        </p:spPr>
      </p:pic>
    </p:spTree>
    <p:custDataLst>
      <p:tags r:id="rId11"/>
    </p:custData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40485" y="1153795"/>
            <a:ext cx="2863850" cy="466090"/>
          </a:xfrm>
          <a:prstGeom prst="rect">
            <a:avLst/>
          </a:prstGeom>
          <a:noFill/>
        </p:spPr>
        <p:txBody>
          <a:bodyPr wrap="square" rtlCol="0" anchor="t">
            <a:noAutofit/>
          </a:bodyPr>
          <a:p>
            <a:pPr algn="l"/>
            <a:r>
              <a:rPr lang="zh-CN" altLang="en-US" dirty="0">
                <a:solidFill>
                  <a:schemeClr val="tx1"/>
                </a:solidFill>
                <a:latin typeface="Arial" panose="020B0604020202020204" pitchFamily="34" charset="0"/>
                <a:cs typeface="Arial" panose="020B0604020202020204" pitchFamily="34" charset="0"/>
              </a:rPr>
              <a:t>充电</a:t>
            </a:r>
            <a:endParaRPr lang="zh-CN" altLang="en-US" dirty="0">
              <a:solidFill>
                <a:schemeClr val="tx1"/>
              </a:solidFill>
              <a:latin typeface="Arial" panose="020B0604020202020204" pitchFamily="34" charset="0"/>
              <a:cs typeface="Arial" panose="020B0604020202020204" pitchFamily="34" charset="0"/>
            </a:endParaRPr>
          </a:p>
        </p:txBody>
      </p:sp>
      <p:sp>
        <p:nvSpPr>
          <p:cNvPr id="3" name="文本框 6"/>
          <p:cNvSpPr txBox="1"/>
          <p:nvPr>
            <p:custDataLst>
              <p:tags r:id="rId1"/>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sz="2800" dirty="0" err="1">
                <a:solidFill>
                  <a:schemeClr val="dk1"/>
                </a:solidFill>
                <a:sym typeface="微软雅黑" panose="020B0503020204020204" charset="-122"/>
              </a:rPr>
              <a:t>分容操作</a:t>
            </a:r>
            <a:endParaRPr lang="zh-CN" sz="2800" dirty="0" err="1">
              <a:solidFill>
                <a:schemeClr val="dk1"/>
              </a:solidFill>
              <a:sym typeface="微软雅黑" panose="020B0503020204020204" charset="-122"/>
            </a:endParaRPr>
          </a:p>
        </p:txBody>
      </p:sp>
      <p:cxnSp>
        <p:nvCxnSpPr>
          <p:cNvPr id="11" name="直接连接符 10"/>
          <p:cNvCxnSpPr/>
          <p:nvPr>
            <p:custDataLst>
              <p:tags r:id="rId2"/>
            </p:custDataLst>
          </p:nvPr>
        </p:nvCxnSpPr>
        <p:spPr>
          <a:xfrm>
            <a:off x="457204" y="77598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pic>
        <p:nvPicPr>
          <p:cNvPr id="4" name="图片 3"/>
          <p:cNvPicPr>
            <a:picLocks noChangeAspect="1"/>
          </p:cNvPicPr>
          <p:nvPr>
            <p:custDataLst>
              <p:tags r:id="rId3"/>
            </p:custDataLst>
          </p:nvPr>
        </p:nvPicPr>
        <p:blipFill>
          <a:blip r:embed="rId4"/>
          <a:stretch>
            <a:fillRect/>
          </a:stretch>
        </p:blipFill>
        <p:spPr>
          <a:xfrm>
            <a:off x="2340610" y="2011680"/>
            <a:ext cx="6651625" cy="2953385"/>
          </a:xfrm>
          <a:prstGeom prst="rect">
            <a:avLst/>
          </a:prstGeom>
        </p:spPr>
      </p:pic>
      <p:sp>
        <p:nvSpPr>
          <p:cNvPr id="5" name="文本框 4"/>
          <p:cNvSpPr txBox="1"/>
          <p:nvPr/>
        </p:nvSpPr>
        <p:spPr>
          <a:xfrm>
            <a:off x="2764790" y="1541145"/>
            <a:ext cx="6096000" cy="368300"/>
          </a:xfrm>
          <a:prstGeom prst="rect">
            <a:avLst/>
          </a:prstGeom>
          <a:noFill/>
        </p:spPr>
        <p:txBody>
          <a:bodyPr wrap="square" rtlCol="0" anchor="t">
            <a:spAutoFit/>
          </a:bodyPr>
          <a:p>
            <a:pPr algn="l"/>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充电和截止时指示灯显示</a:t>
            </a:r>
            <a:endParaRPr lang="zh-CN" altLang="en-US" sz="4400" b="1"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2764790" y="5274945"/>
            <a:ext cx="6096000" cy="368300"/>
          </a:xfrm>
          <a:prstGeom prst="rect">
            <a:avLst/>
          </a:prstGeom>
          <a:noFill/>
        </p:spPr>
        <p:txBody>
          <a:bodyPr wrap="square" rtlCol="0" anchor="t">
            <a:spAutoFit/>
          </a:bodyPr>
          <a:p>
            <a:pPr algn="l"/>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当所有电池充电完毕后，静置30分钟以上</a:t>
            </a:r>
            <a:endParaRPr lang="zh-CN" altLang="en-US" sz="4400" b="1"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5"/>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7620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sz="2800" dirty="0" err="1">
                <a:solidFill>
                  <a:schemeClr val="dk1"/>
                </a:solidFill>
                <a:sym typeface="微软雅黑" panose="020B0503020204020204" charset="-122"/>
              </a:rPr>
              <a:t>分容操作</a:t>
            </a:r>
            <a:endParaRPr lang="zh-CN" sz="2800" dirty="0" err="1">
              <a:solidFill>
                <a:schemeClr val="dk1"/>
              </a:solidFill>
              <a:sym typeface="微软雅黑" panose="020B0503020204020204" charset="-122"/>
            </a:endParaRPr>
          </a:p>
        </p:txBody>
      </p:sp>
      <p:sp>
        <p:nvSpPr>
          <p:cNvPr id="3" name="副标题"/>
          <p:cNvSpPr txBox="1"/>
          <p:nvPr>
            <p:custDataLst>
              <p:tags r:id="rId3"/>
            </p:custDataLst>
          </p:nvPr>
        </p:nvSpPr>
        <p:spPr>
          <a:xfrm>
            <a:off x="6615430" y="1674495"/>
            <a:ext cx="3702050" cy="457200"/>
          </a:xfrm>
          <a:prstGeom prst="rect">
            <a:avLst/>
          </a:prstGeom>
          <a:noFill/>
          <a:ln w="12700">
            <a:miter lim="400000"/>
          </a:ln>
          <a:extLst>
            <a:ext uri="{909E8E84-426E-40DD-AFC4-6F175D3DCCD1}">
              <a14:hiddenFill xmlns:a14="http://schemas.microsoft.com/office/drawing/2010/main">
                <a:solidFill>
                  <a:schemeClr val="accent3"/>
                </a:solidFill>
              </a14:hiddenFill>
            </a:ext>
          </a:extLst>
        </p:spPr>
        <p:txBody>
          <a:bodyPr lIns="0" tIns="0" rIns="0" bIns="0">
            <a:normAutofit/>
          </a:bodyPr>
          <a:lstStyle>
            <a:defPPr>
              <a:defRPr lang="zh-CN"/>
            </a:defPPr>
            <a:lvl1pPr fontAlgn="auto">
              <a:lnSpc>
                <a:spcPct val="120000"/>
              </a:lnSpc>
              <a:defRPr sz="2000">
                <a:solidFill>
                  <a:srgbClr val="FFFFFF"/>
                </a:solidFill>
                <a:latin typeface="微软雅黑" panose="020B0503020204020204" charset="-122"/>
                <a:ea typeface="微软雅黑" panose="020B0503020204020204" charset="-122"/>
                <a:cs typeface="微软雅黑" panose="020B0503020204020204" charset="-122"/>
              </a:defRPr>
            </a:lvl1pPr>
          </a:lstStyle>
          <a:p>
            <a:r>
              <a:rPr dirty="0" err="1">
                <a:solidFill>
                  <a:schemeClr val="dk1"/>
                </a:solidFill>
                <a:sym typeface="微软雅黑" panose="020B0503020204020204" charset="-122"/>
              </a:rPr>
              <a:t>读数</a:t>
            </a:r>
            <a:endParaRPr dirty="0" err="1">
              <a:solidFill>
                <a:schemeClr val="dk1"/>
              </a:solidFill>
              <a:sym typeface="微软雅黑" panose="020B0503020204020204" charset="-122"/>
            </a:endParaRPr>
          </a:p>
        </p:txBody>
      </p:sp>
      <p:pic>
        <p:nvPicPr>
          <p:cNvPr id="6" name="图片 5"/>
          <p:cNvPicPr>
            <a:picLocks noChangeAspect="1"/>
          </p:cNvPicPr>
          <p:nvPr>
            <p:custDataLst>
              <p:tags r:id="rId4"/>
            </p:custDataLst>
          </p:nvPr>
        </p:nvPicPr>
        <p:blipFill>
          <a:blip r:embed="rId5"/>
          <a:stretch>
            <a:fillRect/>
          </a:stretch>
        </p:blipFill>
        <p:spPr>
          <a:xfrm>
            <a:off x="6369685" y="2421890"/>
            <a:ext cx="5288915" cy="3287395"/>
          </a:xfrm>
          <a:prstGeom prst="rect">
            <a:avLst/>
          </a:prstGeom>
        </p:spPr>
      </p:pic>
      <p:sp>
        <p:nvSpPr>
          <p:cNvPr id="7" name="副标题"/>
          <p:cNvSpPr txBox="1"/>
          <p:nvPr>
            <p:custDataLst>
              <p:tags r:id="rId6"/>
            </p:custDataLst>
          </p:nvPr>
        </p:nvSpPr>
        <p:spPr>
          <a:xfrm>
            <a:off x="1336040" y="1674495"/>
            <a:ext cx="4227195" cy="457200"/>
          </a:xfrm>
          <a:prstGeom prst="rect">
            <a:avLst/>
          </a:prstGeom>
          <a:noFill/>
          <a:ln w="12700">
            <a:miter lim="400000"/>
          </a:ln>
          <a:extLst>
            <a:ext uri="{909E8E84-426E-40DD-AFC4-6F175D3DCCD1}">
              <a14:hiddenFill xmlns:a14="http://schemas.microsoft.com/office/drawing/2010/main">
                <a:solidFill>
                  <a:schemeClr val="accent3"/>
                </a:solidFill>
              </a14:hiddenFill>
            </a:ext>
          </a:extLst>
        </p:spPr>
        <p:txBody>
          <a:bodyPr lIns="0" tIns="0" rIns="0" bIns="0">
            <a:normAutofit/>
          </a:bodyPr>
          <a:lstStyle>
            <a:defPPr>
              <a:defRPr lang="zh-CN"/>
            </a:defPPr>
            <a:lvl1pPr fontAlgn="auto">
              <a:lnSpc>
                <a:spcPct val="120000"/>
              </a:lnSpc>
              <a:defRPr sz="2000">
                <a:solidFill>
                  <a:srgbClr val="FFFFFF"/>
                </a:solidFill>
                <a:latin typeface="微软雅黑" panose="020B0503020204020204" charset="-122"/>
                <a:ea typeface="微软雅黑" panose="020B0503020204020204" charset="-122"/>
                <a:cs typeface="微软雅黑" panose="020B0503020204020204" charset="-122"/>
              </a:defRPr>
            </a:lvl1pPr>
          </a:lstStyle>
          <a:p>
            <a:r>
              <a:rPr dirty="0" err="1">
                <a:solidFill>
                  <a:schemeClr val="dk1"/>
                </a:solidFill>
                <a:sym typeface="微软雅黑" panose="020B0503020204020204" charset="-122"/>
              </a:rPr>
              <a:t>放电</a:t>
            </a:r>
            <a:endParaRPr dirty="0" err="1">
              <a:solidFill>
                <a:schemeClr val="dk1"/>
              </a:solidFill>
              <a:sym typeface="微软雅黑" panose="020B0503020204020204" charset="-122"/>
            </a:endParaRPr>
          </a:p>
        </p:txBody>
      </p:sp>
      <p:pic>
        <p:nvPicPr>
          <p:cNvPr id="8" name="图片 7"/>
          <p:cNvPicPr>
            <a:picLocks noChangeAspect="1"/>
          </p:cNvPicPr>
          <p:nvPr>
            <p:custDataLst>
              <p:tags r:id="rId7"/>
            </p:custDataLst>
          </p:nvPr>
        </p:nvPicPr>
        <p:blipFill>
          <a:blip r:embed="rId8"/>
          <a:stretch>
            <a:fillRect/>
          </a:stretch>
        </p:blipFill>
        <p:spPr>
          <a:xfrm>
            <a:off x="882015" y="2421890"/>
            <a:ext cx="5399405" cy="3340100"/>
          </a:xfrm>
          <a:prstGeom prst="rect">
            <a:avLst/>
          </a:prstGeom>
        </p:spPr>
      </p:pic>
    </p:spTree>
    <p:custDataLst>
      <p:tags r:id="rId9"/>
    </p:custData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47679" y="614056"/>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sz="2800" dirty="0" err="1">
                <a:solidFill>
                  <a:schemeClr val="dk1"/>
                </a:solidFill>
                <a:sym typeface="微软雅黑" panose="020B0503020204020204" charset="-122"/>
              </a:rPr>
              <a:t>分容操作</a:t>
            </a:r>
            <a:endParaRPr lang="zh-CN" sz="2800" dirty="0" err="1">
              <a:solidFill>
                <a:schemeClr val="dk1"/>
              </a:solidFill>
              <a:sym typeface="微软雅黑" panose="020B0503020204020204" charset="-122"/>
            </a:endParaRPr>
          </a:p>
        </p:txBody>
      </p:sp>
      <p:sp>
        <p:nvSpPr>
          <p:cNvPr id="3" name="副标题"/>
          <p:cNvSpPr txBox="1"/>
          <p:nvPr>
            <p:custDataLst>
              <p:tags r:id="rId3"/>
            </p:custDataLst>
          </p:nvPr>
        </p:nvSpPr>
        <p:spPr>
          <a:xfrm>
            <a:off x="447679" y="974097"/>
            <a:ext cx="11277690" cy="457204"/>
          </a:xfrm>
          <a:prstGeom prst="rect">
            <a:avLst/>
          </a:prstGeom>
          <a:noFill/>
          <a:ln w="12700">
            <a:miter lim="400000"/>
          </a:ln>
          <a:extLst>
            <a:ext uri="{909E8E84-426E-40DD-AFC4-6F175D3DCCD1}">
              <a14:hiddenFill xmlns:a14="http://schemas.microsoft.com/office/drawing/2010/main">
                <a:solidFill>
                  <a:schemeClr val="accent3"/>
                </a:solidFill>
              </a14:hiddenFill>
            </a:ext>
          </a:extLst>
        </p:spPr>
        <p:txBody>
          <a:bodyPr lIns="0" tIns="0" rIns="0" bIns="0">
            <a:normAutofit/>
          </a:bodyPr>
          <a:lstStyle>
            <a:defPPr>
              <a:defRPr lang="zh-CN"/>
            </a:defPPr>
            <a:lvl1pPr fontAlgn="auto">
              <a:lnSpc>
                <a:spcPct val="120000"/>
              </a:lnSpc>
              <a:defRPr sz="2000">
                <a:solidFill>
                  <a:srgbClr val="FFFFFF"/>
                </a:solidFill>
                <a:latin typeface="微软雅黑" panose="020B0503020204020204" charset="-122"/>
                <a:ea typeface="微软雅黑" panose="020B0503020204020204" charset="-122"/>
                <a:cs typeface="微软雅黑" panose="020B0503020204020204" charset="-122"/>
              </a:defRPr>
            </a:lvl1pPr>
          </a:lstStyle>
          <a:p>
            <a:r>
              <a:rPr dirty="0" err="1">
                <a:solidFill>
                  <a:schemeClr val="dk1"/>
                </a:solidFill>
                <a:sym typeface="微软雅黑" panose="020B0503020204020204" charset="-122"/>
              </a:rPr>
              <a:t>放电和截止时指示灯显示</a:t>
            </a:r>
            <a:endParaRPr dirty="0" err="1">
              <a:solidFill>
                <a:schemeClr val="dk1"/>
              </a:solidFill>
              <a:sym typeface="微软雅黑" panose="020B0503020204020204" charset="-122"/>
            </a:endParaRPr>
          </a:p>
        </p:txBody>
      </p:sp>
      <p:pic>
        <p:nvPicPr>
          <p:cNvPr id="5" name="图片 4"/>
          <p:cNvPicPr>
            <a:picLocks noChangeAspect="1"/>
          </p:cNvPicPr>
          <p:nvPr>
            <p:custDataLst>
              <p:tags r:id="rId4"/>
            </p:custDataLst>
          </p:nvPr>
        </p:nvPicPr>
        <p:blipFill>
          <a:blip r:embed="rId5"/>
          <a:stretch>
            <a:fillRect/>
          </a:stretch>
        </p:blipFill>
        <p:spPr>
          <a:xfrm>
            <a:off x="447675" y="1993900"/>
            <a:ext cx="11287125" cy="4019550"/>
          </a:xfrm>
          <a:prstGeom prst="rect">
            <a:avLst/>
          </a:prstGeom>
        </p:spPr>
      </p:pic>
    </p:spTree>
    <p:custDataLst>
      <p:tags r:id="rId6"/>
    </p:custData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7620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sz="2800" dirty="0" err="1">
                <a:solidFill>
                  <a:schemeClr val="dk1"/>
                </a:solidFill>
                <a:sym typeface="微软雅黑" panose="020B0503020204020204" charset="-122"/>
              </a:rPr>
              <a:t>分容操作</a:t>
            </a:r>
            <a:endParaRPr lang="zh-CN" sz="2800" dirty="0" err="1">
              <a:solidFill>
                <a:schemeClr val="dk1"/>
              </a:solidFill>
              <a:sym typeface="微软雅黑" panose="020B0503020204020204" charset="-122"/>
            </a:endParaRPr>
          </a:p>
        </p:txBody>
      </p:sp>
      <p:sp>
        <p:nvSpPr>
          <p:cNvPr id="3" name="副标题"/>
          <p:cNvSpPr txBox="1"/>
          <p:nvPr>
            <p:custDataLst>
              <p:tags r:id="rId3"/>
            </p:custDataLst>
          </p:nvPr>
        </p:nvSpPr>
        <p:spPr>
          <a:xfrm>
            <a:off x="457204" y="1014737"/>
            <a:ext cx="11277690" cy="457204"/>
          </a:xfrm>
          <a:prstGeom prst="rect">
            <a:avLst/>
          </a:prstGeom>
          <a:noFill/>
          <a:ln w="12700">
            <a:miter lim="400000"/>
          </a:ln>
          <a:extLst>
            <a:ext uri="{909E8E84-426E-40DD-AFC4-6F175D3DCCD1}">
              <a14:hiddenFill xmlns:a14="http://schemas.microsoft.com/office/drawing/2010/main">
                <a:solidFill>
                  <a:schemeClr val="accent3"/>
                </a:solidFill>
              </a14:hiddenFill>
            </a:ext>
          </a:extLst>
        </p:spPr>
        <p:txBody>
          <a:bodyPr lIns="0" tIns="0" rIns="0" bIns="0">
            <a:normAutofit/>
          </a:bodyPr>
          <a:lstStyle>
            <a:defPPr>
              <a:defRPr lang="zh-CN"/>
            </a:defPPr>
            <a:lvl1pPr fontAlgn="auto">
              <a:lnSpc>
                <a:spcPct val="120000"/>
              </a:lnSpc>
              <a:defRPr sz="2000">
                <a:solidFill>
                  <a:srgbClr val="FFFFFF"/>
                </a:solidFill>
                <a:latin typeface="微软雅黑" panose="020B0503020204020204" charset="-122"/>
                <a:ea typeface="微软雅黑" panose="020B0503020204020204" charset="-122"/>
                <a:cs typeface="微软雅黑" panose="020B0503020204020204" charset="-122"/>
              </a:defRPr>
            </a:lvl1pPr>
          </a:lstStyle>
          <a:p>
            <a:r>
              <a:rPr dirty="0" err="1">
                <a:solidFill>
                  <a:schemeClr val="dk1"/>
                </a:solidFill>
                <a:sym typeface="微软雅黑" panose="020B0503020204020204" charset="-122"/>
              </a:rPr>
              <a:t>充电至原电压的平均电压值</a:t>
            </a:r>
            <a:endParaRPr dirty="0" err="1">
              <a:solidFill>
                <a:schemeClr val="dk1"/>
              </a:solidFill>
              <a:sym typeface="微软雅黑" panose="020B0503020204020204" charset="-122"/>
            </a:endParaRPr>
          </a:p>
        </p:txBody>
      </p:sp>
      <p:sp>
        <p:nvSpPr>
          <p:cNvPr id="4" name="Title 6"/>
          <p:cNvSpPr txBox="1"/>
          <p:nvPr>
            <p:custDataLst>
              <p:tags r:id="rId4"/>
            </p:custDataLst>
          </p:nvPr>
        </p:nvSpPr>
        <p:spPr>
          <a:xfrm>
            <a:off x="1116965" y="1604645"/>
            <a:ext cx="9138285" cy="555625"/>
          </a:xfrm>
          <a:prstGeom prst="rect">
            <a:avLst/>
          </a:prstGeom>
          <a:noFill/>
          <a:ln w="3175">
            <a:noFill/>
            <a:prstDash val="dash"/>
          </a:ln>
        </p:spPr>
        <p:txBody>
          <a:bodyPr wrap="square" lIns="63500" tIns="25400" rIns="63500" bIns="25400" anchor="t"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选择恢复电压工步进行充电。当电池充到所设定的平均电压时，该电池对应的充电指示灯熄灭，充电完成。</a:t>
            </a:r>
            <a:endPar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5" name="图片 4" descr="/data/temp/009fbe2d-1810-11ef-8b21-5aa36dd855b2.jpg009fbe2d-1810-11ef-8b21-5aa36dd855b2"/>
          <p:cNvPicPr>
            <a:picLocks noChangeAspect="1"/>
          </p:cNvPicPr>
          <p:nvPr>
            <p:custDataLst>
              <p:tags r:id="rId5"/>
            </p:custDataLst>
          </p:nvPr>
        </p:nvPicPr>
        <p:blipFill rotWithShape="1">
          <a:blip r:embed="rId6"/>
          <a:srcRect/>
          <a:stretch>
            <a:fillRect/>
          </a:stretch>
        </p:blipFill>
        <p:spPr>
          <a:xfrm>
            <a:off x="3044190" y="2160270"/>
            <a:ext cx="6539865" cy="4004945"/>
          </a:xfrm>
          <a:custGeom>
            <a:avLst/>
            <a:gdLst/>
            <a:ahLst/>
            <a:cxnLst>
              <a:cxn ang="3">
                <a:pos x="hc" y="t"/>
              </a:cxn>
              <a:cxn ang="cd2">
                <a:pos x="l" y="vc"/>
              </a:cxn>
              <a:cxn ang="cd4">
                <a:pos x="hc" y="b"/>
              </a:cxn>
              <a:cxn ang="0">
                <a:pos x="r" y="vc"/>
              </a:cxn>
            </a:cxnLst>
            <a:rect l="l" t="t" r="r" b="b"/>
            <a:pathLst>
              <a:path w="3600" h="2880">
                <a:moveTo>
                  <a:pt x="3600" y="0"/>
                </a:moveTo>
                <a:lnTo>
                  <a:pt x="3600" y="2880"/>
                </a:lnTo>
                <a:lnTo>
                  <a:pt x="0" y="2880"/>
                </a:lnTo>
                <a:lnTo>
                  <a:pt x="0" y="0"/>
                </a:lnTo>
                <a:lnTo>
                  <a:pt x="3600" y="0"/>
                </a:lnTo>
                <a:close/>
              </a:path>
            </a:pathLst>
          </a:custGeom>
        </p:spPr>
      </p:pic>
    </p:spTree>
    <p:custDataLst>
      <p:tags r:id="rId7"/>
    </p:custData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p:txBody>
          <a:bodyPr/>
          <a:lstStyle/>
          <a:p>
            <a:r>
              <a:rPr lang="zh-CN" altLang="en-US"/>
              <a:t>谢谢</a:t>
            </a:r>
            <a:endParaRPr lang="zh-CN" altLang="en-US"/>
          </a:p>
        </p:txBody>
      </p:sp>
      <p:pic>
        <p:nvPicPr>
          <p:cNvPr id="12" name="图片 16" descr="C:/Users/ADMIN/AppData/Local/Temp/fig2wpp/@svg_logo-2574&amp;2496.svg"/>
          <p:cNvPicPr>
            <a:picLocks noChangeAspect="1"/>
          </p:cNvPicPr>
          <p:nvPr userDrawn="1">
            <p:custDataLst>
              <p:tags r:id="rId2"/>
            </p:custDataLst>
          </p:nvPr>
        </p:nvPicPr>
        <p:blipFill>
          <a:blip/>
          <a:stretch>
            <a:fillRect/>
          </a:stretch>
        </p:blipFill>
        <p:spPr>
          <a:xfrm>
            <a:off x="4685348" y="5626100"/>
            <a:ext cx="2820670" cy="694690"/>
          </a:xfrm>
          <a:prstGeom prst="rect">
            <a:avLst/>
          </a:prstGeom>
        </p:spPr>
      </p:pic>
      <p:pic>
        <p:nvPicPr>
          <p:cNvPr id="13" name="图片 18" descr="C:/Users/ADMIN/AppData/Local/Temp/fig2wpp/@svg_book-2599&amp;365.svg"/>
          <p:cNvPicPr>
            <a:picLocks noChangeAspect="1"/>
          </p:cNvPicPr>
          <p:nvPr userDrawn="1">
            <p:custDataLst>
              <p:tags r:id="rId3"/>
            </p:custDataLst>
          </p:nvPr>
        </p:nvPicPr>
        <p:blipFill>
          <a:blip/>
          <a:stretch>
            <a:fillRect/>
          </a:stretch>
        </p:blipFill>
        <p:spPr>
          <a:xfrm>
            <a:off x="4888865" y="5854700"/>
            <a:ext cx="282575" cy="22796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p>
            <a:r>
              <a:rPr lang="zh-CN" altLang="en-US" sz="4400"/>
              <a:t>目录</a:t>
            </a:r>
            <a:endParaRPr lang="zh-CN" altLang="en-US" sz="4400"/>
          </a:p>
        </p:txBody>
      </p:sp>
      <p:sp>
        <p:nvSpPr>
          <p:cNvPr id="9" name="文本框 8"/>
          <p:cNvSpPr txBox="1"/>
          <p:nvPr/>
        </p:nvSpPr>
        <p:spPr>
          <a:xfrm>
            <a:off x="7172325" y="2936240"/>
            <a:ext cx="3397250" cy="368300"/>
          </a:xfrm>
          <a:prstGeom prst="rect">
            <a:avLst/>
          </a:prstGeom>
          <a:noFill/>
        </p:spPr>
        <p:txBody>
          <a:bodyPr wrap="square" rtlCol="0" anchor="t">
            <a:spAutoFit/>
          </a:bodyPr>
          <a:p>
            <a:pPr algn="ctr"/>
            <a:r>
              <a:rPr lang="zh-CN" altLang="en-US" dirty="0">
                <a:solidFill>
                  <a:schemeClr val="tx1"/>
                </a:solidFill>
                <a:latin typeface="Arial" panose="020B0604020202020204" pitchFamily="34" charset="0"/>
                <a:cs typeface="Arial" panose="020B0604020202020204" pitchFamily="34" charset="0"/>
              </a:rPr>
              <a:t>任务三   高压电池的输出控制</a:t>
            </a:r>
            <a:endParaRPr lang="zh-CN" altLang="en-US" dirty="0">
              <a:solidFill>
                <a:schemeClr val="tx1"/>
              </a:solidFill>
              <a:latin typeface="Arial" panose="020B0604020202020204" pitchFamily="34" charset="0"/>
              <a:cs typeface="Arial" panose="020B0604020202020204" pitchFamily="34" charset="0"/>
            </a:endParaRPr>
          </a:p>
        </p:txBody>
      </p:sp>
      <p:grpSp>
        <p:nvGrpSpPr>
          <p:cNvPr id="2" name="组合 1"/>
          <p:cNvGrpSpPr/>
          <p:nvPr/>
        </p:nvGrpSpPr>
        <p:grpSpPr>
          <a:xfrm>
            <a:off x="772160" y="2834640"/>
            <a:ext cx="3239770" cy="3201035"/>
            <a:chOff x="611" y="4272"/>
            <a:chExt cx="5102" cy="5041"/>
          </a:xfrm>
        </p:grpSpPr>
        <p:sp>
          <p:nvSpPr>
            <p:cNvPr id="225" name="文本框 224"/>
            <p:cNvSpPr txBox="1"/>
            <p:nvPr>
              <p:custDataLst>
                <p:tags r:id="rId1"/>
              </p:custDataLst>
            </p:nvPr>
          </p:nvSpPr>
          <p:spPr>
            <a:xfrm>
              <a:off x="611" y="4272"/>
              <a:ext cx="5102" cy="700"/>
            </a:xfrm>
            <a:prstGeom prst="rect">
              <a:avLst/>
            </a:prstGeom>
            <a:noFill/>
          </p:spPr>
          <p:txBody>
            <a:bodyPr wrap="square" rtlCol="0"/>
            <a:p>
              <a:pPr algn="ctr">
                <a:lnSpc>
                  <a:spcPct val="150000"/>
                </a:lnSpc>
                <a:spcAft>
                  <a:spcPts val="2000"/>
                </a:spcAft>
              </a:pP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任务一 高压电池组的检修</a:t>
              </a:r>
              <a:endPar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2" name="文本框 11"/>
            <p:cNvSpPr txBox="1"/>
            <p:nvPr/>
          </p:nvSpPr>
          <p:spPr>
            <a:xfrm>
              <a:off x="1386" y="6424"/>
              <a:ext cx="3286" cy="434"/>
            </a:xfrm>
            <a:prstGeom prst="rect">
              <a:avLst/>
            </a:prstGeom>
            <a:noFill/>
          </p:spPr>
          <p:txBody>
            <a:bodyPr wrap="square" rtlCol="0" anchor="t">
              <a:spAutoFit/>
            </a:bodyPr>
            <a:p>
              <a:pPr algn="l"/>
              <a:r>
                <a:rPr lang="zh-CN" altLang="en-US" sz="1200" dirty="0">
                  <a:solidFill>
                    <a:schemeClr val="tx1"/>
                  </a:solidFill>
                  <a:latin typeface="Arial" panose="020B0604020202020204" pitchFamily="34" charset="0"/>
                  <a:cs typeface="Arial" panose="020B0604020202020204" pitchFamily="34" charset="0"/>
                </a:rPr>
                <a:t>2.电池包的结构</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13" name="文本框 12"/>
            <p:cNvSpPr txBox="1"/>
            <p:nvPr/>
          </p:nvSpPr>
          <p:spPr>
            <a:xfrm>
              <a:off x="1386" y="5929"/>
              <a:ext cx="3299" cy="434"/>
            </a:xfrm>
            <a:prstGeom prst="rect">
              <a:avLst/>
            </a:prstGeom>
            <a:noFill/>
          </p:spPr>
          <p:txBody>
            <a:bodyPr wrap="square" rtlCol="0" anchor="t">
              <a:spAutoFit/>
            </a:bodyPr>
            <a:p>
              <a:pPr algn="l"/>
              <a:r>
                <a:rPr lang="zh-CN" altLang="en-US" sz="1200" dirty="0">
                  <a:solidFill>
                    <a:schemeClr val="tx1"/>
                  </a:solidFill>
                  <a:latin typeface="Arial" panose="020B0604020202020204" pitchFamily="34" charset="0"/>
                  <a:cs typeface="Arial" panose="020B0604020202020204" pitchFamily="34" charset="0"/>
                </a:rPr>
                <a:t>1.电池的类型</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16" name="文本框 15"/>
            <p:cNvSpPr txBox="1"/>
            <p:nvPr/>
          </p:nvSpPr>
          <p:spPr>
            <a:xfrm>
              <a:off x="1188" y="5150"/>
              <a:ext cx="3498" cy="531"/>
            </a:xfrm>
            <a:prstGeom prst="rect">
              <a:avLst/>
            </a:prstGeom>
            <a:noFill/>
          </p:spPr>
          <p:txBody>
            <a:bodyPr wrap="square" rtlCol="0" anchor="t">
              <a:spAutoFit/>
            </a:bodyPr>
            <a:p>
              <a:pPr algn="l"/>
              <a:r>
                <a:rPr lang="zh-CN" altLang="en-US" sz="1600" dirty="0">
                  <a:solidFill>
                    <a:schemeClr val="tx1"/>
                  </a:solidFill>
                  <a:latin typeface="+mn-ea"/>
                  <a:cs typeface="+mn-ea"/>
                </a:rPr>
                <a:t>一</a:t>
              </a:r>
              <a:r>
                <a:rPr lang="en-US" altLang="zh-CN" sz="1600" dirty="0">
                  <a:solidFill>
                    <a:schemeClr val="tx1"/>
                  </a:solidFill>
                  <a:latin typeface="+mn-ea"/>
                  <a:cs typeface="+mn-ea"/>
                </a:rPr>
                <a:t>  </a:t>
              </a:r>
              <a:r>
                <a:rPr lang="zh-CN" altLang="en-US" sz="1600" dirty="0">
                  <a:solidFill>
                    <a:schemeClr val="tx1"/>
                  </a:solidFill>
                  <a:latin typeface="+mn-ea"/>
                  <a:cs typeface="+mn-ea"/>
                </a:rPr>
                <a:t>技术原理</a:t>
              </a:r>
              <a:endParaRPr lang="zh-CN" altLang="en-US" sz="1600" dirty="0">
                <a:solidFill>
                  <a:schemeClr val="tx1"/>
                </a:solidFill>
                <a:latin typeface="+mn-ea"/>
                <a:cs typeface="+mn-ea"/>
              </a:endParaRPr>
            </a:p>
          </p:txBody>
        </p:sp>
        <p:sp>
          <p:nvSpPr>
            <p:cNvPr id="17" name="文本框 16"/>
            <p:cNvSpPr txBox="1"/>
            <p:nvPr/>
          </p:nvSpPr>
          <p:spPr>
            <a:xfrm>
              <a:off x="1035" y="7462"/>
              <a:ext cx="4268" cy="531"/>
            </a:xfrm>
            <a:prstGeom prst="rect">
              <a:avLst/>
            </a:prstGeom>
            <a:noFill/>
          </p:spPr>
          <p:txBody>
            <a:bodyPr wrap="square" rtlCol="0" anchor="t">
              <a:spAutoFit/>
            </a:bodyPr>
            <a:p>
              <a:pPr algn="l"/>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二</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任务实施</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nvSpPr>
          <p:spPr>
            <a:xfrm>
              <a:off x="1386" y="8258"/>
              <a:ext cx="2836" cy="386"/>
            </a:xfrm>
            <a:prstGeom prst="rect">
              <a:avLst/>
            </a:prstGeom>
            <a:noFill/>
          </p:spPr>
          <p:txBody>
            <a:bodyPr wrap="square" rtlCol="0" anchor="t">
              <a:spAutoFit/>
            </a:bodyPr>
            <a:p>
              <a:pPr algn="l"/>
              <a:r>
                <a:rPr lang="zh-CN" altLang="en-US" sz="1000" dirty="0">
                  <a:solidFill>
                    <a:schemeClr val="tx1"/>
                  </a:solidFill>
                  <a:latin typeface="Arial" panose="020B0604020202020204" pitchFamily="34" charset="0"/>
                  <a:cs typeface="Arial" panose="020B0604020202020204" pitchFamily="34" charset="0"/>
                </a:rPr>
                <a:t>1.使用诊断仪检测电池电压</a:t>
              </a:r>
              <a:endParaRPr lang="zh-CN" altLang="en-US" sz="1000" dirty="0">
                <a:solidFill>
                  <a:schemeClr val="tx1"/>
                </a:solidFill>
                <a:latin typeface="Arial" panose="020B0604020202020204" pitchFamily="34" charset="0"/>
                <a:cs typeface="Arial" panose="020B0604020202020204" pitchFamily="34" charset="0"/>
              </a:endParaRPr>
            </a:p>
          </p:txBody>
        </p:sp>
        <p:sp>
          <p:nvSpPr>
            <p:cNvPr id="25" name="文本框 24"/>
            <p:cNvSpPr txBox="1"/>
            <p:nvPr/>
          </p:nvSpPr>
          <p:spPr>
            <a:xfrm>
              <a:off x="1386" y="8927"/>
              <a:ext cx="2837" cy="386"/>
            </a:xfrm>
            <a:prstGeom prst="rect">
              <a:avLst/>
            </a:prstGeom>
            <a:noFill/>
          </p:spPr>
          <p:txBody>
            <a:bodyPr wrap="square" rtlCol="0" anchor="t">
              <a:spAutoFit/>
            </a:bodyPr>
            <a:p>
              <a:pPr algn="l"/>
              <a:r>
                <a:rPr lang="en-US" altLang="zh-CN" sz="1000" dirty="0">
                  <a:solidFill>
                    <a:schemeClr val="tx1"/>
                  </a:solidFill>
                  <a:latin typeface="Arial" panose="020B0604020202020204" pitchFamily="34" charset="0"/>
                  <a:cs typeface="Arial" panose="020B0604020202020204" pitchFamily="34" charset="0"/>
                </a:rPr>
                <a:t>2</a:t>
              </a:r>
              <a:r>
                <a:rPr lang="zh-CN" altLang="en-US" sz="1000" dirty="0">
                  <a:solidFill>
                    <a:schemeClr val="tx1"/>
                  </a:solidFill>
                  <a:latin typeface="Arial" panose="020B0604020202020204" pitchFamily="34" charset="0"/>
                  <a:cs typeface="Arial" panose="020B0604020202020204" pitchFamily="34" charset="0"/>
                </a:rPr>
                <a:t>.使用万用表检测电池电压</a:t>
              </a:r>
              <a:endParaRPr lang="zh-CN" altLang="en-US" sz="1000" dirty="0">
                <a:solidFill>
                  <a:schemeClr val="tx1"/>
                </a:solidFill>
                <a:latin typeface="Arial" panose="020B0604020202020204" pitchFamily="34" charset="0"/>
                <a:cs typeface="Arial" panose="020B0604020202020204" pitchFamily="34" charset="0"/>
              </a:endParaRPr>
            </a:p>
          </p:txBody>
        </p:sp>
      </p:grpSp>
      <p:grpSp>
        <p:nvGrpSpPr>
          <p:cNvPr id="4" name="组合 3"/>
          <p:cNvGrpSpPr/>
          <p:nvPr/>
        </p:nvGrpSpPr>
        <p:grpSpPr>
          <a:xfrm>
            <a:off x="3968750" y="2945765"/>
            <a:ext cx="3260090" cy="3094355"/>
            <a:chOff x="5566" y="4499"/>
            <a:chExt cx="5134" cy="4873"/>
          </a:xfrm>
        </p:grpSpPr>
        <p:sp>
          <p:nvSpPr>
            <p:cNvPr id="3" name="文本框 2"/>
            <p:cNvSpPr txBox="1"/>
            <p:nvPr/>
          </p:nvSpPr>
          <p:spPr>
            <a:xfrm>
              <a:off x="5566" y="4499"/>
              <a:ext cx="4880" cy="580"/>
            </a:xfrm>
            <a:prstGeom prst="rect">
              <a:avLst/>
            </a:prstGeom>
            <a:noFill/>
          </p:spPr>
          <p:txBody>
            <a:bodyPr wrap="square" rtlCol="0" anchor="t">
              <a:spAutoFit/>
            </a:bodyPr>
            <a:p>
              <a:pPr algn="ctr"/>
              <a:r>
                <a:rPr lang="zh-CN" altLang="en-US" dirty="0">
                  <a:solidFill>
                    <a:schemeClr val="tx1"/>
                  </a:solidFill>
                  <a:latin typeface="Arial" panose="020B0604020202020204" pitchFamily="34" charset="0"/>
                  <a:cs typeface="Arial" panose="020B0604020202020204" pitchFamily="34" charset="0"/>
                </a:rPr>
                <a:t>任务二   单体电池的检测</a:t>
              </a:r>
              <a:endParaRPr lang="zh-CN" altLang="en-US" dirty="0">
                <a:solidFill>
                  <a:schemeClr val="tx1"/>
                </a:solidFill>
                <a:latin typeface="Arial" panose="020B0604020202020204" pitchFamily="34" charset="0"/>
                <a:cs typeface="Arial" panose="020B0604020202020204" pitchFamily="34" charset="0"/>
              </a:endParaRPr>
            </a:p>
          </p:txBody>
        </p:sp>
        <p:sp>
          <p:nvSpPr>
            <p:cNvPr id="18" name="文本框 17"/>
            <p:cNvSpPr txBox="1"/>
            <p:nvPr/>
          </p:nvSpPr>
          <p:spPr>
            <a:xfrm>
              <a:off x="6432" y="5209"/>
              <a:ext cx="3148" cy="531"/>
            </a:xfrm>
            <a:prstGeom prst="rect">
              <a:avLst/>
            </a:prstGeom>
            <a:noFill/>
          </p:spPr>
          <p:txBody>
            <a:bodyPr wrap="square" rtlCol="0" anchor="t">
              <a:spAutoFit/>
            </a:bodyPr>
            <a:p>
              <a:pPr algn="l"/>
              <a:r>
                <a:rPr lang="zh-CN" altLang="en-US" sz="1600" dirty="0">
                  <a:solidFill>
                    <a:schemeClr val="tx1"/>
                  </a:solidFill>
                  <a:latin typeface="+mn-ea"/>
                  <a:cs typeface="+mn-ea"/>
                </a:rPr>
                <a:t>一</a:t>
              </a:r>
              <a:r>
                <a:rPr lang="en-US" altLang="zh-CN" sz="1600" dirty="0">
                  <a:solidFill>
                    <a:schemeClr val="tx1"/>
                  </a:solidFill>
                  <a:latin typeface="+mn-ea"/>
                  <a:cs typeface="+mn-ea"/>
                </a:rPr>
                <a:t>  </a:t>
              </a:r>
              <a:r>
                <a:rPr lang="zh-CN" altLang="en-US" sz="1600" dirty="0">
                  <a:solidFill>
                    <a:schemeClr val="tx1"/>
                  </a:solidFill>
                  <a:latin typeface="+mn-ea"/>
                  <a:cs typeface="+mn-ea"/>
                </a:rPr>
                <a:t>技术原理</a:t>
              </a:r>
              <a:endParaRPr lang="zh-CN" altLang="en-US" sz="1600" dirty="0">
                <a:solidFill>
                  <a:schemeClr val="tx1"/>
                </a:solidFill>
                <a:latin typeface="+mn-ea"/>
                <a:cs typeface="+mn-ea"/>
              </a:endParaRPr>
            </a:p>
          </p:txBody>
        </p:sp>
        <p:sp>
          <p:nvSpPr>
            <p:cNvPr id="19" name="文本框 18"/>
            <p:cNvSpPr txBox="1"/>
            <p:nvPr/>
          </p:nvSpPr>
          <p:spPr>
            <a:xfrm>
              <a:off x="6432" y="7473"/>
              <a:ext cx="4268" cy="531"/>
            </a:xfrm>
            <a:prstGeom prst="rect">
              <a:avLst/>
            </a:prstGeom>
            <a:noFill/>
          </p:spPr>
          <p:txBody>
            <a:bodyPr wrap="square" rtlCol="0" anchor="t">
              <a:spAutoFit/>
            </a:bodyPr>
            <a:p>
              <a:pPr algn="l"/>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二</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任务实施</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6" name="矩形 65"/>
            <p:cNvSpPr/>
            <p:nvPr/>
          </p:nvSpPr>
          <p:spPr>
            <a:xfrm>
              <a:off x="6823" y="5994"/>
              <a:ext cx="2365" cy="434"/>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1.</a:t>
              </a:r>
              <a:r>
                <a:rPr lang="zh-CN" altLang="en-US" sz="1200" dirty="0">
                  <a:ln w="6350">
                    <a:noFill/>
                  </a:ln>
                  <a:solidFill>
                    <a:schemeClr val="tx1"/>
                  </a:solidFill>
                  <a:latin typeface="微软雅黑" panose="020B0503020204020204" charset="-122"/>
                  <a:ea typeface="微软雅黑" panose="020B0503020204020204" charset="-122"/>
                </a:rPr>
                <a:t>电池的基本指标</a:t>
              </a:r>
              <a:endParaRPr lang="zh-CN" altLang="en-US" sz="1200" dirty="0">
                <a:ln w="6350">
                  <a:noFill/>
                </a:ln>
                <a:solidFill>
                  <a:schemeClr val="tx1"/>
                </a:solidFill>
                <a:latin typeface="微软雅黑" panose="020B0503020204020204" charset="-122"/>
                <a:ea typeface="微软雅黑" panose="020B0503020204020204" charset="-122"/>
              </a:endParaRPr>
            </a:p>
          </p:txBody>
        </p:sp>
        <p:sp>
          <p:nvSpPr>
            <p:cNvPr id="67" name="矩形 66"/>
            <p:cNvSpPr/>
            <p:nvPr/>
          </p:nvSpPr>
          <p:spPr>
            <a:xfrm>
              <a:off x="6823" y="6482"/>
              <a:ext cx="3159" cy="434"/>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2.</a:t>
              </a:r>
              <a:r>
                <a:rPr lang="zh-CN" altLang="en-US" sz="1200" dirty="0">
                  <a:ln w="6350">
                    <a:noFill/>
                  </a:ln>
                  <a:solidFill>
                    <a:schemeClr val="tx1"/>
                  </a:solidFill>
                  <a:latin typeface="微软雅黑" panose="020B0503020204020204" charset="-122"/>
                  <a:ea typeface="微软雅黑" panose="020B0503020204020204" charset="-122"/>
                </a:rPr>
                <a:t>单体电池串并联的参数</a:t>
              </a:r>
              <a:endParaRPr lang="zh-CN" altLang="en-US" sz="1200" dirty="0">
                <a:ln w="6350">
                  <a:noFill/>
                </a:ln>
                <a:solidFill>
                  <a:schemeClr val="tx1"/>
                </a:solidFill>
                <a:latin typeface="微软雅黑" panose="020B0503020204020204" charset="-122"/>
                <a:ea typeface="微软雅黑" panose="020B0503020204020204" charset="-122"/>
              </a:endParaRPr>
            </a:p>
          </p:txBody>
        </p:sp>
        <p:sp>
          <p:nvSpPr>
            <p:cNvPr id="64" name="矩形 63"/>
            <p:cNvSpPr/>
            <p:nvPr/>
          </p:nvSpPr>
          <p:spPr>
            <a:xfrm>
              <a:off x="6871" y="8317"/>
              <a:ext cx="2560" cy="434"/>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1.</a:t>
              </a:r>
              <a:r>
                <a:rPr lang="zh-CN" sz="1200" dirty="0">
                  <a:ln w="6350">
                    <a:noFill/>
                  </a:ln>
                  <a:solidFill>
                    <a:schemeClr val="tx1"/>
                  </a:solidFill>
                  <a:latin typeface="微软雅黑" panose="020B0503020204020204" charset="-122"/>
                  <a:ea typeface="微软雅黑" panose="020B0503020204020204" charset="-122"/>
                </a:rPr>
                <a:t>分容过程</a:t>
              </a:r>
              <a:endParaRPr lang="zh-CN" sz="1200" dirty="0">
                <a:ln w="6350">
                  <a:noFill/>
                </a:ln>
                <a:solidFill>
                  <a:schemeClr val="tx1"/>
                </a:solidFill>
                <a:latin typeface="微软雅黑" panose="020B0503020204020204" charset="-122"/>
                <a:ea typeface="微软雅黑" panose="020B0503020204020204" charset="-122"/>
              </a:endParaRPr>
            </a:p>
          </p:txBody>
        </p:sp>
        <p:sp>
          <p:nvSpPr>
            <p:cNvPr id="20" name="矩形 19"/>
            <p:cNvSpPr/>
            <p:nvPr/>
          </p:nvSpPr>
          <p:spPr>
            <a:xfrm>
              <a:off x="6871" y="8938"/>
              <a:ext cx="2709" cy="434"/>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2.</a:t>
              </a:r>
              <a:r>
                <a:rPr lang="zh-CN" altLang="en-US" sz="1200" dirty="0">
                  <a:ln w="6350">
                    <a:noFill/>
                  </a:ln>
                  <a:solidFill>
                    <a:schemeClr val="tx1"/>
                  </a:solidFill>
                  <a:latin typeface="微软雅黑" panose="020B0503020204020204" charset="-122"/>
                  <a:ea typeface="微软雅黑" panose="020B0503020204020204" charset="-122"/>
                </a:rPr>
                <a:t>分容操作</a:t>
              </a:r>
              <a:endParaRPr lang="zh-CN" altLang="en-US" sz="1200" dirty="0">
                <a:ln w="6350">
                  <a:noFill/>
                </a:ln>
                <a:solidFill>
                  <a:schemeClr val="tx1"/>
                </a:solidFill>
                <a:latin typeface="微软雅黑" panose="020B0503020204020204" charset="-122"/>
                <a:ea typeface="微软雅黑" panose="020B0503020204020204" charset="-122"/>
              </a:endParaRPr>
            </a:p>
          </p:txBody>
        </p:sp>
      </p:grpSp>
      <p:sp>
        <p:nvSpPr>
          <p:cNvPr id="35" name="文本框 34"/>
          <p:cNvSpPr txBox="1"/>
          <p:nvPr/>
        </p:nvSpPr>
        <p:spPr>
          <a:xfrm>
            <a:off x="7459980" y="3869690"/>
            <a:ext cx="1711325" cy="283210"/>
          </a:xfrm>
          <a:prstGeom prst="rect">
            <a:avLst/>
          </a:prstGeom>
          <a:noFill/>
        </p:spPr>
        <p:txBody>
          <a:bodyPr wrap="square" rtlCol="0" anchor="t">
            <a:noAutofit/>
          </a:bodyPr>
          <a:p>
            <a:pPr indent="0" algn="l">
              <a:buFont typeface="Wingdings" panose="05000000000000000000" charset="0"/>
              <a:buNone/>
            </a:pPr>
            <a:r>
              <a:rPr lang="en-US" altLang="zh-CN" sz="1200" dirty="0">
                <a:solidFill>
                  <a:schemeClr val="tx1"/>
                </a:solidFill>
                <a:latin typeface="Arial" panose="020B0604020202020204" pitchFamily="34" charset="0"/>
                <a:cs typeface="Arial" panose="020B0604020202020204" pitchFamily="34" charset="0"/>
              </a:rPr>
              <a:t>1.</a:t>
            </a:r>
            <a:r>
              <a:rPr lang="zh-CN" altLang="en-US" sz="1200" dirty="0">
                <a:solidFill>
                  <a:schemeClr val="tx1"/>
                </a:solidFill>
                <a:latin typeface="Arial" panose="020B0604020202020204" pitchFamily="34" charset="0"/>
                <a:cs typeface="Arial" panose="020B0604020202020204" pitchFamily="34" charset="0"/>
              </a:rPr>
              <a:t>高压直流接触器</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37" name="文本框 36"/>
          <p:cNvSpPr txBox="1"/>
          <p:nvPr/>
        </p:nvSpPr>
        <p:spPr>
          <a:xfrm>
            <a:off x="9177655" y="3869055"/>
            <a:ext cx="1254760" cy="224790"/>
          </a:xfrm>
          <a:prstGeom prst="rect">
            <a:avLst/>
          </a:prstGeom>
          <a:noFill/>
        </p:spPr>
        <p:txBody>
          <a:bodyPr wrap="square" rtlCol="0" anchor="t">
            <a:noAutofit/>
          </a:bodyPr>
          <a:p>
            <a:pPr indent="0" algn="l">
              <a:buFont typeface="Wingdings" panose="05000000000000000000" charset="0"/>
              <a:buNone/>
            </a:pPr>
            <a:r>
              <a:rPr lang="en-US" altLang="zh-CN" sz="1200" dirty="0">
                <a:solidFill>
                  <a:schemeClr val="tx1"/>
                </a:solidFill>
                <a:latin typeface="Arial" panose="020B0604020202020204" pitchFamily="34" charset="0"/>
                <a:cs typeface="Arial" panose="020B0604020202020204" pitchFamily="34" charset="0"/>
              </a:rPr>
              <a:t>2.</a:t>
            </a:r>
            <a:r>
              <a:rPr lang="zh-CN" altLang="en-US" sz="1200" dirty="0">
                <a:solidFill>
                  <a:schemeClr val="tx1"/>
                </a:solidFill>
                <a:latin typeface="Arial" panose="020B0604020202020204" pitchFamily="34" charset="0"/>
                <a:cs typeface="Arial" panose="020B0604020202020204" pitchFamily="34" charset="0"/>
              </a:rPr>
              <a:t>预充电阻</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38" name="文本框 37"/>
          <p:cNvSpPr txBox="1"/>
          <p:nvPr/>
        </p:nvSpPr>
        <p:spPr>
          <a:xfrm>
            <a:off x="9177655" y="4125595"/>
            <a:ext cx="1904365" cy="291465"/>
          </a:xfrm>
          <a:prstGeom prst="rect">
            <a:avLst/>
          </a:prstGeom>
          <a:noFill/>
        </p:spPr>
        <p:txBody>
          <a:bodyPr wrap="square" rtlCol="0" anchor="t">
            <a:noAutofit/>
          </a:bodyPr>
          <a:p>
            <a:pPr indent="0" algn="l">
              <a:buFont typeface="Wingdings" panose="05000000000000000000" charset="0"/>
              <a:buNone/>
            </a:pPr>
            <a:r>
              <a:rPr lang="en-US" altLang="zh-CN" sz="1200" spc="150">
                <a:solidFill>
                  <a:schemeClr val="tx1"/>
                </a:solidFill>
                <a:latin typeface="微软雅黑" panose="020B0503020204020204" charset="-122"/>
                <a:ea typeface="微软雅黑" panose="020B0503020204020204" charset="-122"/>
                <a:sym typeface="+mn-ea"/>
              </a:rPr>
              <a:t>4.</a:t>
            </a:r>
            <a:r>
              <a:rPr lang="zh-CN" altLang="en-US" sz="1200" spc="150">
                <a:solidFill>
                  <a:schemeClr val="tx1"/>
                </a:solidFill>
                <a:latin typeface="微软雅黑" panose="020B0503020204020204" charset="-122"/>
                <a:ea typeface="微软雅黑" panose="020B0503020204020204" charset="-122"/>
                <a:sym typeface="+mn-ea"/>
              </a:rPr>
              <a:t>高压输出控制电路</a:t>
            </a:r>
            <a:endParaRPr lang="zh-CN" altLang="en-US" sz="1200" spc="150">
              <a:solidFill>
                <a:schemeClr val="tx1"/>
              </a:solidFill>
              <a:latin typeface="微软雅黑" panose="020B0503020204020204" charset="-122"/>
              <a:ea typeface="微软雅黑" panose="020B0503020204020204" charset="-122"/>
              <a:sym typeface="+mn-ea"/>
            </a:endParaRPr>
          </a:p>
        </p:txBody>
      </p:sp>
      <p:sp>
        <p:nvSpPr>
          <p:cNvPr id="39" name="文本框 38"/>
          <p:cNvSpPr txBox="1"/>
          <p:nvPr/>
        </p:nvSpPr>
        <p:spPr>
          <a:xfrm>
            <a:off x="7268845" y="3388360"/>
            <a:ext cx="2541270" cy="414655"/>
          </a:xfrm>
          <a:prstGeom prst="rect">
            <a:avLst/>
          </a:prstGeom>
          <a:noFill/>
        </p:spPr>
        <p:txBody>
          <a:bodyPr wrap="square" rtlCol="0" anchor="t">
            <a:noAutofit/>
          </a:bodyPr>
          <a:p>
            <a:pPr algn="l"/>
            <a:r>
              <a:rPr lang="zh-CN" altLang="en-US" sz="1600" dirty="0">
                <a:solidFill>
                  <a:schemeClr val="tx1"/>
                </a:solidFill>
                <a:latin typeface="+mn-ea"/>
                <a:cs typeface="Arial" panose="020B0604020202020204" pitchFamily="34" charset="0"/>
              </a:rPr>
              <a:t>一、技术原理</a:t>
            </a:r>
            <a:endParaRPr lang="zh-CN" altLang="en-US" sz="1600" dirty="0">
              <a:solidFill>
                <a:schemeClr val="tx1"/>
              </a:solidFill>
              <a:latin typeface="+mn-ea"/>
              <a:cs typeface="Arial" panose="020B0604020202020204" pitchFamily="34" charset="0"/>
            </a:endParaRPr>
          </a:p>
        </p:txBody>
      </p:sp>
      <p:sp>
        <p:nvSpPr>
          <p:cNvPr id="40" name="文本框 39"/>
          <p:cNvSpPr txBox="1"/>
          <p:nvPr/>
        </p:nvSpPr>
        <p:spPr>
          <a:xfrm>
            <a:off x="7459980" y="4187190"/>
            <a:ext cx="1383665" cy="233045"/>
          </a:xfrm>
          <a:prstGeom prst="rect">
            <a:avLst/>
          </a:prstGeom>
          <a:noFill/>
        </p:spPr>
        <p:txBody>
          <a:bodyPr wrap="square" rtlCol="0" anchor="t">
            <a:noAutofit/>
          </a:bodyPr>
          <a:p>
            <a:pPr indent="0" algn="l">
              <a:buFont typeface="Wingdings" panose="05000000000000000000" charset="0"/>
              <a:buNone/>
            </a:pPr>
            <a:r>
              <a:rPr lang="en-US" altLang="zh-CN" sz="1200" spc="150">
                <a:solidFill>
                  <a:schemeClr val="tx1"/>
                </a:solidFill>
                <a:latin typeface="微软雅黑" panose="020B0503020204020204" charset="-122"/>
                <a:ea typeface="微软雅黑" panose="020B0503020204020204" charset="-122"/>
                <a:sym typeface="+mn-ea"/>
              </a:rPr>
              <a:t>3.</a:t>
            </a:r>
            <a:r>
              <a:rPr lang="zh-CN" altLang="en-US" sz="1200" spc="150">
                <a:solidFill>
                  <a:schemeClr val="tx1"/>
                </a:solidFill>
                <a:latin typeface="微软雅黑" panose="020B0503020204020204" charset="-122"/>
                <a:ea typeface="微软雅黑" panose="020B0503020204020204" charset="-122"/>
                <a:sym typeface="+mn-ea"/>
              </a:rPr>
              <a:t>高压保险丝</a:t>
            </a:r>
            <a:endParaRPr lang="zh-CN" altLang="en-US" sz="1200" spc="150">
              <a:solidFill>
                <a:schemeClr val="tx1"/>
              </a:solidFill>
              <a:latin typeface="微软雅黑" panose="020B0503020204020204" charset="-122"/>
              <a:ea typeface="微软雅黑" panose="020B0503020204020204" charset="-122"/>
              <a:sym typeface="+mn-ea"/>
            </a:endParaRPr>
          </a:p>
        </p:txBody>
      </p:sp>
      <p:sp>
        <p:nvSpPr>
          <p:cNvPr id="41" name="文本框 40"/>
          <p:cNvSpPr txBox="1"/>
          <p:nvPr/>
        </p:nvSpPr>
        <p:spPr>
          <a:xfrm>
            <a:off x="7459980" y="4462145"/>
            <a:ext cx="2557145" cy="272415"/>
          </a:xfrm>
          <a:prstGeom prst="rect">
            <a:avLst/>
          </a:prstGeom>
          <a:noFill/>
        </p:spPr>
        <p:txBody>
          <a:bodyPr wrap="square" rtlCol="0" anchor="t">
            <a:noAutofit/>
          </a:bodyPr>
          <a:p>
            <a:pPr indent="0" algn="l">
              <a:buFont typeface="Wingdings" panose="05000000000000000000" charset="0"/>
              <a:buNone/>
            </a:pPr>
            <a:r>
              <a:rPr lang="en-US" altLang="zh-CN" sz="1200" spc="150">
                <a:solidFill>
                  <a:schemeClr val="tx1"/>
                </a:solidFill>
                <a:latin typeface="微软雅黑" panose="020B0503020204020204" charset="-122"/>
                <a:ea typeface="微软雅黑" panose="020B0503020204020204" charset="-122"/>
                <a:sym typeface="+mn-ea"/>
              </a:rPr>
              <a:t>5.</a:t>
            </a:r>
            <a:r>
              <a:rPr lang="zh-CN" altLang="en-US" sz="1200" spc="150">
                <a:solidFill>
                  <a:schemeClr val="tx1"/>
                </a:solidFill>
                <a:latin typeface="微软雅黑" panose="020B0503020204020204" charset="-122"/>
                <a:ea typeface="微软雅黑" panose="020B0503020204020204" charset="-122"/>
                <a:sym typeface="+mn-ea"/>
              </a:rPr>
              <a:t>上电下电的控制</a:t>
            </a:r>
            <a:endParaRPr lang="zh-CN" altLang="en-US" sz="1200" spc="150">
              <a:solidFill>
                <a:schemeClr val="tx1"/>
              </a:solidFill>
              <a:latin typeface="微软雅黑" panose="020B0503020204020204" charset="-122"/>
              <a:ea typeface="微软雅黑" panose="020B0503020204020204" charset="-122"/>
              <a:sym typeface="+mn-ea"/>
            </a:endParaRPr>
          </a:p>
        </p:txBody>
      </p:sp>
      <p:sp>
        <p:nvSpPr>
          <p:cNvPr id="42" name="文本框 41"/>
          <p:cNvSpPr txBox="1"/>
          <p:nvPr/>
        </p:nvSpPr>
        <p:spPr>
          <a:xfrm>
            <a:off x="7440930" y="4810125"/>
            <a:ext cx="1597660" cy="316865"/>
          </a:xfrm>
          <a:prstGeom prst="rect">
            <a:avLst/>
          </a:prstGeom>
          <a:noFill/>
        </p:spPr>
        <p:txBody>
          <a:bodyPr wrap="square" rtlCol="0" anchor="t">
            <a:noAutofit/>
          </a:bodyPr>
          <a:p>
            <a:pPr indent="0"/>
            <a:r>
              <a:rPr lang="zh-CN" sz="1600">
                <a:solidFill>
                  <a:schemeClr val="tx1"/>
                </a:solidFill>
                <a:latin typeface="微软雅黑" panose="020B0503020204020204" charset="-122"/>
                <a:ea typeface="微软雅黑" panose="020B0503020204020204" charset="-122"/>
                <a:sym typeface="+mn-ea"/>
              </a:rPr>
              <a:t>二、任务实施</a:t>
            </a:r>
            <a:endParaRPr lang="zh-CN" altLang="en-US" sz="1600" dirty="0">
              <a:solidFill>
                <a:schemeClr val="tx1"/>
              </a:solidFill>
              <a:latin typeface="微软雅黑" panose="020B0503020204020204" charset="-122"/>
              <a:ea typeface="微软雅黑" panose="020B0503020204020204" charset="-122"/>
              <a:cs typeface="Arial" panose="020B0604020202020204" pitchFamily="34" charset="0"/>
              <a:sym typeface="+mn-ea"/>
            </a:endParaRPr>
          </a:p>
        </p:txBody>
      </p:sp>
      <p:sp>
        <p:nvSpPr>
          <p:cNvPr id="43" name="文本框 42"/>
          <p:cNvSpPr txBox="1"/>
          <p:nvPr/>
        </p:nvSpPr>
        <p:spPr>
          <a:xfrm>
            <a:off x="7459980" y="5361940"/>
            <a:ext cx="1203960" cy="233045"/>
          </a:xfrm>
          <a:prstGeom prst="rect">
            <a:avLst/>
          </a:prstGeom>
          <a:noFill/>
        </p:spPr>
        <p:txBody>
          <a:bodyPr wrap="square" rtlCol="0" anchor="t">
            <a:noAutofit/>
          </a:bodyPr>
          <a:p>
            <a:pPr indent="0">
              <a:buFont typeface="Wingdings" panose="05000000000000000000" charset="0"/>
              <a:buNone/>
            </a:pPr>
            <a:r>
              <a:rPr lang="en-US" altLang="zh-CN" sz="1200" dirty="0">
                <a:solidFill>
                  <a:schemeClr val="tx1"/>
                </a:solidFill>
                <a:latin typeface="Arial" panose="020B0604020202020204" pitchFamily="34" charset="0"/>
                <a:cs typeface="Arial" panose="020B0604020202020204" pitchFamily="34" charset="0"/>
              </a:rPr>
              <a:t>1.</a:t>
            </a:r>
            <a:r>
              <a:rPr lang="zh-CN" altLang="en-US" sz="1200" dirty="0">
                <a:solidFill>
                  <a:schemeClr val="tx1"/>
                </a:solidFill>
                <a:latin typeface="Arial" panose="020B0604020202020204" pitchFamily="34" charset="0"/>
                <a:cs typeface="Arial" panose="020B0604020202020204" pitchFamily="34" charset="0"/>
              </a:rPr>
              <a:t>预充失败</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44" name="文本框 43"/>
          <p:cNvSpPr txBox="1"/>
          <p:nvPr/>
        </p:nvSpPr>
        <p:spPr>
          <a:xfrm>
            <a:off x="9177655" y="5361940"/>
            <a:ext cx="1537970" cy="291465"/>
          </a:xfrm>
          <a:prstGeom prst="rect">
            <a:avLst/>
          </a:prstGeom>
          <a:noFill/>
        </p:spPr>
        <p:txBody>
          <a:bodyPr wrap="square" rtlCol="0" anchor="t">
            <a:noAutofit/>
          </a:bodyPr>
          <a:p>
            <a:pPr indent="0">
              <a:buFont typeface="Wingdings" panose="05000000000000000000" charset="0"/>
              <a:buNone/>
            </a:pPr>
            <a:r>
              <a:rPr lang="en-US" altLang="zh-CN" sz="1200" dirty="0">
                <a:solidFill>
                  <a:schemeClr val="tx1"/>
                </a:solidFill>
                <a:latin typeface="Arial" panose="020B0604020202020204" pitchFamily="34" charset="0"/>
                <a:cs typeface="Arial" panose="020B0604020202020204" pitchFamily="34" charset="0"/>
              </a:rPr>
              <a:t>3.</a:t>
            </a:r>
            <a:r>
              <a:rPr lang="zh-CN" altLang="en-US" sz="1200" dirty="0">
                <a:solidFill>
                  <a:schemeClr val="tx1"/>
                </a:solidFill>
                <a:latin typeface="Arial" panose="020B0604020202020204" pitchFamily="34" charset="0"/>
                <a:cs typeface="Arial" panose="020B0604020202020204" pitchFamily="34" charset="0"/>
              </a:rPr>
              <a:t>主接触器烧结</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45" name="文本框 44"/>
          <p:cNvSpPr txBox="1"/>
          <p:nvPr/>
        </p:nvSpPr>
        <p:spPr>
          <a:xfrm>
            <a:off x="7459980" y="5756910"/>
            <a:ext cx="1717675" cy="274955"/>
          </a:xfrm>
          <a:prstGeom prst="rect">
            <a:avLst/>
          </a:prstGeom>
          <a:noFill/>
        </p:spPr>
        <p:txBody>
          <a:bodyPr wrap="square" rtlCol="0" anchor="t">
            <a:noAutofit/>
          </a:bodyPr>
          <a:p>
            <a:pPr indent="0" algn="l">
              <a:buFont typeface="Wingdings" panose="05000000000000000000" charset="0"/>
              <a:buNone/>
            </a:pPr>
            <a:r>
              <a:rPr lang="en-US" altLang="zh-CN" sz="1200" dirty="0">
                <a:solidFill>
                  <a:schemeClr val="tx1"/>
                </a:solidFill>
                <a:latin typeface="Arial" panose="020B0604020202020204" pitchFamily="34" charset="0"/>
                <a:cs typeface="Arial" panose="020B0604020202020204" pitchFamily="34" charset="0"/>
                <a:sym typeface="+mn-ea"/>
              </a:rPr>
              <a:t>2.</a:t>
            </a:r>
            <a:r>
              <a:rPr lang="zh-CN" altLang="en-US" sz="1200" dirty="0">
                <a:solidFill>
                  <a:schemeClr val="tx1"/>
                </a:solidFill>
                <a:latin typeface="Arial" panose="020B0604020202020204" pitchFamily="34" charset="0"/>
                <a:cs typeface="Arial" panose="020B0604020202020204" pitchFamily="34" charset="0"/>
                <a:sym typeface="+mn-ea"/>
              </a:rPr>
              <a:t>主接触器接通失败</a:t>
            </a:r>
            <a:endParaRPr lang="zh-CN" altLang="en-US" sz="1200" dirty="0">
              <a:solidFill>
                <a:schemeClr val="tx1"/>
              </a:solidFill>
              <a:latin typeface="Arial" panose="020B0604020202020204" pitchFamily="34" charset="0"/>
              <a:cs typeface="Arial" panose="020B0604020202020204" pitchFamily="34" charset="0"/>
              <a:sym typeface="+mn-ea"/>
            </a:endParaRPr>
          </a:p>
        </p:txBody>
      </p:sp>
      <p:sp>
        <p:nvSpPr>
          <p:cNvPr id="46" name="文本框 45"/>
          <p:cNvSpPr txBox="1"/>
          <p:nvPr/>
        </p:nvSpPr>
        <p:spPr>
          <a:xfrm>
            <a:off x="9171305" y="5748020"/>
            <a:ext cx="1638935" cy="327660"/>
          </a:xfrm>
          <a:prstGeom prst="rect">
            <a:avLst/>
          </a:prstGeom>
          <a:noFill/>
        </p:spPr>
        <p:txBody>
          <a:bodyPr wrap="square" rtlCol="0" anchor="t">
            <a:noAutofit/>
          </a:bodyPr>
          <a:p>
            <a:pPr indent="0">
              <a:buFont typeface="Wingdings" panose="05000000000000000000" charset="0"/>
              <a:buNone/>
            </a:pPr>
            <a:r>
              <a:rPr lang="en-US" altLang="zh-CN" sz="1200" spc="150">
                <a:solidFill>
                  <a:schemeClr val="tx1"/>
                </a:solidFill>
                <a:latin typeface="微软雅黑" panose="020B0503020204020204" charset="-122"/>
                <a:ea typeface="微软雅黑" panose="020B0503020204020204" charset="-122"/>
                <a:sym typeface="+mn-ea"/>
              </a:rPr>
              <a:t>4.</a:t>
            </a:r>
            <a:r>
              <a:rPr lang="zh-CN" altLang="en-US" sz="1200" spc="150">
                <a:solidFill>
                  <a:schemeClr val="tx1"/>
                </a:solidFill>
                <a:latin typeface="微软雅黑" panose="020B0503020204020204" charset="-122"/>
                <a:ea typeface="微软雅黑" panose="020B0503020204020204" charset="-122"/>
                <a:sym typeface="+mn-ea"/>
              </a:rPr>
              <a:t>高压保险丝熔断</a:t>
            </a:r>
            <a:endParaRPr lang="zh-CN" altLang="en-US" sz="1200" spc="150">
              <a:solidFill>
                <a:schemeClr val="tx1"/>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635"/>
            <a:ext cx="12191365" cy="1939290"/>
          </a:xfrm>
          <a:prstGeom prst="rect">
            <a:avLst/>
          </a:prstGeom>
          <a:solidFill>
            <a:srgbClr val="1F2E79"/>
          </a:solidFill>
          <a:ln>
            <a:solidFill>
              <a:srgbClr val="1F2E7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标题 2"/>
          <p:cNvSpPr>
            <a:spLocks noGrp="1"/>
          </p:cNvSpPr>
          <p:nvPr>
            <p:ph type="title" idx="4294967295"/>
            <p:custDataLst>
              <p:tags r:id="rId1"/>
            </p:custDataLst>
          </p:nvPr>
        </p:nvSpPr>
        <p:spPr>
          <a:xfrm>
            <a:off x="1492885" y="657225"/>
            <a:ext cx="9374505" cy="768350"/>
          </a:xfrm>
        </p:spPr>
        <p:txBody>
          <a:bodyPr wrap="square" anchor="t" anchorCtr="0">
            <a:noAutofit/>
          </a:bodyPr>
          <a:lstStyle/>
          <a:p>
            <a:pPr algn="ctr"/>
            <a:r>
              <a:rPr sz="6000" dirty="0">
                <a:ln w="6350">
                  <a:noFill/>
                </a:ln>
                <a:solidFill>
                  <a:schemeClr val="bg1"/>
                </a:solidFill>
                <a:latin typeface="微软雅黑" panose="020B0503020204020204" charset="-122"/>
                <a:ea typeface="微软雅黑" panose="020B0503020204020204" charset="-122"/>
                <a:cs typeface="微软雅黑" panose="020B0503020204020204" charset="-122"/>
                <a:sym typeface="+mn-ea"/>
              </a:rPr>
              <a:t>任务</a:t>
            </a:r>
            <a:r>
              <a:rPr lang="zh-CN" sz="6000" dirty="0">
                <a:ln w="6350">
                  <a:noFill/>
                </a:ln>
                <a:solidFill>
                  <a:schemeClr val="bg1"/>
                </a:solidFill>
                <a:latin typeface="微软雅黑" panose="020B0503020204020204" charset="-122"/>
                <a:ea typeface="微软雅黑" panose="020B0503020204020204" charset="-122"/>
                <a:cs typeface="微软雅黑" panose="020B0503020204020204" charset="-122"/>
                <a:sym typeface="+mn-ea"/>
              </a:rPr>
              <a:t>二</a:t>
            </a:r>
            <a:r>
              <a:rPr lang="en-US" altLang="zh-CN" sz="6000" dirty="0">
                <a:ln w="6350">
                  <a:noFill/>
                </a:ln>
                <a:solidFill>
                  <a:schemeClr val="bg1"/>
                </a:solidFill>
                <a:latin typeface="微软雅黑" panose="020B0503020204020204" charset="-122"/>
                <a:ea typeface="微软雅黑" panose="020B0503020204020204" charset="-122"/>
                <a:cs typeface="微软雅黑" panose="020B0503020204020204" charset="-122"/>
                <a:sym typeface="+mn-ea"/>
              </a:rPr>
              <a:t>  </a:t>
            </a:r>
            <a:r>
              <a:rPr sz="6000" dirty="0">
                <a:ln w="6350">
                  <a:noFill/>
                </a:ln>
                <a:solidFill>
                  <a:schemeClr val="bg1"/>
                </a:solidFill>
                <a:latin typeface="微软雅黑" panose="020B0503020204020204" charset="-122"/>
                <a:ea typeface="微软雅黑" panose="020B0503020204020204" charset="-122"/>
                <a:cs typeface="微软雅黑" panose="020B0503020204020204" charset="-122"/>
                <a:sym typeface="+mn-ea"/>
              </a:rPr>
              <a:t>单体电池的检测</a:t>
            </a:r>
            <a:endParaRPr lang="zh-CN" altLang="en-US" sz="6000">
              <a:solidFill>
                <a:schemeClr val="bg1"/>
              </a:solidFill>
              <a:uFillTx/>
              <a:latin typeface="Arial" panose="020B0604020202020204" pitchFamily="34" charset="0"/>
              <a:ea typeface="微软雅黑" panose="020B0503020204020204" charset="-122"/>
              <a:sym typeface="+mn-ea"/>
            </a:endParaRPr>
          </a:p>
        </p:txBody>
      </p:sp>
      <p:sp>
        <p:nvSpPr>
          <p:cNvPr id="16" name="文本框 15"/>
          <p:cNvSpPr txBox="1"/>
          <p:nvPr/>
        </p:nvSpPr>
        <p:spPr>
          <a:xfrm>
            <a:off x="2358390" y="3757930"/>
            <a:ext cx="3028950" cy="521970"/>
          </a:xfrm>
          <a:prstGeom prst="rect">
            <a:avLst/>
          </a:prstGeom>
          <a:noFill/>
        </p:spPr>
        <p:txBody>
          <a:bodyPr wrap="square" rtlCol="0" anchor="t">
            <a:spAutoFit/>
          </a:bodyPr>
          <a:p>
            <a:pPr algn="r"/>
            <a:r>
              <a:rPr lang="zh-CN" altLang="en-US" sz="28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一</a:t>
            </a:r>
            <a:r>
              <a:rPr lang="en-US" altLang="zh-CN" sz="28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28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技术原理</a:t>
            </a:r>
            <a:endParaRPr lang="zh-CN" altLang="en-US" sz="28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nvSpPr>
        <p:spPr>
          <a:xfrm>
            <a:off x="6991985" y="3757930"/>
            <a:ext cx="2710180" cy="521970"/>
          </a:xfrm>
          <a:prstGeom prst="rect">
            <a:avLst/>
          </a:prstGeom>
          <a:noFill/>
        </p:spPr>
        <p:txBody>
          <a:bodyPr wrap="square" rtlCol="0" anchor="t">
            <a:spAutoFit/>
          </a:bodyPr>
          <a:p>
            <a:pPr algn="l"/>
            <a:r>
              <a:rPr lang="zh-CN" altLang="en-US" sz="28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二</a:t>
            </a:r>
            <a:r>
              <a:rPr lang="en-US" altLang="zh-CN" sz="28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28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任务实施</a:t>
            </a:r>
            <a:endParaRPr lang="zh-CN" altLang="en-US" sz="28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66" name="矩形 65"/>
          <p:cNvSpPr/>
          <p:nvPr/>
        </p:nvSpPr>
        <p:spPr>
          <a:xfrm>
            <a:off x="2665095" y="4574540"/>
            <a:ext cx="2723515" cy="337185"/>
          </a:xfrm>
          <a:prstGeom prst="rect">
            <a:avLst/>
          </a:prstGeom>
        </p:spPr>
        <p:txBody>
          <a:bodyPr wrap="square">
            <a:spAutoFit/>
          </a:bodyPr>
          <a:p>
            <a:pPr marL="285750" indent="-285750" algn="r">
              <a:buFont typeface="Wingdings" panose="05000000000000000000" charset="0"/>
              <a:buChar char="l"/>
            </a:pPr>
            <a:r>
              <a:rPr lang="zh-CN" altLang="en-US" sz="1600" b="1" dirty="0">
                <a:ln w="6350">
                  <a:noFill/>
                </a:ln>
                <a:solidFill>
                  <a:schemeClr val="bg2">
                    <a:lumMod val="50000"/>
                  </a:schemeClr>
                </a:solidFill>
                <a:latin typeface="微软雅黑" panose="020B0503020204020204" charset="-122"/>
                <a:ea typeface="微软雅黑" panose="020B0503020204020204" charset="-122"/>
              </a:rPr>
              <a:t>电池的基本指标</a:t>
            </a:r>
            <a:endParaRPr lang="zh-CN" altLang="en-US" sz="1600" b="1" dirty="0">
              <a:ln w="6350">
                <a:noFill/>
              </a:ln>
              <a:solidFill>
                <a:schemeClr val="bg2">
                  <a:lumMod val="50000"/>
                </a:schemeClr>
              </a:solidFill>
              <a:latin typeface="微软雅黑" panose="020B0503020204020204" charset="-122"/>
              <a:ea typeface="微软雅黑" panose="020B0503020204020204" charset="-122"/>
            </a:endParaRPr>
          </a:p>
        </p:txBody>
      </p:sp>
      <p:sp>
        <p:nvSpPr>
          <p:cNvPr id="67" name="矩形 66"/>
          <p:cNvSpPr/>
          <p:nvPr/>
        </p:nvSpPr>
        <p:spPr>
          <a:xfrm>
            <a:off x="2411730" y="5362575"/>
            <a:ext cx="2975610" cy="337185"/>
          </a:xfrm>
          <a:prstGeom prst="rect">
            <a:avLst/>
          </a:prstGeom>
        </p:spPr>
        <p:txBody>
          <a:bodyPr wrap="square">
            <a:spAutoFit/>
          </a:bodyPr>
          <a:p>
            <a:pPr marL="285750" indent="-285750" algn="r">
              <a:buFont typeface="Wingdings" panose="05000000000000000000" charset="0"/>
              <a:buChar char="l"/>
            </a:pPr>
            <a:r>
              <a:rPr lang="zh-CN" altLang="en-US" sz="1600" b="1" dirty="0">
                <a:ln w="6350">
                  <a:noFill/>
                </a:ln>
                <a:solidFill>
                  <a:schemeClr val="bg1">
                    <a:lumMod val="50000"/>
                  </a:schemeClr>
                </a:solidFill>
                <a:latin typeface="微软雅黑" panose="020B0503020204020204" charset="-122"/>
                <a:ea typeface="微软雅黑" panose="020B0503020204020204" charset="-122"/>
              </a:rPr>
              <a:t>单体电池串并联的参数</a:t>
            </a:r>
            <a:endParaRPr lang="zh-CN" altLang="en-US" sz="1600" b="1" dirty="0">
              <a:ln w="6350">
                <a:noFill/>
              </a:ln>
              <a:solidFill>
                <a:schemeClr val="bg1">
                  <a:lumMod val="50000"/>
                </a:schemeClr>
              </a:solidFill>
              <a:latin typeface="微软雅黑" panose="020B0503020204020204" charset="-122"/>
              <a:ea typeface="微软雅黑" panose="020B0503020204020204" charset="-122"/>
            </a:endParaRPr>
          </a:p>
        </p:txBody>
      </p:sp>
      <p:sp>
        <p:nvSpPr>
          <p:cNvPr id="64" name="矩形 63"/>
          <p:cNvSpPr/>
          <p:nvPr/>
        </p:nvSpPr>
        <p:spPr>
          <a:xfrm>
            <a:off x="6991985" y="4599940"/>
            <a:ext cx="1625600" cy="337185"/>
          </a:xfrm>
          <a:prstGeom prst="rect">
            <a:avLst/>
          </a:prstGeom>
        </p:spPr>
        <p:txBody>
          <a:bodyPr wrap="square">
            <a:spAutoFit/>
          </a:bodyPr>
          <a:p>
            <a:pPr marL="285750" indent="-285750" algn="l">
              <a:buFont typeface="Wingdings" panose="05000000000000000000" charset="0"/>
              <a:buChar char="l"/>
            </a:pPr>
            <a:r>
              <a:rPr lang="zh-CN" sz="1600" b="1" dirty="0">
                <a:ln w="6350">
                  <a:noFill/>
                </a:ln>
                <a:solidFill>
                  <a:schemeClr val="bg1">
                    <a:lumMod val="50000"/>
                  </a:schemeClr>
                </a:solidFill>
                <a:latin typeface="微软雅黑" panose="020B0503020204020204" charset="-122"/>
                <a:ea typeface="微软雅黑" panose="020B0503020204020204" charset="-122"/>
              </a:rPr>
              <a:t>分容过程</a:t>
            </a:r>
            <a:endParaRPr lang="zh-CN" sz="1600" b="1" dirty="0">
              <a:ln w="6350">
                <a:noFill/>
              </a:ln>
              <a:solidFill>
                <a:schemeClr val="bg1">
                  <a:lumMod val="50000"/>
                </a:schemeClr>
              </a:solidFill>
              <a:latin typeface="微软雅黑" panose="020B0503020204020204" charset="-122"/>
              <a:ea typeface="微软雅黑" panose="020B0503020204020204" charset="-122"/>
            </a:endParaRPr>
          </a:p>
        </p:txBody>
      </p:sp>
      <p:sp>
        <p:nvSpPr>
          <p:cNvPr id="5" name="矩形 4"/>
          <p:cNvSpPr/>
          <p:nvPr/>
        </p:nvSpPr>
        <p:spPr>
          <a:xfrm>
            <a:off x="6991985" y="5362575"/>
            <a:ext cx="1720215" cy="337185"/>
          </a:xfrm>
          <a:prstGeom prst="rect">
            <a:avLst/>
          </a:prstGeom>
        </p:spPr>
        <p:txBody>
          <a:bodyPr wrap="square">
            <a:spAutoFit/>
          </a:bodyPr>
          <a:p>
            <a:pPr marL="285750" indent="-285750" algn="l">
              <a:buFont typeface="Wingdings" panose="05000000000000000000" charset="0"/>
              <a:buChar char="l"/>
            </a:pPr>
            <a:r>
              <a:rPr lang="zh-CN" altLang="en-US" sz="1600" b="1" dirty="0">
                <a:ln w="6350">
                  <a:noFill/>
                </a:ln>
                <a:solidFill>
                  <a:schemeClr val="bg1">
                    <a:lumMod val="50000"/>
                  </a:schemeClr>
                </a:solidFill>
                <a:latin typeface="微软雅黑" panose="020B0503020204020204" charset="-122"/>
                <a:ea typeface="微软雅黑" panose="020B0503020204020204" charset="-122"/>
              </a:rPr>
              <a:t>分容操作</a:t>
            </a:r>
            <a:endParaRPr lang="zh-CN" altLang="en-US" sz="1600" b="1" dirty="0">
              <a:ln w="6350">
                <a:noFill/>
              </a:ln>
              <a:solidFill>
                <a:schemeClr val="bg1">
                  <a:lumMod val="50000"/>
                </a:schemeClr>
              </a:solidFill>
              <a:latin typeface="微软雅黑" panose="020B0503020204020204" charset="-122"/>
              <a:ea typeface="微软雅黑" panose="020B0503020204020204" charset="-122"/>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4294967295"/>
          </p:nvPr>
        </p:nvSpPr>
        <p:spPr>
          <a:xfrm>
            <a:off x="695960" y="360000"/>
            <a:ext cx="10800000" cy="720000"/>
          </a:xfrm>
        </p:spPr>
        <p:txBody>
          <a:bodyPr/>
          <a:p>
            <a:r>
              <a:rPr lang="zh-CN" altLang="en-US"/>
              <a:t>学习目标</a:t>
            </a:r>
            <a:endParaRPr lang="zh-CN" altLang="en-US"/>
          </a:p>
        </p:txBody>
      </p:sp>
      <p:pic>
        <p:nvPicPr>
          <p:cNvPr id="3" name="图片 2"/>
          <p:cNvPicPr>
            <a:picLocks noChangeAspect="1"/>
          </p:cNvPicPr>
          <p:nvPr/>
        </p:nvPicPr>
        <p:blipFill>
          <a:blip r:embed="rId1"/>
          <a:stretch>
            <a:fillRect/>
          </a:stretch>
        </p:blipFill>
        <p:spPr>
          <a:xfrm>
            <a:off x="584835" y="2814955"/>
            <a:ext cx="5074285" cy="3044190"/>
          </a:xfrm>
          <a:prstGeom prst="rect">
            <a:avLst/>
          </a:prstGeom>
        </p:spPr>
      </p:pic>
      <p:pic>
        <p:nvPicPr>
          <p:cNvPr id="4" name="图片 3"/>
          <p:cNvPicPr>
            <a:picLocks noChangeAspect="1"/>
          </p:cNvPicPr>
          <p:nvPr/>
        </p:nvPicPr>
        <p:blipFill>
          <a:blip r:embed="rId2"/>
          <a:stretch>
            <a:fillRect/>
          </a:stretch>
        </p:blipFill>
        <p:spPr>
          <a:xfrm>
            <a:off x="6758940" y="2814955"/>
            <a:ext cx="4737100" cy="3044825"/>
          </a:xfrm>
          <a:prstGeom prst="rect">
            <a:avLst/>
          </a:prstGeom>
        </p:spPr>
      </p:pic>
      <p:sp>
        <p:nvSpPr>
          <p:cNvPr id="5" name="标题 2"/>
          <p:cNvSpPr>
            <a:spLocks noGrp="1"/>
          </p:cNvSpPr>
          <p:nvPr>
            <p:custDataLst>
              <p:tags r:id="rId3"/>
            </p:custDataLst>
          </p:nvPr>
        </p:nvSpPr>
        <p:spPr>
          <a:xfrm>
            <a:off x="1748155" y="1393824"/>
            <a:ext cx="3585600" cy="426993"/>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a:lstStyle>
          <a:p>
            <a:pPr algn="r"/>
            <a:r>
              <a:rPr lang="zh-CN" altLang="en-US" sz="2000" dirty="0"/>
              <a:t>知识目标</a:t>
            </a:r>
            <a:endParaRPr lang="zh-CN" altLang="en-US" sz="2000" dirty="0"/>
          </a:p>
        </p:txBody>
      </p:sp>
      <p:sp>
        <p:nvSpPr>
          <p:cNvPr id="6" name="矩形 5"/>
          <p:cNvSpPr/>
          <p:nvPr>
            <p:custDataLst>
              <p:tags r:id="rId4"/>
            </p:custDataLst>
          </p:nvPr>
        </p:nvSpPr>
        <p:spPr>
          <a:xfrm>
            <a:off x="1940560" y="1884045"/>
            <a:ext cx="3393440" cy="706120"/>
          </a:xfrm>
          <a:prstGeom prst="rect">
            <a:avLst/>
          </a:prstGeom>
          <a:noFill/>
        </p:spPr>
        <p:txBody>
          <a:bodyPr wrap="square" lIns="0" tIns="0" rIns="0" bIns="0" rtlCol="0" anchor="t" anchorCtr="0">
            <a:noAutofit/>
          </a:bodyPr>
          <a:p>
            <a:pPr marL="285750" indent="-285750" algn="r">
              <a:lnSpc>
                <a:spcPct val="150000"/>
              </a:lnSpc>
              <a:spcBef>
                <a:spcPct val="0"/>
              </a:spcBef>
              <a:spcAft>
                <a:spcPct val="0"/>
              </a:spcAft>
              <a:buFont typeface="Wingdings" panose="05000000000000000000" charset="0"/>
              <a:buChar char="l"/>
            </a:pPr>
            <a:r>
              <a:rPr lang="zh-CN" altLang="en-US" sz="1400" dirty="0">
                <a:ln>
                  <a:noFill/>
                  <a:prstDash val="sysDot"/>
                </a:ln>
                <a:solidFill>
                  <a:schemeClr val="tx1">
                    <a:lumMod val="85000"/>
                    <a:lumOff val="15000"/>
                  </a:schemeClr>
                </a:solidFill>
                <a:latin typeface="+mn-ea"/>
                <a:cs typeface="+mn-ea"/>
                <a:sym typeface="+mn-ea"/>
              </a:rPr>
              <a:t>电池的类型与特点</a:t>
            </a:r>
            <a:endParaRPr lang="zh-CN" altLang="en-US" sz="1400" dirty="0">
              <a:ln>
                <a:noFill/>
                <a:prstDash val="sysDot"/>
              </a:ln>
              <a:solidFill>
                <a:schemeClr val="tx1">
                  <a:lumMod val="85000"/>
                  <a:lumOff val="15000"/>
                </a:schemeClr>
              </a:solidFill>
              <a:latin typeface="+mn-ea"/>
              <a:cs typeface="+mn-ea"/>
              <a:sym typeface="+mn-ea"/>
            </a:endParaRPr>
          </a:p>
          <a:p>
            <a:pPr marL="285750" indent="-285750" algn="r">
              <a:lnSpc>
                <a:spcPct val="150000"/>
              </a:lnSpc>
              <a:spcBef>
                <a:spcPct val="0"/>
              </a:spcBef>
              <a:spcAft>
                <a:spcPct val="0"/>
              </a:spcAft>
              <a:buFont typeface="Wingdings" panose="05000000000000000000" charset="0"/>
              <a:buChar char="l"/>
            </a:pPr>
            <a:r>
              <a:rPr lang="zh-CN" altLang="en-US" sz="1400" dirty="0">
                <a:ln>
                  <a:noFill/>
                  <a:prstDash val="sysDot"/>
                </a:ln>
                <a:solidFill>
                  <a:schemeClr val="tx1">
                    <a:lumMod val="85000"/>
                    <a:lumOff val="15000"/>
                  </a:schemeClr>
                </a:solidFill>
                <a:latin typeface="+mn-ea"/>
                <a:cs typeface="+mn-ea"/>
                <a:sym typeface="+mn-ea"/>
              </a:rPr>
              <a:t>电池组的结构</a:t>
            </a:r>
            <a:endParaRPr lang="zh-CN" altLang="en-US" sz="1400" dirty="0">
              <a:solidFill>
                <a:schemeClr val="tx1">
                  <a:lumMod val="85000"/>
                  <a:lumOff val="15000"/>
                </a:schemeClr>
              </a:solidFill>
              <a:latin typeface="+mn-ea"/>
              <a:cs typeface="+mn-ea"/>
            </a:endParaRPr>
          </a:p>
        </p:txBody>
      </p:sp>
      <p:sp>
        <p:nvSpPr>
          <p:cNvPr id="7" name="标题 2"/>
          <p:cNvSpPr>
            <a:spLocks noGrp="1"/>
          </p:cNvSpPr>
          <p:nvPr>
            <p:custDataLst>
              <p:tags r:id="rId5"/>
            </p:custDataLst>
          </p:nvPr>
        </p:nvSpPr>
        <p:spPr>
          <a:xfrm>
            <a:off x="7024370" y="1393824"/>
            <a:ext cx="3585600" cy="426993"/>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a:lstStyle>
          <a:p>
            <a:r>
              <a:rPr lang="zh-CN" altLang="en-US" sz="2000" dirty="0"/>
              <a:t>能力目标</a:t>
            </a:r>
            <a:endParaRPr lang="zh-CN" altLang="en-US" sz="2000" dirty="0"/>
          </a:p>
        </p:txBody>
      </p:sp>
      <p:sp>
        <p:nvSpPr>
          <p:cNvPr id="8" name="矩形 7"/>
          <p:cNvSpPr/>
          <p:nvPr>
            <p:custDataLst>
              <p:tags r:id="rId6"/>
            </p:custDataLst>
          </p:nvPr>
        </p:nvSpPr>
        <p:spPr>
          <a:xfrm>
            <a:off x="7024370" y="1884045"/>
            <a:ext cx="3393440" cy="688340"/>
          </a:xfrm>
          <a:prstGeom prst="rect">
            <a:avLst/>
          </a:prstGeom>
          <a:noFill/>
        </p:spPr>
        <p:txBody>
          <a:bodyPr wrap="square" lIns="0" tIns="0" rIns="0" bIns="0" rtlCol="0" anchor="t" anchorCtr="0">
            <a:noAutofit/>
          </a:bodyPr>
          <a:p>
            <a:pPr marL="285750" indent="-285750" algn="just">
              <a:lnSpc>
                <a:spcPct val="150000"/>
              </a:lnSpc>
              <a:spcBef>
                <a:spcPct val="0"/>
              </a:spcBef>
              <a:spcAft>
                <a:spcPct val="0"/>
              </a:spcAft>
              <a:buFont typeface="Wingdings" panose="05000000000000000000" charset="0"/>
              <a:buChar char="l"/>
            </a:pPr>
            <a:r>
              <a:rPr lang="zh-CN" altLang="en-US" sz="1400" dirty="0">
                <a:ln>
                  <a:noFill/>
                  <a:prstDash val="sysDot"/>
                </a:ln>
                <a:solidFill>
                  <a:schemeClr val="tx1">
                    <a:lumMod val="85000"/>
                    <a:lumOff val="15000"/>
                  </a:schemeClr>
                </a:solidFill>
                <a:latin typeface="+mn-ea"/>
                <a:cs typeface="+mn-ea"/>
                <a:sym typeface="+mn-ea"/>
              </a:rPr>
              <a:t>通过万用表和解码仪测量电池电压</a:t>
            </a:r>
            <a:endParaRPr lang="zh-CN" altLang="en-US" sz="1400" dirty="0">
              <a:ln>
                <a:noFill/>
                <a:prstDash val="sysDot"/>
              </a:ln>
              <a:solidFill>
                <a:schemeClr val="tx1">
                  <a:lumMod val="85000"/>
                  <a:lumOff val="15000"/>
                </a:schemeClr>
              </a:solidFill>
              <a:latin typeface="+mn-ea"/>
              <a:cs typeface="+mn-ea"/>
              <a:sym typeface="+mn-ea"/>
            </a:endParaRPr>
          </a:p>
          <a:p>
            <a:pPr marL="285750" indent="-285750" algn="just">
              <a:lnSpc>
                <a:spcPct val="150000"/>
              </a:lnSpc>
              <a:spcBef>
                <a:spcPct val="0"/>
              </a:spcBef>
              <a:spcAft>
                <a:spcPct val="0"/>
              </a:spcAft>
              <a:buFont typeface="Wingdings" panose="05000000000000000000" charset="0"/>
              <a:buChar char="l"/>
            </a:pPr>
            <a:r>
              <a:rPr lang="zh-CN" altLang="en-US" sz="1400" dirty="0">
                <a:ln>
                  <a:noFill/>
                  <a:prstDash val="sysDot"/>
                </a:ln>
                <a:solidFill>
                  <a:schemeClr val="tx1">
                    <a:lumMod val="85000"/>
                    <a:lumOff val="15000"/>
                  </a:schemeClr>
                </a:solidFill>
                <a:latin typeface="+mn-ea"/>
                <a:cs typeface="+mn-ea"/>
                <a:sym typeface="+mn-ea"/>
              </a:rPr>
              <a:t>掌握电池组电压检测技术。</a:t>
            </a:r>
            <a:endParaRPr lang="zh-CN" altLang="en-US" sz="1400" dirty="0">
              <a:ln>
                <a:noFill/>
                <a:prstDash val="sysDot"/>
              </a:ln>
              <a:solidFill>
                <a:schemeClr val="tx1">
                  <a:lumMod val="85000"/>
                  <a:lumOff val="15000"/>
                </a:schemeClr>
              </a:solidFill>
              <a:latin typeface="+mn-ea"/>
              <a:cs typeface="+mn-ea"/>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custDataLst>
              <p:tags r:id="rId1"/>
            </p:custDataLst>
          </p:nvPr>
        </p:nvSpPr>
        <p:spPr>
          <a:xfrm>
            <a:off x="0" y="255270"/>
            <a:ext cx="5940425" cy="705485"/>
          </a:xfrm>
        </p:spPr>
        <p:txBody>
          <a:bodyPr/>
          <a:lstStyle/>
          <a:p>
            <a:r>
              <a:rPr lang="zh-CN" altLang="en-US"/>
              <a:t>基本指标</a:t>
            </a:r>
            <a:endParaRPr lang="zh-CN" altLang="en-US"/>
          </a:p>
        </p:txBody>
      </p:sp>
      <p:pic>
        <p:nvPicPr>
          <p:cNvPr id="12" name="图片 11" descr="女人躺在床上&#10;&#10;描述已自动生成"/>
          <p:cNvPicPr>
            <a:picLocks noChangeAspect="1"/>
          </p:cNvPicPr>
          <p:nvPr>
            <p:custDataLst>
              <p:tags r:id="rId2"/>
            </p:custDataLst>
          </p:nvPr>
        </p:nvPicPr>
        <p:blipFill>
          <a:blip r:embed="rId3"/>
          <a:srcRect l="14575" r="14575"/>
          <a:stretch>
            <a:fillRect/>
          </a:stretch>
        </p:blipFill>
        <p:spPr>
          <a:xfrm>
            <a:off x="7102929" y="3505201"/>
            <a:ext cx="4209142" cy="2693239"/>
          </a:xfrm>
          <a:custGeom>
            <a:avLst/>
            <a:gdLst>
              <a:gd name="connsiteX0" fmla="*/ 0 w 4209142"/>
              <a:gd name="connsiteY0" fmla="*/ 0 h 2693239"/>
              <a:gd name="connsiteX1" fmla="*/ 4209142 w 4209142"/>
              <a:gd name="connsiteY1" fmla="*/ 0 h 2693239"/>
              <a:gd name="connsiteX2" fmla="*/ 4209142 w 4209142"/>
              <a:gd name="connsiteY2" fmla="*/ 2693239 h 2693239"/>
              <a:gd name="connsiteX3" fmla="*/ 0 w 4209142"/>
              <a:gd name="connsiteY3" fmla="*/ 2693239 h 2693239"/>
            </a:gdLst>
            <a:ahLst/>
            <a:cxnLst>
              <a:cxn ang="0">
                <a:pos x="connsiteX0" y="connsiteY0"/>
              </a:cxn>
              <a:cxn ang="0">
                <a:pos x="connsiteX1" y="connsiteY1"/>
              </a:cxn>
              <a:cxn ang="0">
                <a:pos x="connsiteX2" y="connsiteY2"/>
              </a:cxn>
              <a:cxn ang="0">
                <a:pos x="connsiteX3" y="connsiteY3"/>
              </a:cxn>
            </a:cxnLst>
            <a:rect l="l" t="t" r="r" b="b"/>
            <a:pathLst>
              <a:path w="4209142" h="2693239">
                <a:moveTo>
                  <a:pt x="0" y="0"/>
                </a:moveTo>
                <a:lnTo>
                  <a:pt x="4209142" y="0"/>
                </a:lnTo>
                <a:lnTo>
                  <a:pt x="4209142" y="2693239"/>
                </a:lnTo>
                <a:lnTo>
                  <a:pt x="0" y="2693239"/>
                </a:lnTo>
                <a:close/>
              </a:path>
            </a:pathLst>
          </a:custGeom>
          <a:solidFill>
            <a:schemeClr val="accent1">
              <a:alpha val="50000"/>
            </a:schemeClr>
          </a:solidFill>
          <a:ln w="6350">
            <a:solidFill>
              <a:schemeClr val="tx1">
                <a:lumMod val="40000"/>
                <a:lumOff val="60000"/>
                <a:alpha val="20000"/>
              </a:schemeClr>
            </a:solidFill>
          </a:ln>
        </p:spPr>
      </p:pic>
      <p:pic>
        <p:nvPicPr>
          <p:cNvPr id="11" name="图片 10" descr="电脑前的人&#10;&#10;描述已自动生成"/>
          <p:cNvPicPr>
            <a:picLocks noChangeAspect="1"/>
          </p:cNvPicPr>
          <p:nvPr>
            <p:custDataLst>
              <p:tags r:id="rId4"/>
            </p:custDataLst>
          </p:nvPr>
        </p:nvPicPr>
        <p:blipFill>
          <a:blip r:embed="rId5"/>
          <a:srcRect t="11609" b="11609"/>
          <a:stretch>
            <a:fillRect/>
          </a:stretch>
        </p:blipFill>
        <p:spPr>
          <a:xfrm>
            <a:off x="7102929" y="629172"/>
            <a:ext cx="4209142" cy="2693239"/>
          </a:xfrm>
          <a:custGeom>
            <a:avLst/>
            <a:gdLst>
              <a:gd name="connsiteX0" fmla="*/ 0 w 4209142"/>
              <a:gd name="connsiteY0" fmla="*/ 0 h 2693239"/>
              <a:gd name="connsiteX1" fmla="*/ 4209142 w 4209142"/>
              <a:gd name="connsiteY1" fmla="*/ 0 h 2693239"/>
              <a:gd name="connsiteX2" fmla="*/ 4209142 w 4209142"/>
              <a:gd name="connsiteY2" fmla="*/ 2693239 h 2693239"/>
              <a:gd name="connsiteX3" fmla="*/ 0 w 4209142"/>
              <a:gd name="connsiteY3" fmla="*/ 2693239 h 2693239"/>
            </a:gdLst>
            <a:ahLst/>
            <a:cxnLst>
              <a:cxn ang="0">
                <a:pos x="connsiteX0" y="connsiteY0"/>
              </a:cxn>
              <a:cxn ang="0">
                <a:pos x="connsiteX1" y="connsiteY1"/>
              </a:cxn>
              <a:cxn ang="0">
                <a:pos x="connsiteX2" y="connsiteY2"/>
              </a:cxn>
              <a:cxn ang="0">
                <a:pos x="connsiteX3" y="connsiteY3"/>
              </a:cxn>
            </a:cxnLst>
            <a:rect l="l" t="t" r="r" b="b"/>
            <a:pathLst>
              <a:path w="4209142" h="2693239">
                <a:moveTo>
                  <a:pt x="0" y="0"/>
                </a:moveTo>
                <a:lnTo>
                  <a:pt x="4209142" y="0"/>
                </a:lnTo>
                <a:lnTo>
                  <a:pt x="4209142" y="2693239"/>
                </a:lnTo>
                <a:lnTo>
                  <a:pt x="0" y="2693239"/>
                </a:lnTo>
                <a:close/>
              </a:path>
            </a:pathLst>
          </a:custGeom>
          <a:solidFill>
            <a:schemeClr val="accent1">
              <a:alpha val="50000"/>
            </a:schemeClr>
          </a:solidFill>
          <a:ln w="6350">
            <a:solidFill>
              <a:schemeClr val="tx1">
                <a:lumMod val="40000"/>
                <a:lumOff val="60000"/>
                <a:alpha val="20000"/>
              </a:schemeClr>
            </a:solidFill>
          </a:ln>
        </p:spPr>
      </p:pic>
      <p:sp>
        <p:nvSpPr>
          <p:cNvPr id="13" name="矩形 12"/>
          <p:cNvSpPr/>
          <p:nvPr>
            <p:custDataLst>
              <p:tags r:id="rId6"/>
            </p:custDataLst>
          </p:nvPr>
        </p:nvSpPr>
        <p:spPr>
          <a:xfrm>
            <a:off x="6096000" y="2242493"/>
            <a:ext cx="1979226" cy="2693238"/>
          </a:xfrm>
          <a:prstGeom prst="rect">
            <a:avLst/>
          </a:prstGeom>
          <a:solidFill>
            <a:schemeClr val="accent1"/>
          </a:solidFill>
          <a:ln>
            <a:noFill/>
          </a:ln>
          <a:effectLst>
            <a:outerShdw blurRad="101600" dist="38100" dir="2700000" algn="tl" rotWithShape="0">
              <a:schemeClr val="accent1">
                <a:lumMod val="75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p:cNvSpPr/>
          <p:nvPr>
            <p:custDataLst>
              <p:tags r:id="rId7"/>
            </p:custDataLst>
          </p:nvPr>
        </p:nvSpPr>
        <p:spPr>
          <a:xfrm>
            <a:off x="6878936" y="2629685"/>
            <a:ext cx="471410" cy="470075"/>
          </a:xfrm>
          <a:custGeom>
            <a:avLst/>
            <a:gdLst>
              <a:gd name="connsiteX0" fmla="*/ 288580 w 499879"/>
              <a:gd name="connsiteY0" fmla="*/ 283015 h 498937"/>
              <a:gd name="connsiteX1" fmla="*/ 436657 w 499879"/>
              <a:gd name="connsiteY1" fmla="*/ 283015 h 498937"/>
              <a:gd name="connsiteX2" fmla="*/ 471400 w 499879"/>
              <a:gd name="connsiteY2" fmla="*/ 317496 h 498937"/>
              <a:gd name="connsiteX3" fmla="*/ 471400 w 499879"/>
              <a:gd name="connsiteY3" fmla="*/ 464456 h 498937"/>
              <a:gd name="connsiteX4" fmla="*/ 436657 w 499879"/>
              <a:gd name="connsiteY4" fmla="*/ 498937 h 498937"/>
              <a:gd name="connsiteX5" fmla="*/ 288580 w 499879"/>
              <a:gd name="connsiteY5" fmla="*/ 498937 h 498937"/>
              <a:gd name="connsiteX6" fmla="*/ 253837 w 499879"/>
              <a:gd name="connsiteY6" fmla="*/ 464456 h 498937"/>
              <a:gd name="connsiteX7" fmla="*/ 253837 w 499879"/>
              <a:gd name="connsiteY7" fmla="*/ 317496 h 498937"/>
              <a:gd name="connsiteX8" fmla="*/ 288580 w 499879"/>
              <a:gd name="connsiteY8" fmla="*/ 283015 h 498937"/>
              <a:gd name="connsiteX9" fmla="*/ 34743 w 499879"/>
              <a:gd name="connsiteY9" fmla="*/ 283015 h 498937"/>
              <a:gd name="connsiteX10" fmla="*/ 182820 w 499879"/>
              <a:gd name="connsiteY10" fmla="*/ 283015 h 498937"/>
              <a:gd name="connsiteX11" fmla="*/ 217563 w 499879"/>
              <a:gd name="connsiteY11" fmla="*/ 317496 h 498937"/>
              <a:gd name="connsiteX12" fmla="*/ 217563 w 499879"/>
              <a:gd name="connsiteY12" fmla="*/ 464456 h 498937"/>
              <a:gd name="connsiteX13" fmla="*/ 182820 w 499879"/>
              <a:gd name="connsiteY13" fmla="*/ 498937 h 498937"/>
              <a:gd name="connsiteX14" fmla="*/ 34743 w 499879"/>
              <a:gd name="connsiteY14" fmla="*/ 498937 h 498937"/>
              <a:gd name="connsiteX15" fmla="*/ 0 w 499879"/>
              <a:gd name="connsiteY15" fmla="*/ 464456 h 498937"/>
              <a:gd name="connsiteX16" fmla="*/ 0 w 499879"/>
              <a:gd name="connsiteY16" fmla="*/ 317496 h 498937"/>
              <a:gd name="connsiteX17" fmla="*/ 34743 w 499879"/>
              <a:gd name="connsiteY17" fmla="*/ 283015 h 498937"/>
              <a:gd name="connsiteX18" fmla="*/ 366854 w 499879"/>
              <a:gd name="connsiteY18" fmla="*/ 83231 h 498937"/>
              <a:gd name="connsiteX19" fmla="*/ 317727 w 499879"/>
              <a:gd name="connsiteY19" fmla="*/ 131988 h 498937"/>
              <a:gd name="connsiteX20" fmla="*/ 366854 w 499879"/>
              <a:gd name="connsiteY20" fmla="*/ 180745 h 498937"/>
              <a:gd name="connsiteX21" fmla="*/ 415982 w 499879"/>
              <a:gd name="connsiteY21" fmla="*/ 131988 h 498937"/>
              <a:gd name="connsiteX22" fmla="*/ 34743 w 499879"/>
              <a:gd name="connsiteY22" fmla="*/ 31094 h 498937"/>
              <a:gd name="connsiteX23" fmla="*/ 182820 w 499879"/>
              <a:gd name="connsiteY23" fmla="*/ 31094 h 498937"/>
              <a:gd name="connsiteX24" fmla="*/ 217563 w 499879"/>
              <a:gd name="connsiteY24" fmla="*/ 65576 h 498937"/>
              <a:gd name="connsiteX25" fmla="*/ 217563 w 499879"/>
              <a:gd name="connsiteY25" fmla="*/ 212536 h 498937"/>
              <a:gd name="connsiteX26" fmla="*/ 182820 w 499879"/>
              <a:gd name="connsiteY26" fmla="*/ 247017 h 498937"/>
              <a:gd name="connsiteX27" fmla="*/ 34743 w 499879"/>
              <a:gd name="connsiteY27" fmla="*/ 247017 h 498937"/>
              <a:gd name="connsiteX28" fmla="*/ 0 w 499879"/>
              <a:gd name="connsiteY28" fmla="*/ 212536 h 498937"/>
              <a:gd name="connsiteX29" fmla="*/ 0 w 499879"/>
              <a:gd name="connsiteY29" fmla="*/ 65576 h 498937"/>
              <a:gd name="connsiteX30" fmla="*/ 34743 w 499879"/>
              <a:gd name="connsiteY30" fmla="*/ 31094 h 498937"/>
              <a:gd name="connsiteX31" fmla="*/ 366820 w 499879"/>
              <a:gd name="connsiteY31" fmla="*/ 0 h 498937"/>
              <a:gd name="connsiteX32" fmla="*/ 391383 w 499879"/>
              <a:gd name="connsiteY32" fmla="*/ 10095 h 498937"/>
              <a:gd name="connsiteX33" fmla="*/ 391417 w 499879"/>
              <a:gd name="connsiteY33" fmla="*/ 10095 h 498937"/>
              <a:gd name="connsiteX34" fmla="*/ 489708 w 499879"/>
              <a:gd name="connsiteY34" fmla="*/ 107609 h 498937"/>
              <a:gd name="connsiteX35" fmla="*/ 489708 w 499879"/>
              <a:gd name="connsiteY35" fmla="*/ 156366 h 498937"/>
              <a:gd name="connsiteX36" fmla="*/ 391417 w 499879"/>
              <a:gd name="connsiteY36" fmla="*/ 253913 h 498937"/>
              <a:gd name="connsiteX37" fmla="*/ 342291 w 499879"/>
              <a:gd name="connsiteY37" fmla="*/ 253913 h 498937"/>
              <a:gd name="connsiteX38" fmla="*/ 244035 w 499879"/>
              <a:gd name="connsiteY38" fmla="*/ 156366 h 498937"/>
              <a:gd name="connsiteX39" fmla="*/ 244035 w 499879"/>
              <a:gd name="connsiteY39" fmla="*/ 107609 h 498937"/>
              <a:gd name="connsiteX40" fmla="*/ 342257 w 499879"/>
              <a:gd name="connsiteY40" fmla="*/ 10095 h 498937"/>
              <a:gd name="connsiteX41" fmla="*/ 366820 w 499879"/>
              <a:gd name="connsiteY41" fmla="*/ 0 h 49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9879" h="498937">
                <a:moveTo>
                  <a:pt x="288580" y="283015"/>
                </a:moveTo>
                <a:lnTo>
                  <a:pt x="436657" y="283015"/>
                </a:lnTo>
                <a:cubicBezTo>
                  <a:pt x="455845" y="283015"/>
                  <a:pt x="471400" y="298452"/>
                  <a:pt x="471400" y="317496"/>
                </a:cubicBezTo>
                <a:lnTo>
                  <a:pt x="471400" y="464456"/>
                </a:lnTo>
                <a:cubicBezTo>
                  <a:pt x="471400" y="483500"/>
                  <a:pt x="455845" y="498937"/>
                  <a:pt x="436657" y="498937"/>
                </a:cubicBezTo>
                <a:lnTo>
                  <a:pt x="288580" y="498937"/>
                </a:lnTo>
                <a:cubicBezTo>
                  <a:pt x="269391" y="498937"/>
                  <a:pt x="253837" y="483500"/>
                  <a:pt x="253837" y="464456"/>
                </a:cubicBezTo>
                <a:lnTo>
                  <a:pt x="253837" y="317496"/>
                </a:lnTo>
                <a:cubicBezTo>
                  <a:pt x="253837" y="298452"/>
                  <a:pt x="269391" y="283015"/>
                  <a:pt x="288580" y="283015"/>
                </a:cubicBezTo>
                <a:close/>
                <a:moveTo>
                  <a:pt x="34743" y="283015"/>
                </a:moveTo>
                <a:lnTo>
                  <a:pt x="182820" y="283015"/>
                </a:lnTo>
                <a:cubicBezTo>
                  <a:pt x="202008" y="283015"/>
                  <a:pt x="217563" y="298452"/>
                  <a:pt x="217563" y="317496"/>
                </a:cubicBezTo>
                <a:lnTo>
                  <a:pt x="217563" y="464456"/>
                </a:lnTo>
                <a:cubicBezTo>
                  <a:pt x="217563" y="483500"/>
                  <a:pt x="202008" y="498937"/>
                  <a:pt x="182820" y="498937"/>
                </a:cubicBezTo>
                <a:lnTo>
                  <a:pt x="34743" y="498937"/>
                </a:lnTo>
                <a:cubicBezTo>
                  <a:pt x="15555" y="498937"/>
                  <a:pt x="0" y="483500"/>
                  <a:pt x="0" y="464456"/>
                </a:cubicBezTo>
                <a:lnTo>
                  <a:pt x="0" y="317496"/>
                </a:lnTo>
                <a:cubicBezTo>
                  <a:pt x="0" y="298452"/>
                  <a:pt x="15555" y="283015"/>
                  <a:pt x="34743" y="283015"/>
                </a:cubicBezTo>
                <a:close/>
                <a:moveTo>
                  <a:pt x="366854" y="83231"/>
                </a:moveTo>
                <a:lnTo>
                  <a:pt x="317727" y="131988"/>
                </a:lnTo>
                <a:lnTo>
                  <a:pt x="366854" y="180745"/>
                </a:lnTo>
                <a:lnTo>
                  <a:pt x="415982" y="131988"/>
                </a:lnTo>
                <a:close/>
                <a:moveTo>
                  <a:pt x="34743" y="31094"/>
                </a:moveTo>
                <a:lnTo>
                  <a:pt x="182820" y="31094"/>
                </a:lnTo>
                <a:cubicBezTo>
                  <a:pt x="202008" y="31094"/>
                  <a:pt x="217563" y="46533"/>
                  <a:pt x="217563" y="65576"/>
                </a:cubicBezTo>
                <a:lnTo>
                  <a:pt x="217563" y="212536"/>
                </a:lnTo>
                <a:cubicBezTo>
                  <a:pt x="217563" y="231578"/>
                  <a:pt x="202008" y="247017"/>
                  <a:pt x="182820" y="247017"/>
                </a:cubicBezTo>
                <a:lnTo>
                  <a:pt x="34743" y="247017"/>
                </a:lnTo>
                <a:cubicBezTo>
                  <a:pt x="15555" y="247017"/>
                  <a:pt x="0" y="231578"/>
                  <a:pt x="0" y="212536"/>
                </a:cubicBezTo>
                <a:lnTo>
                  <a:pt x="0" y="65576"/>
                </a:lnTo>
                <a:cubicBezTo>
                  <a:pt x="0" y="46533"/>
                  <a:pt x="15555" y="31094"/>
                  <a:pt x="34743" y="31094"/>
                </a:cubicBezTo>
                <a:close/>
                <a:moveTo>
                  <a:pt x="366820" y="0"/>
                </a:moveTo>
                <a:cubicBezTo>
                  <a:pt x="375710" y="0"/>
                  <a:pt x="384600" y="3365"/>
                  <a:pt x="391383" y="10095"/>
                </a:cubicBezTo>
                <a:lnTo>
                  <a:pt x="391417" y="10095"/>
                </a:lnTo>
                <a:lnTo>
                  <a:pt x="489708" y="107609"/>
                </a:lnTo>
                <a:cubicBezTo>
                  <a:pt x="503270" y="121075"/>
                  <a:pt x="503270" y="142901"/>
                  <a:pt x="489708" y="156366"/>
                </a:cubicBezTo>
                <a:lnTo>
                  <a:pt x="391417" y="253913"/>
                </a:lnTo>
                <a:cubicBezTo>
                  <a:pt x="377849" y="267375"/>
                  <a:pt x="355858" y="267375"/>
                  <a:pt x="342291" y="253913"/>
                </a:cubicBezTo>
                <a:lnTo>
                  <a:pt x="244035" y="156366"/>
                </a:lnTo>
                <a:cubicBezTo>
                  <a:pt x="230473" y="142901"/>
                  <a:pt x="230473" y="121075"/>
                  <a:pt x="244035" y="107609"/>
                </a:cubicBezTo>
                <a:lnTo>
                  <a:pt x="342257" y="10095"/>
                </a:lnTo>
                <a:cubicBezTo>
                  <a:pt x="349040" y="3365"/>
                  <a:pt x="357930" y="0"/>
                  <a:pt x="366820" y="0"/>
                </a:cubicBezTo>
                <a:close/>
              </a:path>
            </a:pathLst>
          </a:custGeom>
          <a:solidFill>
            <a:srgbClr val="FFFFFF"/>
          </a:solidFill>
          <a:ln w="32667" cap="flat">
            <a:noFill/>
            <a:prstDash val="solid"/>
            <a:miter/>
          </a:ln>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5" name="文本框 14"/>
          <p:cNvSpPr txBox="1"/>
          <p:nvPr>
            <p:custDataLst>
              <p:tags r:id="rId8"/>
            </p:custDataLst>
          </p:nvPr>
        </p:nvSpPr>
        <p:spPr>
          <a:xfrm>
            <a:off x="6621145" y="3256915"/>
            <a:ext cx="987425" cy="1109980"/>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2800" b="1" kern="0" spc="0" dirty="0">
                <a:ln>
                  <a:noFill/>
                  <a:prstDash val="sysDot"/>
                </a:ln>
                <a:solidFill>
                  <a:srgbClr val="FFFFFF"/>
                </a:solidFill>
                <a:latin typeface="+mn-ea"/>
                <a:ea typeface="+mn-ea"/>
                <a:sym typeface="+mn-ea"/>
              </a:rPr>
              <a:t>标称</a:t>
            </a:r>
            <a:endParaRPr lang="zh-CN" altLang="en-US" sz="2800" b="1" kern="0" spc="0" dirty="0">
              <a:ln>
                <a:noFill/>
                <a:prstDash val="sysDot"/>
              </a:ln>
              <a:solidFill>
                <a:srgbClr val="FFFFFF"/>
              </a:solidFill>
              <a:latin typeface="+mn-ea"/>
              <a:ea typeface="+mn-ea"/>
              <a:sym typeface="+mn-ea"/>
            </a:endParaRPr>
          </a:p>
          <a:p>
            <a:pPr algn="ctr">
              <a:lnSpc>
                <a:spcPct val="130000"/>
              </a:lnSpc>
            </a:pPr>
            <a:r>
              <a:rPr lang="zh-CN" altLang="en-US" sz="2800" b="1" kern="0" spc="0" dirty="0">
                <a:ln>
                  <a:noFill/>
                  <a:prstDash val="sysDot"/>
                </a:ln>
                <a:solidFill>
                  <a:srgbClr val="FFFFFF"/>
                </a:solidFill>
                <a:latin typeface="+mn-ea"/>
                <a:ea typeface="+mn-ea"/>
                <a:sym typeface="+mn-ea"/>
              </a:rPr>
              <a:t>电压</a:t>
            </a:r>
            <a:endParaRPr lang="zh-CN" altLang="en-US" sz="2800" b="1" kern="0" spc="0" dirty="0">
              <a:ln>
                <a:noFill/>
                <a:prstDash val="sysDot"/>
              </a:ln>
              <a:solidFill>
                <a:srgbClr val="FFFFFF"/>
              </a:solidFill>
              <a:latin typeface="+mn-ea"/>
              <a:ea typeface="+mn-ea"/>
              <a:sym typeface="+mn-ea"/>
            </a:endParaRPr>
          </a:p>
        </p:txBody>
      </p:sp>
      <p:sp>
        <p:nvSpPr>
          <p:cNvPr id="18" name="文本框 30"/>
          <p:cNvSpPr txBox="1"/>
          <p:nvPr>
            <p:custDataLst>
              <p:tags r:id="rId9"/>
            </p:custDataLst>
          </p:nvPr>
        </p:nvSpPr>
        <p:spPr>
          <a:xfrm>
            <a:off x="1515111" y="2098486"/>
            <a:ext cx="4056379" cy="1856740"/>
          </a:xfrm>
          <a:prstGeom prst="rect">
            <a:avLst/>
          </a:prstGeom>
        </p:spPr>
        <p:txBody>
          <a:bodyPr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pPr>
            <a:r>
              <a:rPr lang="zh-CN" altLang="en-US" sz="1400" kern="0" dirty="0">
                <a:ln>
                  <a:noFill/>
                  <a:prstDash val="sysDot"/>
                </a:ln>
                <a:solidFill>
                  <a:schemeClr val="tx1">
                    <a:lumMod val="85000"/>
                    <a:lumOff val="15000"/>
                  </a:schemeClr>
                </a:solidFill>
                <a:latin typeface="+mn-ea"/>
                <a:sym typeface="+mn-ea"/>
              </a:rPr>
              <a:t>容量可分为额定容量和实际容量。</a:t>
            </a:r>
            <a:endParaRPr lang="zh-CN" altLang="en-US" sz="1400" kern="0" dirty="0">
              <a:ln>
                <a:noFill/>
                <a:prstDash val="sysDot"/>
              </a:ln>
              <a:solidFill>
                <a:schemeClr val="tx1">
                  <a:lumMod val="85000"/>
                  <a:lumOff val="15000"/>
                </a:schemeClr>
              </a:solidFill>
              <a:latin typeface="+mn-ea"/>
              <a:sym typeface="+mn-ea"/>
            </a:endParaRPr>
          </a:p>
          <a:p>
            <a:pPr indent="0" algn="l" fontAlgn="auto">
              <a:lnSpc>
                <a:spcPct val="150000"/>
              </a:lnSpc>
            </a:pPr>
            <a:r>
              <a:rPr lang="zh-CN" altLang="en-US" sz="1400" kern="0" dirty="0">
                <a:ln>
                  <a:noFill/>
                  <a:prstDash val="sysDot"/>
                </a:ln>
                <a:solidFill>
                  <a:schemeClr val="tx1">
                    <a:lumMod val="85000"/>
                    <a:lumOff val="15000"/>
                  </a:schemeClr>
                </a:solidFill>
                <a:latin typeface="+mn-ea"/>
                <a:sym typeface="+mn-ea"/>
              </a:rPr>
              <a:t>额定容量：按规定的条件完全充电后的电池所能提供的电量。。</a:t>
            </a:r>
            <a:endParaRPr lang="zh-CN" altLang="en-US" sz="1400" kern="0" dirty="0">
              <a:ln>
                <a:noFill/>
                <a:prstDash val="sysDot"/>
              </a:ln>
              <a:solidFill>
                <a:schemeClr val="tx1">
                  <a:lumMod val="85000"/>
                  <a:lumOff val="15000"/>
                </a:schemeClr>
              </a:solidFill>
              <a:latin typeface="+mn-ea"/>
              <a:sym typeface="+mn-ea"/>
            </a:endParaRPr>
          </a:p>
          <a:p>
            <a:pPr indent="0" algn="l" fontAlgn="auto">
              <a:lnSpc>
                <a:spcPct val="150000"/>
              </a:lnSpc>
            </a:pPr>
            <a:r>
              <a:rPr lang="zh-CN" altLang="en-US" sz="1400" kern="0" dirty="0">
                <a:ln>
                  <a:noFill/>
                  <a:prstDash val="sysDot"/>
                </a:ln>
                <a:solidFill>
                  <a:schemeClr val="tx1">
                    <a:lumMod val="85000"/>
                    <a:lumOff val="15000"/>
                  </a:schemeClr>
                </a:solidFill>
                <a:latin typeface="+mn-ea"/>
                <a:sym typeface="+mn-ea"/>
              </a:rPr>
              <a:t>实际容量：表示当前电池的实际容量。</a:t>
            </a:r>
            <a:endParaRPr lang="zh-CN" altLang="en-US" sz="1400" kern="0" dirty="0">
              <a:ln>
                <a:noFill/>
                <a:prstDash val="sysDot"/>
              </a:ln>
              <a:solidFill>
                <a:schemeClr val="tx1">
                  <a:lumMod val="85000"/>
                  <a:lumOff val="15000"/>
                </a:schemeClr>
              </a:solidFill>
              <a:latin typeface="+mn-ea"/>
              <a:sym typeface="+mn-ea"/>
            </a:endParaRPr>
          </a:p>
        </p:txBody>
      </p:sp>
      <p:sp>
        <p:nvSpPr>
          <p:cNvPr id="19" name="文本框 30"/>
          <p:cNvSpPr txBox="1"/>
          <p:nvPr>
            <p:custDataLst>
              <p:tags r:id="rId10"/>
            </p:custDataLst>
          </p:nvPr>
        </p:nvSpPr>
        <p:spPr>
          <a:xfrm>
            <a:off x="1515111" y="4047936"/>
            <a:ext cx="4056379" cy="1856740"/>
          </a:xfrm>
          <a:prstGeom prst="rect">
            <a:avLst/>
          </a:prstGeom>
        </p:spPr>
        <p:txBody>
          <a:bodyPr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pPr>
            <a:r>
              <a:rPr lang="zh-CN" altLang="en-US" sz="1400" kern="0" dirty="0">
                <a:ln>
                  <a:noFill/>
                  <a:prstDash val="sysDot"/>
                </a:ln>
                <a:solidFill>
                  <a:schemeClr val="tx1">
                    <a:lumMod val="85000"/>
                    <a:lumOff val="15000"/>
                  </a:schemeClr>
                </a:solidFill>
                <a:latin typeface="+mn-ea"/>
                <a:sym typeface="+mn-ea"/>
              </a:rPr>
              <a:t>SOC值表示电池实际容量，</a:t>
            </a:r>
            <a:endParaRPr lang="zh-CN" altLang="en-US" sz="1400" kern="0" dirty="0">
              <a:ln>
                <a:noFill/>
                <a:prstDash val="sysDot"/>
              </a:ln>
              <a:solidFill>
                <a:schemeClr val="tx1">
                  <a:lumMod val="85000"/>
                  <a:lumOff val="15000"/>
                </a:schemeClr>
              </a:solidFill>
              <a:latin typeface="+mn-ea"/>
              <a:sym typeface="+mn-ea"/>
            </a:endParaRPr>
          </a:p>
          <a:p>
            <a:pPr indent="0" algn="l" fontAlgn="auto">
              <a:lnSpc>
                <a:spcPct val="150000"/>
              </a:lnSpc>
            </a:pPr>
            <a:r>
              <a:rPr lang="zh-CN" altLang="en-US" sz="1400" kern="0" dirty="0">
                <a:ln>
                  <a:noFill/>
                  <a:prstDash val="sysDot"/>
                </a:ln>
                <a:solidFill>
                  <a:schemeClr val="tx1">
                    <a:lumMod val="85000"/>
                    <a:lumOff val="15000"/>
                  </a:schemeClr>
                </a:solidFill>
                <a:latin typeface="+mn-ea"/>
                <a:sym typeface="+mn-ea"/>
              </a:rPr>
              <a:t>SOC值电池当前的实际容量与额定容量的百分比。</a:t>
            </a:r>
            <a:endParaRPr lang="zh-CN" altLang="en-US" sz="1400" kern="0" dirty="0">
              <a:ln>
                <a:noFill/>
                <a:prstDash val="sysDot"/>
              </a:ln>
              <a:solidFill>
                <a:schemeClr val="tx1">
                  <a:lumMod val="85000"/>
                  <a:lumOff val="15000"/>
                </a:schemeClr>
              </a:solidFill>
              <a:latin typeface="+mn-ea"/>
              <a:sym typeface="+mn-ea"/>
            </a:endParaRPr>
          </a:p>
          <a:p>
            <a:pPr indent="0" algn="l" fontAlgn="auto">
              <a:lnSpc>
                <a:spcPct val="150000"/>
              </a:lnSpc>
            </a:pPr>
            <a:r>
              <a:rPr lang="zh-CN" altLang="en-US" sz="1400" kern="0" dirty="0">
                <a:ln>
                  <a:noFill/>
                  <a:prstDash val="sysDot"/>
                </a:ln>
                <a:solidFill>
                  <a:schemeClr val="tx1">
                    <a:lumMod val="85000"/>
                    <a:lumOff val="15000"/>
                  </a:schemeClr>
                </a:solidFill>
                <a:latin typeface="+mn-ea"/>
                <a:sym typeface="+mn-ea"/>
              </a:rPr>
              <a:t>SOC值显示在仪表上。</a:t>
            </a:r>
            <a:endParaRPr lang="zh-CN" altLang="en-US" sz="1400" kern="0" dirty="0">
              <a:ln>
                <a:noFill/>
                <a:prstDash val="sysDot"/>
              </a:ln>
              <a:solidFill>
                <a:schemeClr val="tx1">
                  <a:lumMod val="85000"/>
                  <a:lumOff val="15000"/>
                </a:schemeClr>
              </a:solidFill>
              <a:latin typeface="+mn-ea"/>
              <a:sym typeface="+mn-ea"/>
            </a:endParaRPr>
          </a:p>
        </p:txBody>
      </p:sp>
      <p:sp>
        <p:nvSpPr>
          <p:cNvPr id="20" name="任意多边形: 形状 2"/>
          <p:cNvSpPr/>
          <p:nvPr>
            <p:custDataLst>
              <p:tags r:id="rId11"/>
            </p:custDataLst>
          </p:nvPr>
        </p:nvSpPr>
        <p:spPr>
          <a:xfrm>
            <a:off x="981711" y="2215961"/>
            <a:ext cx="309263" cy="309263"/>
          </a:xfrm>
          <a:custGeom>
            <a:avLst/>
            <a:gdLst>
              <a:gd name="connsiteX0" fmla="*/ 154632 w 309263"/>
              <a:gd name="connsiteY0" fmla="*/ 0 h 309263"/>
              <a:gd name="connsiteX1" fmla="*/ 309263 w 309263"/>
              <a:gd name="connsiteY1" fmla="*/ 154632 h 309263"/>
              <a:gd name="connsiteX2" fmla="*/ 154632 w 309263"/>
              <a:gd name="connsiteY2" fmla="*/ 309263 h 309263"/>
              <a:gd name="connsiteX3" fmla="*/ 0 w 309263"/>
              <a:gd name="connsiteY3" fmla="*/ 154632 h 309263"/>
              <a:gd name="connsiteX4" fmla="*/ 154632 w 309263"/>
              <a:gd name="connsiteY4" fmla="*/ 0 h 309263"/>
              <a:gd name="connsiteX5" fmla="*/ 228525 w 309263"/>
              <a:gd name="connsiteY5" fmla="*/ 66296 h 309263"/>
              <a:gd name="connsiteX6" fmla="*/ 216098 w 309263"/>
              <a:gd name="connsiteY6" fmla="*/ 73643 h 309263"/>
              <a:gd name="connsiteX7" fmla="*/ 124334 w 309263"/>
              <a:gd name="connsiteY7" fmla="*/ 195706 h 309263"/>
              <a:gd name="connsiteX8" fmla="*/ 81447 w 309263"/>
              <a:gd name="connsiteY8" fmla="*/ 153593 h 309263"/>
              <a:gd name="connsiteX9" fmla="*/ 54749 w 309263"/>
              <a:gd name="connsiteY9" fmla="*/ 153834 h 309263"/>
              <a:gd name="connsiteX10" fmla="*/ 54991 w 309263"/>
              <a:gd name="connsiteY10" fmla="*/ 180508 h 309263"/>
              <a:gd name="connsiteX11" fmla="*/ 113244 w 309263"/>
              <a:gd name="connsiteY11" fmla="*/ 237722 h 309263"/>
              <a:gd name="connsiteX12" fmla="*/ 126484 w 309263"/>
              <a:gd name="connsiteY12" fmla="*/ 243134 h 309263"/>
              <a:gd name="connsiteX13" fmla="*/ 127885 w 309263"/>
              <a:gd name="connsiteY13" fmla="*/ 243086 h 309263"/>
              <a:gd name="connsiteX14" fmla="*/ 141560 w 309263"/>
              <a:gd name="connsiteY14" fmla="*/ 235620 h 309263"/>
              <a:gd name="connsiteX15" fmla="*/ 246251 w 309263"/>
              <a:gd name="connsiteY15" fmla="*/ 96331 h 309263"/>
              <a:gd name="connsiteX16" fmla="*/ 242530 w 309263"/>
              <a:gd name="connsiteY16" fmla="*/ 69874 h 309263"/>
              <a:gd name="connsiteX17" fmla="*/ 228525 w 309263"/>
              <a:gd name="connsiteY17" fmla="*/ 66296 h 30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9263" h="309263">
                <a:moveTo>
                  <a:pt x="154632" y="0"/>
                </a:moveTo>
                <a:cubicBezTo>
                  <a:pt x="240041" y="0"/>
                  <a:pt x="309263" y="69222"/>
                  <a:pt x="309263" y="154632"/>
                </a:cubicBezTo>
                <a:cubicBezTo>
                  <a:pt x="309263" y="240041"/>
                  <a:pt x="240041" y="309263"/>
                  <a:pt x="154632" y="309263"/>
                </a:cubicBezTo>
                <a:cubicBezTo>
                  <a:pt x="69222" y="309263"/>
                  <a:pt x="0" y="240041"/>
                  <a:pt x="0" y="154632"/>
                </a:cubicBezTo>
                <a:cubicBezTo>
                  <a:pt x="0" y="69222"/>
                  <a:pt x="69222" y="0"/>
                  <a:pt x="154632" y="0"/>
                </a:cubicBezTo>
                <a:close/>
                <a:moveTo>
                  <a:pt x="228525" y="66296"/>
                </a:moveTo>
                <a:cubicBezTo>
                  <a:pt x="223745" y="66975"/>
                  <a:pt x="219227" y="69476"/>
                  <a:pt x="216098" y="73643"/>
                </a:cubicBezTo>
                <a:lnTo>
                  <a:pt x="124334" y="195706"/>
                </a:lnTo>
                <a:lnTo>
                  <a:pt x="81447" y="153593"/>
                </a:lnTo>
                <a:cubicBezTo>
                  <a:pt x="74006" y="146296"/>
                  <a:pt x="62070" y="146393"/>
                  <a:pt x="54749" y="153834"/>
                </a:cubicBezTo>
                <a:cubicBezTo>
                  <a:pt x="47453" y="161276"/>
                  <a:pt x="47549" y="173212"/>
                  <a:pt x="54991" y="180508"/>
                </a:cubicBezTo>
                <a:lnTo>
                  <a:pt x="113244" y="237722"/>
                </a:lnTo>
                <a:cubicBezTo>
                  <a:pt x="116795" y="241225"/>
                  <a:pt x="121555" y="243134"/>
                  <a:pt x="126484" y="243134"/>
                </a:cubicBezTo>
                <a:cubicBezTo>
                  <a:pt x="126943" y="243134"/>
                  <a:pt x="127402" y="243134"/>
                  <a:pt x="127885" y="243086"/>
                </a:cubicBezTo>
                <a:cubicBezTo>
                  <a:pt x="133297" y="242699"/>
                  <a:pt x="138299" y="239969"/>
                  <a:pt x="141560" y="235620"/>
                </a:cubicBezTo>
                <a:lnTo>
                  <a:pt x="246251" y="96331"/>
                </a:lnTo>
                <a:cubicBezTo>
                  <a:pt x="252509" y="87995"/>
                  <a:pt x="250841" y="76180"/>
                  <a:pt x="242530" y="69874"/>
                </a:cubicBezTo>
                <a:cubicBezTo>
                  <a:pt x="238350" y="66758"/>
                  <a:pt x="233306" y="65616"/>
                  <a:pt x="228525" y="6629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任意多边形: 形状 4"/>
          <p:cNvSpPr/>
          <p:nvPr>
            <p:custDataLst>
              <p:tags r:id="rId12"/>
            </p:custDataLst>
          </p:nvPr>
        </p:nvSpPr>
        <p:spPr>
          <a:xfrm>
            <a:off x="1035686" y="2282001"/>
            <a:ext cx="200697" cy="177028"/>
          </a:xfrm>
          <a:custGeom>
            <a:avLst/>
            <a:gdLst>
              <a:gd name="connsiteX0" fmla="*/ 179183 w 200697"/>
              <a:gd name="connsiteY0" fmla="*/ 190 h 177028"/>
              <a:gd name="connsiteX1" fmla="*/ 193188 w 200697"/>
              <a:gd name="connsiteY1" fmla="*/ 3768 h 177028"/>
              <a:gd name="connsiteX2" fmla="*/ 196909 w 200697"/>
              <a:gd name="connsiteY2" fmla="*/ 30225 h 177028"/>
              <a:gd name="connsiteX3" fmla="*/ 92218 w 200697"/>
              <a:gd name="connsiteY3" fmla="*/ 169514 h 177028"/>
              <a:gd name="connsiteX4" fmla="*/ 78543 w 200697"/>
              <a:gd name="connsiteY4" fmla="*/ 176980 h 177028"/>
              <a:gd name="connsiteX5" fmla="*/ 77142 w 200697"/>
              <a:gd name="connsiteY5" fmla="*/ 177028 h 177028"/>
              <a:gd name="connsiteX6" fmla="*/ 63902 w 200697"/>
              <a:gd name="connsiteY6" fmla="*/ 171616 h 177028"/>
              <a:gd name="connsiteX7" fmla="*/ 5649 w 200697"/>
              <a:gd name="connsiteY7" fmla="*/ 114402 h 177028"/>
              <a:gd name="connsiteX8" fmla="*/ 5407 w 200697"/>
              <a:gd name="connsiteY8" fmla="*/ 87728 h 177028"/>
              <a:gd name="connsiteX9" fmla="*/ 32105 w 200697"/>
              <a:gd name="connsiteY9" fmla="*/ 87487 h 177028"/>
              <a:gd name="connsiteX10" fmla="*/ 74992 w 200697"/>
              <a:gd name="connsiteY10" fmla="*/ 129600 h 177028"/>
              <a:gd name="connsiteX11" fmla="*/ 166756 w 200697"/>
              <a:gd name="connsiteY11" fmla="*/ 7537 h 177028"/>
              <a:gd name="connsiteX12" fmla="*/ 179183 w 200697"/>
              <a:gd name="connsiteY12" fmla="*/ 190 h 1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697" h="177028">
                <a:moveTo>
                  <a:pt x="179183" y="190"/>
                </a:moveTo>
                <a:cubicBezTo>
                  <a:pt x="183964" y="-490"/>
                  <a:pt x="189008" y="652"/>
                  <a:pt x="193188" y="3768"/>
                </a:cubicBezTo>
                <a:cubicBezTo>
                  <a:pt x="201499" y="10074"/>
                  <a:pt x="203167" y="21889"/>
                  <a:pt x="196909" y="30225"/>
                </a:cubicBezTo>
                <a:lnTo>
                  <a:pt x="92218" y="169514"/>
                </a:lnTo>
                <a:cubicBezTo>
                  <a:pt x="88957" y="173863"/>
                  <a:pt x="83955" y="176593"/>
                  <a:pt x="78543" y="176980"/>
                </a:cubicBezTo>
                <a:cubicBezTo>
                  <a:pt x="78060" y="177028"/>
                  <a:pt x="77601" y="177028"/>
                  <a:pt x="77142" y="177028"/>
                </a:cubicBezTo>
                <a:cubicBezTo>
                  <a:pt x="72213" y="177028"/>
                  <a:pt x="67453" y="175119"/>
                  <a:pt x="63902" y="171616"/>
                </a:cubicBezTo>
                <a:lnTo>
                  <a:pt x="5649" y="114402"/>
                </a:lnTo>
                <a:cubicBezTo>
                  <a:pt x="-1793" y="107106"/>
                  <a:pt x="-1889" y="95170"/>
                  <a:pt x="5407" y="87728"/>
                </a:cubicBezTo>
                <a:cubicBezTo>
                  <a:pt x="12728" y="80287"/>
                  <a:pt x="24664" y="80190"/>
                  <a:pt x="32105" y="87487"/>
                </a:cubicBezTo>
                <a:lnTo>
                  <a:pt x="74992" y="129600"/>
                </a:lnTo>
                <a:lnTo>
                  <a:pt x="166756" y="7537"/>
                </a:lnTo>
                <a:cubicBezTo>
                  <a:pt x="169885" y="3370"/>
                  <a:pt x="174403" y="869"/>
                  <a:pt x="179183" y="19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任意多边形: 形状 5"/>
          <p:cNvSpPr/>
          <p:nvPr>
            <p:custDataLst>
              <p:tags r:id="rId13"/>
            </p:custDataLst>
          </p:nvPr>
        </p:nvSpPr>
        <p:spPr>
          <a:xfrm>
            <a:off x="981711" y="4123501"/>
            <a:ext cx="309263" cy="309263"/>
          </a:xfrm>
          <a:custGeom>
            <a:avLst/>
            <a:gdLst>
              <a:gd name="connsiteX0" fmla="*/ 154632 w 309263"/>
              <a:gd name="connsiteY0" fmla="*/ 0 h 309263"/>
              <a:gd name="connsiteX1" fmla="*/ 309263 w 309263"/>
              <a:gd name="connsiteY1" fmla="*/ 154632 h 309263"/>
              <a:gd name="connsiteX2" fmla="*/ 154632 w 309263"/>
              <a:gd name="connsiteY2" fmla="*/ 309263 h 309263"/>
              <a:gd name="connsiteX3" fmla="*/ 0 w 309263"/>
              <a:gd name="connsiteY3" fmla="*/ 154632 h 309263"/>
              <a:gd name="connsiteX4" fmla="*/ 154632 w 309263"/>
              <a:gd name="connsiteY4" fmla="*/ 0 h 309263"/>
              <a:gd name="connsiteX5" fmla="*/ 228525 w 309263"/>
              <a:gd name="connsiteY5" fmla="*/ 66296 h 309263"/>
              <a:gd name="connsiteX6" fmla="*/ 216098 w 309263"/>
              <a:gd name="connsiteY6" fmla="*/ 73643 h 309263"/>
              <a:gd name="connsiteX7" fmla="*/ 124334 w 309263"/>
              <a:gd name="connsiteY7" fmla="*/ 195706 h 309263"/>
              <a:gd name="connsiteX8" fmla="*/ 81447 w 309263"/>
              <a:gd name="connsiteY8" fmla="*/ 153593 h 309263"/>
              <a:gd name="connsiteX9" fmla="*/ 54749 w 309263"/>
              <a:gd name="connsiteY9" fmla="*/ 153834 h 309263"/>
              <a:gd name="connsiteX10" fmla="*/ 54991 w 309263"/>
              <a:gd name="connsiteY10" fmla="*/ 180508 h 309263"/>
              <a:gd name="connsiteX11" fmla="*/ 113244 w 309263"/>
              <a:gd name="connsiteY11" fmla="*/ 237722 h 309263"/>
              <a:gd name="connsiteX12" fmla="*/ 126484 w 309263"/>
              <a:gd name="connsiteY12" fmla="*/ 243134 h 309263"/>
              <a:gd name="connsiteX13" fmla="*/ 127885 w 309263"/>
              <a:gd name="connsiteY13" fmla="*/ 243086 h 309263"/>
              <a:gd name="connsiteX14" fmla="*/ 141560 w 309263"/>
              <a:gd name="connsiteY14" fmla="*/ 235620 h 309263"/>
              <a:gd name="connsiteX15" fmla="*/ 246251 w 309263"/>
              <a:gd name="connsiteY15" fmla="*/ 96331 h 309263"/>
              <a:gd name="connsiteX16" fmla="*/ 242530 w 309263"/>
              <a:gd name="connsiteY16" fmla="*/ 69874 h 309263"/>
              <a:gd name="connsiteX17" fmla="*/ 228525 w 309263"/>
              <a:gd name="connsiteY17" fmla="*/ 66296 h 30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9263" h="309263">
                <a:moveTo>
                  <a:pt x="154632" y="0"/>
                </a:moveTo>
                <a:cubicBezTo>
                  <a:pt x="240041" y="0"/>
                  <a:pt x="309263" y="69222"/>
                  <a:pt x="309263" y="154632"/>
                </a:cubicBezTo>
                <a:cubicBezTo>
                  <a:pt x="309263" y="240041"/>
                  <a:pt x="240041" y="309263"/>
                  <a:pt x="154632" y="309263"/>
                </a:cubicBezTo>
                <a:cubicBezTo>
                  <a:pt x="69222" y="309263"/>
                  <a:pt x="0" y="240041"/>
                  <a:pt x="0" y="154632"/>
                </a:cubicBezTo>
                <a:cubicBezTo>
                  <a:pt x="0" y="69222"/>
                  <a:pt x="69222" y="0"/>
                  <a:pt x="154632" y="0"/>
                </a:cubicBezTo>
                <a:close/>
                <a:moveTo>
                  <a:pt x="228525" y="66296"/>
                </a:moveTo>
                <a:cubicBezTo>
                  <a:pt x="223745" y="66975"/>
                  <a:pt x="219227" y="69476"/>
                  <a:pt x="216098" y="73643"/>
                </a:cubicBezTo>
                <a:lnTo>
                  <a:pt x="124334" y="195706"/>
                </a:lnTo>
                <a:lnTo>
                  <a:pt x="81447" y="153593"/>
                </a:lnTo>
                <a:cubicBezTo>
                  <a:pt x="74006" y="146296"/>
                  <a:pt x="62070" y="146393"/>
                  <a:pt x="54749" y="153834"/>
                </a:cubicBezTo>
                <a:cubicBezTo>
                  <a:pt x="47453" y="161276"/>
                  <a:pt x="47549" y="173212"/>
                  <a:pt x="54991" y="180508"/>
                </a:cubicBezTo>
                <a:lnTo>
                  <a:pt x="113244" y="237722"/>
                </a:lnTo>
                <a:cubicBezTo>
                  <a:pt x="116795" y="241225"/>
                  <a:pt x="121555" y="243134"/>
                  <a:pt x="126484" y="243134"/>
                </a:cubicBezTo>
                <a:cubicBezTo>
                  <a:pt x="126943" y="243134"/>
                  <a:pt x="127402" y="243134"/>
                  <a:pt x="127885" y="243086"/>
                </a:cubicBezTo>
                <a:cubicBezTo>
                  <a:pt x="133297" y="242699"/>
                  <a:pt x="138299" y="239969"/>
                  <a:pt x="141560" y="235620"/>
                </a:cubicBezTo>
                <a:lnTo>
                  <a:pt x="246251" y="96331"/>
                </a:lnTo>
                <a:cubicBezTo>
                  <a:pt x="252509" y="87995"/>
                  <a:pt x="250841" y="76180"/>
                  <a:pt x="242530" y="69874"/>
                </a:cubicBezTo>
                <a:cubicBezTo>
                  <a:pt x="238350" y="66758"/>
                  <a:pt x="233306" y="65616"/>
                  <a:pt x="228525" y="6629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任意多边形: 形状 6"/>
          <p:cNvSpPr/>
          <p:nvPr>
            <p:custDataLst>
              <p:tags r:id="rId14"/>
            </p:custDataLst>
          </p:nvPr>
        </p:nvSpPr>
        <p:spPr>
          <a:xfrm>
            <a:off x="1035686" y="4190176"/>
            <a:ext cx="200697" cy="177028"/>
          </a:xfrm>
          <a:custGeom>
            <a:avLst/>
            <a:gdLst>
              <a:gd name="connsiteX0" fmla="*/ 179183 w 200697"/>
              <a:gd name="connsiteY0" fmla="*/ 190 h 177028"/>
              <a:gd name="connsiteX1" fmla="*/ 193188 w 200697"/>
              <a:gd name="connsiteY1" fmla="*/ 3768 h 177028"/>
              <a:gd name="connsiteX2" fmla="*/ 196909 w 200697"/>
              <a:gd name="connsiteY2" fmla="*/ 30225 h 177028"/>
              <a:gd name="connsiteX3" fmla="*/ 92218 w 200697"/>
              <a:gd name="connsiteY3" fmla="*/ 169514 h 177028"/>
              <a:gd name="connsiteX4" fmla="*/ 78543 w 200697"/>
              <a:gd name="connsiteY4" fmla="*/ 176980 h 177028"/>
              <a:gd name="connsiteX5" fmla="*/ 77142 w 200697"/>
              <a:gd name="connsiteY5" fmla="*/ 177028 h 177028"/>
              <a:gd name="connsiteX6" fmla="*/ 63902 w 200697"/>
              <a:gd name="connsiteY6" fmla="*/ 171616 h 177028"/>
              <a:gd name="connsiteX7" fmla="*/ 5649 w 200697"/>
              <a:gd name="connsiteY7" fmla="*/ 114402 h 177028"/>
              <a:gd name="connsiteX8" fmla="*/ 5407 w 200697"/>
              <a:gd name="connsiteY8" fmla="*/ 87728 h 177028"/>
              <a:gd name="connsiteX9" fmla="*/ 32105 w 200697"/>
              <a:gd name="connsiteY9" fmla="*/ 87487 h 177028"/>
              <a:gd name="connsiteX10" fmla="*/ 74992 w 200697"/>
              <a:gd name="connsiteY10" fmla="*/ 129600 h 177028"/>
              <a:gd name="connsiteX11" fmla="*/ 166756 w 200697"/>
              <a:gd name="connsiteY11" fmla="*/ 7537 h 177028"/>
              <a:gd name="connsiteX12" fmla="*/ 179183 w 200697"/>
              <a:gd name="connsiteY12" fmla="*/ 190 h 1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697" h="177028">
                <a:moveTo>
                  <a:pt x="179183" y="190"/>
                </a:moveTo>
                <a:cubicBezTo>
                  <a:pt x="183964" y="-490"/>
                  <a:pt x="189008" y="652"/>
                  <a:pt x="193188" y="3768"/>
                </a:cubicBezTo>
                <a:cubicBezTo>
                  <a:pt x="201499" y="10074"/>
                  <a:pt x="203167" y="21889"/>
                  <a:pt x="196909" y="30225"/>
                </a:cubicBezTo>
                <a:lnTo>
                  <a:pt x="92218" y="169514"/>
                </a:lnTo>
                <a:cubicBezTo>
                  <a:pt x="88957" y="173863"/>
                  <a:pt x="83955" y="176593"/>
                  <a:pt x="78543" y="176980"/>
                </a:cubicBezTo>
                <a:cubicBezTo>
                  <a:pt x="78060" y="177028"/>
                  <a:pt x="77601" y="177028"/>
                  <a:pt x="77142" y="177028"/>
                </a:cubicBezTo>
                <a:cubicBezTo>
                  <a:pt x="72213" y="177028"/>
                  <a:pt x="67453" y="175119"/>
                  <a:pt x="63902" y="171616"/>
                </a:cubicBezTo>
                <a:lnTo>
                  <a:pt x="5649" y="114402"/>
                </a:lnTo>
                <a:cubicBezTo>
                  <a:pt x="-1793" y="107106"/>
                  <a:pt x="-1889" y="95170"/>
                  <a:pt x="5407" y="87728"/>
                </a:cubicBezTo>
                <a:cubicBezTo>
                  <a:pt x="12728" y="80287"/>
                  <a:pt x="24664" y="80190"/>
                  <a:pt x="32105" y="87487"/>
                </a:cubicBezTo>
                <a:lnTo>
                  <a:pt x="74992" y="129600"/>
                </a:lnTo>
                <a:lnTo>
                  <a:pt x="166756" y="7537"/>
                </a:lnTo>
                <a:cubicBezTo>
                  <a:pt x="169885" y="3370"/>
                  <a:pt x="174403" y="869"/>
                  <a:pt x="179183" y="19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ustDataLst>
      <p:tags r:id="rId1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custDataLst>
              <p:tags r:id="rId1"/>
            </p:custDataLst>
          </p:nvPr>
        </p:nvSpPr>
        <p:spPr>
          <a:xfrm>
            <a:off x="0" y="659130"/>
            <a:ext cx="5940425" cy="705485"/>
          </a:xfrm>
        </p:spPr>
        <p:txBody>
          <a:bodyPr/>
          <a:lstStyle/>
          <a:p>
            <a:r>
              <a:rPr lang="zh-CN" altLang="en-US"/>
              <a:t>基本指标</a:t>
            </a:r>
            <a:endParaRPr lang="zh-CN" altLang="en-US"/>
          </a:p>
        </p:txBody>
      </p:sp>
      <p:pic>
        <p:nvPicPr>
          <p:cNvPr id="12" name="图片 11" descr="女人躺在床上&#10;&#10;描述已自动生成"/>
          <p:cNvPicPr>
            <a:picLocks noChangeAspect="1"/>
          </p:cNvPicPr>
          <p:nvPr>
            <p:custDataLst>
              <p:tags r:id="rId2"/>
            </p:custDataLst>
          </p:nvPr>
        </p:nvPicPr>
        <p:blipFill>
          <a:blip r:embed="rId3"/>
          <a:srcRect t="31871" b="31871"/>
          <a:stretch>
            <a:fillRect/>
          </a:stretch>
        </p:blipFill>
        <p:spPr>
          <a:xfrm>
            <a:off x="7102929" y="3505201"/>
            <a:ext cx="4209142" cy="2693239"/>
          </a:xfrm>
          <a:custGeom>
            <a:avLst/>
            <a:gdLst>
              <a:gd name="connsiteX0" fmla="*/ 0 w 4209142"/>
              <a:gd name="connsiteY0" fmla="*/ 0 h 2693239"/>
              <a:gd name="connsiteX1" fmla="*/ 4209142 w 4209142"/>
              <a:gd name="connsiteY1" fmla="*/ 0 h 2693239"/>
              <a:gd name="connsiteX2" fmla="*/ 4209142 w 4209142"/>
              <a:gd name="connsiteY2" fmla="*/ 2693239 h 2693239"/>
              <a:gd name="connsiteX3" fmla="*/ 0 w 4209142"/>
              <a:gd name="connsiteY3" fmla="*/ 2693239 h 2693239"/>
            </a:gdLst>
            <a:ahLst/>
            <a:cxnLst>
              <a:cxn ang="0">
                <a:pos x="connsiteX0" y="connsiteY0"/>
              </a:cxn>
              <a:cxn ang="0">
                <a:pos x="connsiteX1" y="connsiteY1"/>
              </a:cxn>
              <a:cxn ang="0">
                <a:pos x="connsiteX2" y="connsiteY2"/>
              </a:cxn>
              <a:cxn ang="0">
                <a:pos x="connsiteX3" y="connsiteY3"/>
              </a:cxn>
            </a:cxnLst>
            <a:rect l="l" t="t" r="r" b="b"/>
            <a:pathLst>
              <a:path w="4209142" h="2693239">
                <a:moveTo>
                  <a:pt x="0" y="0"/>
                </a:moveTo>
                <a:lnTo>
                  <a:pt x="4209142" y="0"/>
                </a:lnTo>
                <a:lnTo>
                  <a:pt x="4209142" y="2693239"/>
                </a:lnTo>
                <a:lnTo>
                  <a:pt x="0" y="2693239"/>
                </a:lnTo>
                <a:close/>
              </a:path>
            </a:pathLst>
          </a:custGeom>
          <a:solidFill>
            <a:schemeClr val="accent1">
              <a:alpha val="50000"/>
            </a:schemeClr>
          </a:solidFill>
          <a:ln w="6350">
            <a:solidFill>
              <a:schemeClr val="tx1">
                <a:lumMod val="40000"/>
                <a:lumOff val="60000"/>
                <a:alpha val="20000"/>
              </a:schemeClr>
            </a:solidFill>
          </a:ln>
        </p:spPr>
      </p:pic>
      <p:pic>
        <p:nvPicPr>
          <p:cNvPr id="11" name="图片 10" descr="电脑前的人&#10;&#10;描述已自动生成"/>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rcRect l="9384" t="3834" r="9384" b="3834"/>
          <a:stretch>
            <a:fillRect/>
          </a:stretch>
        </p:blipFill>
        <p:spPr>
          <a:xfrm>
            <a:off x="7102929" y="629172"/>
            <a:ext cx="4209142" cy="2693239"/>
          </a:xfrm>
          <a:custGeom>
            <a:avLst/>
            <a:gdLst>
              <a:gd name="connsiteX0" fmla="*/ 0 w 4209142"/>
              <a:gd name="connsiteY0" fmla="*/ 0 h 2693239"/>
              <a:gd name="connsiteX1" fmla="*/ 4209142 w 4209142"/>
              <a:gd name="connsiteY1" fmla="*/ 0 h 2693239"/>
              <a:gd name="connsiteX2" fmla="*/ 4209142 w 4209142"/>
              <a:gd name="connsiteY2" fmla="*/ 2693239 h 2693239"/>
              <a:gd name="connsiteX3" fmla="*/ 0 w 4209142"/>
              <a:gd name="connsiteY3" fmla="*/ 2693239 h 2693239"/>
            </a:gdLst>
            <a:ahLst/>
            <a:cxnLst>
              <a:cxn ang="0">
                <a:pos x="connsiteX0" y="connsiteY0"/>
              </a:cxn>
              <a:cxn ang="0">
                <a:pos x="connsiteX1" y="connsiteY1"/>
              </a:cxn>
              <a:cxn ang="0">
                <a:pos x="connsiteX2" y="connsiteY2"/>
              </a:cxn>
              <a:cxn ang="0">
                <a:pos x="connsiteX3" y="connsiteY3"/>
              </a:cxn>
            </a:cxnLst>
            <a:rect l="l" t="t" r="r" b="b"/>
            <a:pathLst>
              <a:path w="4209142" h="2693239">
                <a:moveTo>
                  <a:pt x="0" y="0"/>
                </a:moveTo>
                <a:lnTo>
                  <a:pt x="4209142" y="0"/>
                </a:lnTo>
                <a:lnTo>
                  <a:pt x="4209142" y="2693239"/>
                </a:lnTo>
                <a:lnTo>
                  <a:pt x="0" y="2693239"/>
                </a:lnTo>
                <a:close/>
              </a:path>
            </a:pathLst>
          </a:custGeom>
          <a:solidFill>
            <a:schemeClr val="accent1">
              <a:alpha val="50000"/>
            </a:schemeClr>
          </a:solidFill>
          <a:ln w="6350">
            <a:solidFill>
              <a:schemeClr val="tx1">
                <a:lumMod val="40000"/>
                <a:lumOff val="60000"/>
                <a:alpha val="20000"/>
              </a:schemeClr>
            </a:solidFill>
          </a:ln>
        </p:spPr>
      </p:pic>
      <p:sp>
        <p:nvSpPr>
          <p:cNvPr id="13" name="矩形 12"/>
          <p:cNvSpPr/>
          <p:nvPr>
            <p:custDataLst>
              <p:tags r:id="rId6"/>
            </p:custDataLst>
          </p:nvPr>
        </p:nvSpPr>
        <p:spPr>
          <a:xfrm>
            <a:off x="6096000" y="2242493"/>
            <a:ext cx="1979226" cy="2693238"/>
          </a:xfrm>
          <a:prstGeom prst="rect">
            <a:avLst/>
          </a:prstGeom>
          <a:solidFill>
            <a:schemeClr val="accent1"/>
          </a:solidFill>
          <a:ln>
            <a:noFill/>
          </a:ln>
          <a:effectLst>
            <a:outerShdw blurRad="101600" dist="38100" dir="2700000" algn="tl" rotWithShape="0">
              <a:schemeClr val="accent1">
                <a:lumMod val="75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p:cNvSpPr/>
          <p:nvPr>
            <p:custDataLst>
              <p:tags r:id="rId7"/>
            </p:custDataLst>
          </p:nvPr>
        </p:nvSpPr>
        <p:spPr>
          <a:xfrm>
            <a:off x="6878936" y="2629685"/>
            <a:ext cx="471410" cy="470075"/>
          </a:xfrm>
          <a:custGeom>
            <a:avLst/>
            <a:gdLst>
              <a:gd name="connsiteX0" fmla="*/ 288580 w 499879"/>
              <a:gd name="connsiteY0" fmla="*/ 283015 h 498937"/>
              <a:gd name="connsiteX1" fmla="*/ 436657 w 499879"/>
              <a:gd name="connsiteY1" fmla="*/ 283015 h 498937"/>
              <a:gd name="connsiteX2" fmla="*/ 471400 w 499879"/>
              <a:gd name="connsiteY2" fmla="*/ 317496 h 498937"/>
              <a:gd name="connsiteX3" fmla="*/ 471400 w 499879"/>
              <a:gd name="connsiteY3" fmla="*/ 464456 h 498937"/>
              <a:gd name="connsiteX4" fmla="*/ 436657 w 499879"/>
              <a:gd name="connsiteY4" fmla="*/ 498937 h 498937"/>
              <a:gd name="connsiteX5" fmla="*/ 288580 w 499879"/>
              <a:gd name="connsiteY5" fmla="*/ 498937 h 498937"/>
              <a:gd name="connsiteX6" fmla="*/ 253837 w 499879"/>
              <a:gd name="connsiteY6" fmla="*/ 464456 h 498937"/>
              <a:gd name="connsiteX7" fmla="*/ 253837 w 499879"/>
              <a:gd name="connsiteY7" fmla="*/ 317496 h 498937"/>
              <a:gd name="connsiteX8" fmla="*/ 288580 w 499879"/>
              <a:gd name="connsiteY8" fmla="*/ 283015 h 498937"/>
              <a:gd name="connsiteX9" fmla="*/ 34743 w 499879"/>
              <a:gd name="connsiteY9" fmla="*/ 283015 h 498937"/>
              <a:gd name="connsiteX10" fmla="*/ 182820 w 499879"/>
              <a:gd name="connsiteY10" fmla="*/ 283015 h 498937"/>
              <a:gd name="connsiteX11" fmla="*/ 217563 w 499879"/>
              <a:gd name="connsiteY11" fmla="*/ 317496 h 498937"/>
              <a:gd name="connsiteX12" fmla="*/ 217563 w 499879"/>
              <a:gd name="connsiteY12" fmla="*/ 464456 h 498937"/>
              <a:gd name="connsiteX13" fmla="*/ 182820 w 499879"/>
              <a:gd name="connsiteY13" fmla="*/ 498937 h 498937"/>
              <a:gd name="connsiteX14" fmla="*/ 34743 w 499879"/>
              <a:gd name="connsiteY14" fmla="*/ 498937 h 498937"/>
              <a:gd name="connsiteX15" fmla="*/ 0 w 499879"/>
              <a:gd name="connsiteY15" fmla="*/ 464456 h 498937"/>
              <a:gd name="connsiteX16" fmla="*/ 0 w 499879"/>
              <a:gd name="connsiteY16" fmla="*/ 317496 h 498937"/>
              <a:gd name="connsiteX17" fmla="*/ 34743 w 499879"/>
              <a:gd name="connsiteY17" fmla="*/ 283015 h 498937"/>
              <a:gd name="connsiteX18" fmla="*/ 366854 w 499879"/>
              <a:gd name="connsiteY18" fmla="*/ 83231 h 498937"/>
              <a:gd name="connsiteX19" fmla="*/ 317727 w 499879"/>
              <a:gd name="connsiteY19" fmla="*/ 131988 h 498937"/>
              <a:gd name="connsiteX20" fmla="*/ 366854 w 499879"/>
              <a:gd name="connsiteY20" fmla="*/ 180745 h 498937"/>
              <a:gd name="connsiteX21" fmla="*/ 415982 w 499879"/>
              <a:gd name="connsiteY21" fmla="*/ 131988 h 498937"/>
              <a:gd name="connsiteX22" fmla="*/ 34743 w 499879"/>
              <a:gd name="connsiteY22" fmla="*/ 31094 h 498937"/>
              <a:gd name="connsiteX23" fmla="*/ 182820 w 499879"/>
              <a:gd name="connsiteY23" fmla="*/ 31094 h 498937"/>
              <a:gd name="connsiteX24" fmla="*/ 217563 w 499879"/>
              <a:gd name="connsiteY24" fmla="*/ 65576 h 498937"/>
              <a:gd name="connsiteX25" fmla="*/ 217563 w 499879"/>
              <a:gd name="connsiteY25" fmla="*/ 212536 h 498937"/>
              <a:gd name="connsiteX26" fmla="*/ 182820 w 499879"/>
              <a:gd name="connsiteY26" fmla="*/ 247017 h 498937"/>
              <a:gd name="connsiteX27" fmla="*/ 34743 w 499879"/>
              <a:gd name="connsiteY27" fmla="*/ 247017 h 498937"/>
              <a:gd name="connsiteX28" fmla="*/ 0 w 499879"/>
              <a:gd name="connsiteY28" fmla="*/ 212536 h 498937"/>
              <a:gd name="connsiteX29" fmla="*/ 0 w 499879"/>
              <a:gd name="connsiteY29" fmla="*/ 65576 h 498937"/>
              <a:gd name="connsiteX30" fmla="*/ 34743 w 499879"/>
              <a:gd name="connsiteY30" fmla="*/ 31094 h 498937"/>
              <a:gd name="connsiteX31" fmla="*/ 366820 w 499879"/>
              <a:gd name="connsiteY31" fmla="*/ 0 h 498937"/>
              <a:gd name="connsiteX32" fmla="*/ 391383 w 499879"/>
              <a:gd name="connsiteY32" fmla="*/ 10095 h 498937"/>
              <a:gd name="connsiteX33" fmla="*/ 391417 w 499879"/>
              <a:gd name="connsiteY33" fmla="*/ 10095 h 498937"/>
              <a:gd name="connsiteX34" fmla="*/ 489708 w 499879"/>
              <a:gd name="connsiteY34" fmla="*/ 107609 h 498937"/>
              <a:gd name="connsiteX35" fmla="*/ 489708 w 499879"/>
              <a:gd name="connsiteY35" fmla="*/ 156366 h 498937"/>
              <a:gd name="connsiteX36" fmla="*/ 391417 w 499879"/>
              <a:gd name="connsiteY36" fmla="*/ 253913 h 498937"/>
              <a:gd name="connsiteX37" fmla="*/ 342291 w 499879"/>
              <a:gd name="connsiteY37" fmla="*/ 253913 h 498937"/>
              <a:gd name="connsiteX38" fmla="*/ 244035 w 499879"/>
              <a:gd name="connsiteY38" fmla="*/ 156366 h 498937"/>
              <a:gd name="connsiteX39" fmla="*/ 244035 w 499879"/>
              <a:gd name="connsiteY39" fmla="*/ 107609 h 498937"/>
              <a:gd name="connsiteX40" fmla="*/ 342257 w 499879"/>
              <a:gd name="connsiteY40" fmla="*/ 10095 h 498937"/>
              <a:gd name="connsiteX41" fmla="*/ 366820 w 499879"/>
              <a:gd name="connsiteY41" fmla="*/ 0 h 49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9879" h="498937">
                <a:moveTo>
                  <a:pt x="288580" y="283015"/>
                </a:moveTo>
                <a:lnTo>
                  <a:pt x="436657" y="283015"/>
                </a:lnTo>
                <a:cubicBezTo>
                  <a:pt x="455845" y="283015"/>
                  <a:pt x="471400" y="298452"/>
                  <a:pt x="471400" y="317496"/>
                </a:cubicBezTo>
                <a:lnTo>
                  <a:pt x="471400" y="464456"/>
                </a:lnTo>
                <a:cubicBezTo>
                  <a:pt x="471400" y="483500"/>
                  <a:pt x="455845" y="498937"/>
                  <a:pt x="436657" y="498937"/>
                </a:cubicBezTo>
                <a:lnTo>
                  <a:pt x="288580" y="498937"/>
                </a:lnTo>
                <a:cubicBezTo>
                  <a:pt x="269391" y="498937"/>
                  <a:pt x="253837" y="483500"/>
                  <a:pt x="253837" y="464456"/>
                </a:cubicBezTo>
                <a:lnTo>
                  <a:pt x="253837" y="317496"/>
                </a:lnTo>
                <a:cubicBezTo>
                  <a:pt x="253837" y="298452"/>
                  <a:pt x="269391" y="283015"/>
                  <a:pt x="288580" y="283015"/>
                </a:cubicBezTo>
                <a:close/>
                <a:moveTo>
                  <a:pt x="34743" y="283015"/>
                </a:moveTo>
                <a:lnTo>
                  <a:pt x="182820" y="283015"/>
                </a:lnTo>
                <a:cubicBezTo>
                  <a:pt x="202008" y="283015"/>
                  <a:pt x="217563" y="298452"/>
                  <a:pt x="217563" y="317496"/>
                </a:cubicBezTo>
                <a:lnTo>
                  <a:pt x="217563" y="464456"/>
                </a:lnTo>
                <a:cubicBezTo>
                  <a:pt x="217563" y="483500"/>
                  <a:pt x="202008" y="498937"/>
                  <a:pt x="182820" y="498937"/>
                </a:cubicBezTo>
                <a:lnTo>
                  <a:pt x="34743" y="498937"/>
                </a:lnTo>
                <a:cubicBezTo>
                  <a:pt x="15555" y="498937"/>
                  <a:pt x="0" y="483500"/>
                  <a:pt x="0" y="464456"/>
                </a:cubicBezTo>
                <a:lnTo>
                  <a:pt x="0" y="317496"/>
                </a:lnTo>
                <a:cubicBezTo>
                  <a:pt x="0" y="298452"/>
                  <a:pt x="15555" y="283015"/>
                  <a:pt x="34743" y="283015"/>
                </a:cubicBezTo>
                <a:close/>
                <a:moveTo>
                  <a:pt x="366854" y="83231"/>
                </a:moveTo>
                <a:lnTo>
                  <a:pt x="317727" y="131988"/>
                </a:lnTo>
                <a:lnTo>
                  <a:pt x="366854" y="180745"/>
                </a:lnTo>
                <a:lnTo>
                  <a:pt x="415982" y="131988"/>
                </a:lnTo>
                <a:close/>
                <a:moveTo>
                  <a:pt x="34743" y="31094"/>
                </a:moveTo>
                <a:lnTo>
                  <a:pt x="182820" y="31094"/>
                </a:lnTo>
                <a:cubicBezTo>
                  <a:pt x="202008" y="31094"/>
                  <a:pt x="217563" y="46533"/>
                  <a:pt x="217563" y="65576"/>
                </a:cubicBezTo>
                <a:lnTo>
                  <a:pt x="217563" y="212536"/>
                </a:lnTo>
                <a:cubicBezTo>
                  <a:pt x="217563" y="231578"/>
                  <a:pt x="202008" y="247017"/>
                  <a:pt x="182820" y="247017"/>
                </a:cubicBezTo>
                <a:lnTo>
                  <a:pt x="34743" y="247017"/>
                </a:lnTo>
                <a:cubicBezTo>
                  <a:pt x="15555" y="247017"/>
                  <a:pt x="0" y="231578"/>
                  <a:pt x="0" y="212536"/>
                </a:cubicBezTo>
                <a:lnTo>
                  <a:pt x="0" y="65576"/>
                </a:lnTo>
                <a:cubicBezTo>
                  <a:pt x="0" y="46533"/>
                  <a:pt x="15555" y="31094"/>
                  <a:pt x="34743" y="31094"/>
                </a:cubicBezTo>
                <a:close/>
                <a:moveTo>
                  <a:pt x="366820" y="0"/>
                </a:moveTo>
                <a:cubicBezTo>
                  <a:pt x="375710" y="0"/>
                  <a:pt x="384600" y="3365"/>
                  <a:pt x="391383" y="10095"/>
                </a:cubicBezTo>
                <a:lnTo>
                  <a:pt x="391417" y="10095"/>
                </a:lnTo>
                <a:lnTo>
                  <a:pt x="489708" y="107609"/>
                </a:lnTo>
                <a:cubicBezTo>
                  <a:pt x="503270" y="121075"/>
                  <a:pt x="503270" y="142901"/>
                  <a:pt x="489708" y="156366"/>
                </a:cubicBezTo>
                <a:lnTo>
                  <a:pt x="391417" y="253913"/>
                </a:lnTo>
                <a:cubicBezTo>
                  <a:pt x="377849" y="267375"/>
                  <a:pt x="355858" y="267375"/>
                  <a:pt x="342291" y="253913"/>
                </a:cubicBezTo>
                <a:lnTo>
                  <a:pt x="244035" y="156366"/>
                </a:lnTo>
                <a:cubicBezTo>
                  <a:pt x="230473" y="142901"/>
                  <a:pt x="230473" y="121075"/>
                  <a:pt x="244035" y="107609"/>
                </a:cubicBezTo>
                <a:lnTo>
                  <a:pt x="342257" y="10095"/>
                </a:lnTo>
                <a:cubicBezTo>
                  <a:pt x="349040" y="3365"/>
                  <a:pt x="357930" y="0"/>
                  <a:pt x="366820" y="0"/>
                </a:cubicBezTo>
                <a:close/>
              </a:path>
            </a:pathLst>
          </a:custGeom>
          <a:solidFill>
            <a:srgbClr val="FFFFFF"/>
          </a:solidFill>
          <a:ln w="32667" cap="flat">
            <a:noFill/>
            <a:prstDash val="solid"/>
            <a:miter/>
          </a:ln>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5" name="文本框 14"/>
          <p:cNvSpPr txBox="1"/>
          <p:nvPr>
            <p:custDataLst>
              <p:tags r:id="rId8"/>
            </p:custDataLst>
          </p:nvPr>
        </p:nvSpPr>
        <p:spPr>
          <a:xfrm>
            <a:off x="6474425" y="3322411"/>
            <a:ext cx="1280432" cy="1413820"/>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3600" kern="0" spc="0" dirty="0">
                <a:ln>
                  <a:noFill/>
                  <a:prstDash val="sysDot"/>
                </a:ln>
                <a:solidFill>
                  <a:srgbClr val="FFFFFF"/>
                </a:solidFill>
                <a:latin typeface="+mn-ea"/>
                <a:ea typeface="+mn-ea"/>
                <a:sym typeface="+mn-ea"/>
              </a:rPr>
              <a:t>容量密度</a:t>
            </a:r>
            <a:endParaRPr lang="zh-CN" altLang="en-US" sz="3600" kern="0" spc="0" dirty="0">
              <a:ln>
                <a:noFill/>
                <a:prstDash val="sysDot"/>
              </a:ln>
              <a:solidFill>
                <a:srgbClr val="FFFFFF"/>
              </a:solidFill>
              <a:latin typeface="+mn-ea"/>
              <a:ea typeface="+mn-ea"/>
              <a:sym typeface="+mn-ea"/>
            </a:endParaRPr>
          </a:p>
        </p:txBody>
      </p:sp>
      <p:sp>
        <p:nvSpPr>
          <p:cNvPr id="18" name="文本框 30"/>
          <p:cNvSpPr txBox="1"/>
          <p:nvPr>
            <p:custDataLst>
              <p:tags r:id="rId9"/>
            </p:custDataLst>
          </p:nvPr>
        </p:nvSpPr>
        <p:spPr>
          <a:xfrm>
            <a:off x="1484008" y="1800112"/>
            <a:ext cx="4087167" cy="1358165"/>
          </a:xfrm>
          <a:prstGeom prst="rect">
            <a:avLst/>
          </a:prstGeom>
        </p:spPr>
        <p:txBody>
          <a:bodyPr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pPr>
            <a:r>
              <a:rPr lang="zh-CN" altLang="en-US" sz="1400" kern="0" spc="0" dirty="0">
                <a:ln>
                  <a:noFill/>
                  <a:prstDash val="sysDot"/>
                </a:ln>
                <a:solidFill>
                  <a:schemeClr val="tx1">
                    <a:lumMod val="85000"/>
                    <a:lumOff val="15000"/>
                  </a:schemeClr>
                </a:solidFill>
                <a:latin typeface="+mn-ea"/>
                <a:ea typeface="+mn-ea"/>
                <a:sym typeface="+mn-ea"/>
              </a:rPr>
              <a:t>容量密度是反应电芯容量能力的参数，从质量和体积两个方面进行衡量。容量密度越高，电芯的质量或体积就越小，电芯就越好。
</a:t>
            </a:r>
            <a:endParaRPr lang="zh-CN" altLang="en-US" sz="1400" kern="0" spc="0" dirty="0">
              <a:ln>
                <a:noFill/>
                <a:prstDash val="sysDot"/>
              </a:ln>
              <a:solidFill>
                <a:schemeClr val="tx1">
                  <a:lumMod val="85000"/>
                  <a:lumOff val="15000"/>
                </a:schemeClr>
              </a:solidFill>
              <a:latin typeface="+mn-ea"/>
              <a:ea typeface="+mn-ea"/>
              <a:sym typeface="+mn-ea"/>
            </a:endParaRPr>
          </a:p>
        </p:txBody>
      </p:sp>
      <p:sp>
        <p:nvSpPr>
          <p:cNvPr id="49" name="文本框 30"/>
          <p:cNvSpPr txBox="1"/>
          <p:nvPr>
            <p:custDataLst>
              <p:tags r:id="rId10"/>
            </p:custDataLst>
          </p:nvPr>
        </p:nvSpPr>
        <p:spPr>
          <a:xfrm>
            <a:off x="1484008" y="3322360"/>
            <a:ext cx="4087167" cy="1358165"/>
          </a:xfrm>
          <a:prstGeom prst="rect">
            <a:avLst/>
          </a:prstGeom>
        </p:spPr>
        <p:txBody>
          <a:bodyPr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pPr>
            <a:r>
              <a:rPr lang="zh-CN" altLang="en-US" sz="1400" kern="0" spc="0" dirty="0">
                <a:ln>
                  <a:noFill/>
                  <a:prstDash val="sysDot"/>
                </a:ln>
                <a:solidFill>
                  <a:schemeClr val="tx1">
                    <a:lumMod val="85000"/>
                    <a:lumOff val="15000"/>
                  </a:schemeClr>
                </a:solidFill>
                <a:latin typeface="+mn-ea"/>
                <a:ea typeface="+mn-ea"/>
                <a:sym typeface="+mn-ea"/>
              </a:rPr>
              <a:t>质量密度：表示单位质量的电芯的容量，单位为Ah/Kg。
</a:t>
            </a:r>
            <a:endParaRPr lang="zh-CN" altLang="en-US" sz="1400" kern="0" spc="0" dirty="0">
              <a:ln>
                <a:noFill/>
                <a:prstDash val="sysDot"/>
              </a:ln>
              <a:solidFill>
                <a:schemeClr val="tx1">
                  <a:lumMod val="85000"/>
                  <a:lumOff val="15000"/>
                </a:schemeClr>
              </a:solidFill>
              <a:latin typeface="+mn-ea"/>
              <a:ea typeface="+mn-ea"/>
              <a:sym typeface="+mn-ea"/>
            </a:endParaRPr>
          </a:p>
        </p:txBody>
      </p:sp>
      <p:sp>
        <p:nvSpPr>
          <p:cNvPr id="50" name="文本框 30"/>
          <p:cNvSpPr txBox="1"/>
          <p:nvPr>
            <p:custDataLst>
              <p:tags r:id="rId11"/>
            </p:custDataLst>
          </p:nvPr>
        </p:nvSpPr>
        <p:spPr>
          <a:xfrm>
            <a:off x="1484008" y="4845248"/>
            <a:ext cx="4087167" cy="1358165"/>
          </a:xfrm>
          <a:prstGeom prst="rect">
            <a:avLst/>
          </a:prstGeom>
        </p:spPr>
        <p:txBody>
          <a:bodyPr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pPr>
            <a:r>
              <a:rPr lang="zh-CN" altLang="en-US" sz="1400" kern="0" spc="0" dirty="0">
                <a:ln>
                  <a:noFill/>
                  <a:prstDash val="sysDot"/>
                </a:ln>
                <a:solidFill>
                  <a:schemeClr val="tx1">
                    <a:lumMod val="85000"/>
                    <a:lumOff val="15000"/>
                  </a:schemeClr>
                </a:solidFill>
                <a:latin typeface="+mn-ea"/>
                <a:ea typeface="+mn-ea"/>
                <a:sym typeface="+mn-ea"/>
              </a:rPr>
              <a:t>体积密度：表示单位体积的电芯的容量，单位为Ah/L。</a:t>
            </a:r>
            <a:endParaRPr lang="zh-CN" altLang="en-US" sz="1400" kern="0" spc="0" dirty="0">
              <a:ln>
                <a:noFill/>
                <a:prstDash val="sysDot"/>
              </a:ln>
              <a:solidFill>
                <a:schemeClr val="tx1">
                  <a:lumMod val="85000"/>
                  <a:lumOff val="15000"/>
                </a:schemeClr>
              </a:solidFill>
              <a:latin typeface="+mn-ea"/>
              <a:ea typeface="+mn-ea"/>
              <a:sym typeface="+mn-ea"/>
            </a:endParaRPr>
          </a:p>
        </p:txBody>
      </p:sp>
      <p:sp>
        <p:nvSpPr>
          <p:cNvPr id="19" name="任意多边形: 形状 2"/>
          <p:cNvSpPr/>
          <p:nvPr>
            <p:custDataLst>
              <p:tags r:id="rId12"/>
            </p:custDataLst>
          </p:nvPr>
        </p:nvSpPr>
        <p:spPr>
          <a:xfrm>
            <a:off x="981711" y="2072696"/>
            <a:ext cx="311634" cy="311634"/>
          </a:xfrm>
          <a:custGeom>
            <a:avLst/>
            <a:gdLst>
              <a:gd name="connsiteX0" fmla="*/ 154632 w 309263"/>
              <a:gd name="connsiteY0" fmla="*/ 0 h 309263"/>
              <a:gd name="connsiteX1" fmla="*/ 309263 w 309263"/>
              <a:gd name="connsiteY1" fmla="*/ 154632 h 309263"/>
              <a:gd name="connsiteX2" fmla="*/ 154632 w 309263"/>
              <a:gd name="connsiteY2" fmla="*/ 309263 h 309263"/>
              <a:gd name="connsiteX3" fmla="*/ 0 w 309263"/>
              <a:gd name="connsiteY3" fmla="*/ 154632 h 309263"/>
              <a:gd name="connsiteX4" fmla="*/ 154632 w 309263"/>
              <a:gd name="connsiteY4" fmla="*/ 0 h 309263"/>
              <a:gd name="connsiteX5" fmla="*/ 228525 w 309263"/>
              <a:gd name="connsiteY5" fmla="*/ 66296 h 309263"/>
              <a:gd name="connsiteX6" fmla="*/ 216098 w 309263"/>
              <a:gd name="connsiteY6" fmla="*/ 73643 h 309263"/>
              <a:gd name="connsiteX7" fmla="*/ 124334 w 309263"/>
              <a:gd name="connsiteY7" fmla="*/ 195706 h 309263"/>
              <a:gd name="connsiteX8" fmla="*/ 81447 w 309263"/>
              <a:gd name="connsiteY8" fmla="*/ 153593 h 309263"/>
              <a:gd name="connsiteX9" fmla="*/ 54749 w 309263"/>
              <a:gd name="connsiteY9" fmla="*/ 153834 h 309263"/>
              <a:gd name="connsiteX10" fmla="*/ 54991 w 309263"/>
              <a:gd name="connsiteY10" fmla="*/ 180508 h 309263"/>
              <a:gd name="connsiteX11" fmla="*/ 113244 w 309263"/>
              <a:gd name="connsiteY11" fmla="*/ 237722 h 309263"/>
              <a:gd name="connsiteX12" fmla="*/ 126484 w 309263"/>
              <a:gd name="connsiteY12" fmla="*/ 243134 h 309263"/>
              <a:gd name="connsiteX13" fmla="*/ 127885 w 309263"/>
              <a:gd name="connsiteY13" fmla="*/ 243086 h 309263"/>
              <a:gd name="connsiteX14" fmla="*/ 141560 w 309263"/>
              <a:gd name="connsiteY14" fmla="*/ 235620 h 309263"/>
              <a:gd name="connsiteX15" fmla="*/ 246251 w 309263"/>
              <a:gd name="connsiteY15" fmla="*/ 96331 h 309263"/>
              <a:gd name="connsiteX16" fmla="*/ 242530 w 309263"/>
              <a:gd name="connsiteY16" fmla="*/ 69874 h 309263"/>
              <a:gd name="connsiteX17" fmla="*/ 228525 w 309263"/>
              <a:gd name="connsiteY17" fmla="*/ 66296 h 30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9263" h="309263">
                <a:moveTo>
                  <a:pt x="154632" y="0"/>
                </a:moveTo>
                <a:cubicBezTo>
                  <a:pt x="240041" y="0"/>
                  <a:pt x="309263" y="69222"/>
                  <a:pt x="309263" y="154632"/>
                </a:cubicBezTo>
                <a:cubicBezTo>
                  <a:pt x="309263" y="240041"/>
                  <a:pt x="240041" y="309263"/>
                  <a:pt x="154632" y="309263"/>
                </a:cubicBezTo>
                <a:cubicBezTo>
                  <a:pt x="69222" y="309263"/>
                  <a:pt x="0" y="240041"/>
                  <a:pt x="0" y="154632"/>
                </a:cubicBezTo>
                <a:cubicBezTo>
                  <a:pt x="0" y="69222"/>
                  <a:pt x="69222" y="0"/>
                  <a:pt x="154632" y="0"/>
                </a:cubicBezTo>
                <a:close/>
                <a:moveTo>
                  <a:pt x="228525" y="66296"/>
                </a:moveTo>
                <a:cubicBezTo>
                  <a:pt x="223745" y="66975"/>
                  <a:pt x="219227" y="69476"/>
                  <a:pt x="216098" y="73643"/>
                </a:cubicBezTo>
                <a:lnTo>
                  <a:pt x="124334" y="195706"/>
                </a:lnTo>
                <a:lnTo>
                  <a:pt x="81447" y="153593"/>
                </a:lnTo>
                <a:cubicBezTo>
                  <a:pt x="74006" y="146296"/>
                  <a:pt x="62070" y="146393"/>
                  <a:pt x="54749" y="153834"/>
                </a:cubicBezTo>
                <a:cubicBezTo>
                  <a:pt x="47453" y="161276"/>
                  <a:pt x="47549" y="173212"/>
                  <a:pt x="54991" y="180508"/>
                </a:cubicBezTo>
                <a:lnTo>
                  <a:pt x="113244" y="237722"/>
                </a:lnTo>
                <a:cubicBezTo>
                  <a:pt x="116795" y="241225"/>
                  <a:pt x="121555" y="243134"/>
                  <a:pt x="126484" y="243134"/>
                </a:cubicBezTo>
                <a:cubicBezTo>
                  <a:pt x="126943" y="243134"/>
                  <a:pt x="127402" y="243134"/>
                  <a:pt x="127885" y="243086"/>
                </a:cubicBezTo>
                <a:cubicBezTo>
                  <a:pt x="133297" y="242699"/>
                  <a:pt x="138299" y="239969"/>
                  <a:pt x="141560" y="235620"/>
                </a:cubicBezTo>
                <a:lnTo>
                  <a:pt x="246251" y="96331"/>
                </a:lnTo>
                <a:cubicBezTo>
                  <a:pt x="252509" y="87995"/>
                  <a:pt x="250841" y="76180"/>
                  <a:pt x="242530" y="69874"/>
                </a:cubicBezTo>
                <a:cubicBezTo>
                  <a:pt x="238350" y="66758"/>
                  <a:pt x="233306" y="65616"/>
                  <a:pt x="228525" y="6629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任意多边形: 形状 3"/>
          <p:cNvSpPr/>
          <p:nvPr>
            <p:custDataLst>
              <p:tags r:id="rId13"/>
            </p:custDataLst>
          </p:nvPr>
        </p:nvSpPr>
        <p:spPr>
          <a:xfrm>
            <a:off x="1036100" y="2139242"/>
            <a:ext cx="202236" cy="178385"/>
          </a:xfrm>
          <a:custGeom>
            <a:avLst/>
            <a:gdLst>
              <a:gd name="connsiteX0" fmla="*/ 179183 w 200697"/>
              <a:gd name="connsiteY0" fmla="*/ 190 h 177028"/>
              <a:gd name="connsiteX1" fmla="*/ 193188 w 200697"/>
              <a:gd name="connsiteY1" fmla="*/ 3768 h 177028"/>
              <a:gd name="connsiteX2" fmla="*/ 196909 w 200697"/>
              <a:gd name="connsiteY2" fmla="*/ 30225 h 177028"/>
              <a:gd name="connsiteX3" fmla="*/ 92218 w 200697"/>
              <a:gd name="connsiteY3" fmla="*/ 169514 h 177028"/>
              <a:gd name="connsiteX4" fmla="*/ 78543 w 200697"/>
              <a:gd name="connsiteY4" fmla="*/ 176980 h 177028"/>
              <a:gd name="connsiteX5" fmla="*/ 77142 w 200697"/>
              <a:gd name="connsiteY5" fmla="*/ 177028 h 177028"/>
              <a:gd name="connsiteX6" fmla="*/ 63902 w 200697"/>
              <a:gd name="connsiteY6" fmla="*/ 171616 h 177028"/>
              <a:gd name="connsiteX7" fmla="*/ 5649 w 200697"/>
              <a:gd name="connsiteY7" fmla="*/ 114402 h 177028"/>
              <a:gd name="connsiteX8" fmla="*/ 5407 w 200697"/>
              <a:gd name="connsiteY8" fmla="*/ 87728 h 177028"/>
              <a:gd name="connsiteX9" fmla="*/ 32105 w 200697"/>
              <a:gd name="connsiteY9" fmla="*/ 87487 h 177028"/>
              <a:gd name="connsiteX10" fmla="*/ 74992 w 200697"/>
              <a:gd name="connsiteY10" fmla="*/ 129600 h 177028"/>
              <a:gd name="connsiteX11" fmla="*/ 166756 w 200697"/>
              <a:gd name="connsiteY11" fmla="*/ 7537 h 177028"/>
              <a:gd name="connsiteX12" fmla="*/ 179183 w 200697"/>
              <a:gd name="connsiteY12" fmla="*/ 190 h 1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697" h="177028">
                <a:moveTo>
                  <a:pt x="179183" y="190"/>
                </a:moveTo>
                <a:cubicBezTo>
                  <a:pt x="183964" y="-490"/>
                  <a:pt x="189008" y="652"/>
                  <a:pt x="193188" y="3768"/>
                </a:cubicBezTo>
                <a:cubicBezTo>
                  <a:pt x="201499" y="10074"/>
                  <a:pt x="203167" y="21889"/>
                  <a:pt x="196909" y="30225"/>
                </a:cubicBezTo>
                <a:lnTo>
                  <a:pt x="92218" y="169514"/>
                </a:lnTo>
                <a:cubicBezTo>
                  <a:pt x="88957" y="173863"/>
                  <a:pt x="83955" y="176593"/>
                  <a:pt x="78543" y="176980"/>
                </a:cubicBezTo>
                <a:cubicBezTo>
                  <a:pt x="78060" y="177028"/>
                  <a:pt x="77601" y="177028"/>
                  <a:pt x="77142" y="177028"/>
                </a:cubicBezTo>
                <a:cubicBezTo>
                  <a:pt x="72213" y="177028"/>
                  <a:pt x="67453" y="175119"/>
                  <a:pt x="63902" y="171616"/>
                </a:cubicBezTo>
                <a:lnTo>
                  <a:pt x="5649" y="114402"/>
                </a:lnTo>
                <a:cubicBezTo>
                  <a:pt x="-1793" y="107106"/>
                  <a:pt x="-1889" y="95170"/>
                  <a:pt x="5407" y="87728"/>
                </a:cubicBezTo>
                <a:cubicBezTo>
                  <a:pt x="12728" y="80287"/>
                  <a:pt x="24664" y="80190"/>
                  <a:pt x="32105" y="87487"/>
                </a:cubicBezTo>
                <a:lnTo>
                  <a:pt x="74992" y="129600"/>
                </a:lnTo>
                <a:lnTo>
                  <a:pt x="166756" y="7537"/>
                </a:lnTo>
                <a:cubicBezTo>
                  <a:pt x="169885" y="3370"/>
                  <a:pt x="174403" y="869"/>
                  <a:pt x="179183" y="19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任意多边形: 形状 4"/>
          <p:cNvSpPr/>
          <p:nvPr>
            <p:custDataLst>
              <p:tags r:id="rId14"/>
            </p:custDataLst>
          </p:nvPr>
        </p:nvSpPr>
        <p:spPr>
          <a:xfrm>
            <a:off x="981711" y="3615420"/>
            <a:ext cx="311634" cy="311634"/>
          </a:xfrm>
          <a:custGeom>
            <a:avLst/>
            <a:gdLst>
              <a:gd name="connsiteX0" fmla="*/ 154632 w 309263"/>
              <a:gd name="connsiteY0" fmla="*/ 0 h 309263"/>
              <a:gd name="connsiteX1" fmla="*/ 309263 w 309263"/>
              <a:gd name="connsiteY1" fmla="*/ 154632 h 309263"/>
              <a:gd name="connsiteX2" fmla="*/ 154632 w 309263"/>
              <a:gd name="connsiteY2" fmla="*/ 309263 h 309263"/>
              <a:gd name="connsiteX3" fmla="*/ 0 w 309263"/>
              <a:gd name="connsiteY3" fmla="*/ 154632 h 309263"/>
              <a:gd name="connsiteX4" fmla="*/ 154632 w 309263"/>
              <a:gd name="connsiteY4" fmla="*/ 0 h 309263"/>
              <a:gd name="connsiteX5" fmla="*/ 228525 w 309263"/>
              <a:gd name="connsiteY5" fmla="*/ 66296 h 309263"/>
              <a:gd name="connsiteX6" fmla="*/ 216098 w 309263"/>
              <a:gd name="connsiteY6" fmla="*/ 73643 h 309263"/>
              <a:gd name="connsiteX7" fmla="*/ 124334 w 309263"/>
              <a:gd name="connsiteY7" fmla="*/ 195706 h 309263"/>
              <a:gd name="connsiteX8" fmla="*/ 81447 w 309263"/>
              <a:gd name="connsiteY8" fmla="*/ 153593 h 309263"/>
              <a:gd name="connsiteX9" fmla="*/ 54749 w 309263"/>
              <a:gd name="connsiteY9" fmla="*/ 153834 h 309263"/>
              <a:gd name="connsiteX10" fmla="*/ 54991 w 309263"/>
              <a:gd name="connsiteY10" fmla="*/ 180508 h 309263"/>
              <a:gd name="connsiteX11" fmla="*/ 113244 w 309263"/>
              <a:gd name="connsiteY11" fmla="*/ 237722 h 309263"/>
              <a:gd name="connsiteX12" fmla="*/ 126484 w 309263"/>
              <a:gd name="connsiteY12" fmla="*/ 243134 h 309263"/>
              <a:gd name="connsiteX13" fmla="*/ 127885 w 309263"/>
              <a:gd name="connsiteY13" fmla="*/ 243086 h 309263"/>
              <a:gd name="connsiteX14" fmla="*/ 141560 w 309263"/>
              <a:gd name="connsiteY14" fmla="*/ 235620 h 309263"/>
              <a:gd name="connsiteX15" fmla="*/ 246251 w 309263"/>
              <a:gd name="connsiteY15" fmla="*/ 96331 h 309263"/>
              <a:gd name="connsiteX16" fmla="*/ 242530 w 309263"/>
              <a:gd name="connsiteY16" fmla="*/ 69874 h 309263"/>
              <a:gd name="connsiteX17" fmla="*/ 228525 w 309263"/>
              <a:gd name="connsiteY17" fmla="*/ 66296 h 30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9263" h="309263">
                <a:moveTo>
                  <a:pt x="154632" y="0"/>
                </a:moveTo>
                <a:cubicBezTo>
                  <a:pt x="240041" y="0"/>
                  <a:pt x="309263" y="69222"/>
                  <a:pt x="309263" y="154632"/>
                </a:cubicBezTo>
                <a:cubicBezTo>
                  <a:pt x="309263" y="240041"/>
                  <a:pt x="240041" y="309263"/>
                  <a:pt x="154632" y="309263"/>
                </a:cubicBezTo>
                <a:cubicBezTo>
                  <a:pt x="69222" y="309263"/>
                  <a:pt x="0" y="240041"/>
                  <a:pt x="0" y="154632"/>
                </a:cubicBezTo>
                <a:cubicBezTo>
                  <a:pt x="0" y="69222"/>
                  <a:pt x="69222" y="0"/>
                  <a:pt x="154632" y="0"/>
                </a:cubicBezTo>
                <a:close/>
                <a:moveTo>
                  <a:pt x="228525" y="66296"/>
                </a:moveTo>
                <a:cubicBezTo>
                  <a:pt x="223745" y="66975"/>
                  <a:pt x="219227" y="69476"/>
                  <a:pt x="216098" y="73643"/>
                </a:cubicBezTo>
                <a:lnTo>
                  <a:pt x="124334" y="195706"/>
                </a:lnTo>
                <a:lnTo>
                  <a:pt x="81447" y="153593"/>
                </a:lnTo>
                <a:cubicBezTo>
                  <a:pt x="74006" y="146296"/>
                  <a:pt x="62070" y="146393"/>
                  <a:pt x="54749" y="153834"/>
                </a:cubicBezTo>
                <a:cubicBezTo>
                  <a:pt x="47453" y="161276"/>
                  <a:pt x="47549" y="173212"/>
                  <a:pt x="54991" y="180508"/>
                </a:cubicBezTo>
                <a:lnTo>
                  <a:pt x="113244" y="237722"/>
                </a:lnTo>
                <a:cubicBezTo>
                  <a:pt x="116795" y="241225"/>
                  <a:pt x="121555" y="243134"/>
                  <a:pt x="126484" y="243134"/>
                </a:cubicBezTo>
                <a:cubicBezTo>
                  <a:pt x="126943" y="243134"/>
                  <a:pt x="127402" y="243134"/>
                  <a:pt x="127885" y="243086"/>
                </a:cubicBezTo>
                <a:cubicBezTo>
                  <a:pt x="133297" y="242699"/>
                  <a:pt x="138299" y="239969"/>
                  <a:pt x="141560" y="235620"/>
                </a:cubicBezTo>
                <a:lnTo>
                  <a:pt x="246251" y="96331"/>
                </a:lnTo>
                <a:cubicBezTo>
                  <a:pt x="252509" y="87995"/>
                  <a:pt x="250841" y="76180"/>
                  <a:pt x="242530" y="69874"/>
                </a:cubicBezTo>
                <a:cubicBezTo>
                  <a:pt x="238350" y="66758"/>
                  <a:pt x="233306" y="65616"/>
                  <a:pt x="228525" y="6629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 name="任意多边形: 形状 5"/>
          <p:cNvSpPr/>
          <p:nvPr>
            <p:custDataLst>
              <p:tags r:id="rId15"/>
            </p:custDataLst>
          </p:nvPr>
        </p:nvSpPr>
        <p:spPr>
          <a:xfrm>
            <a:off x="1036100" y="3681966"/>
            <a:ext cx="202236" cy="178385"/>
          </a:xfrm>
          <a:custGeom>
            <a:avLst/>
            <a:gdLst>
              <a:gd name="connsiteX0" fmla="*/ 179183 w 200697"/>
              <a:gd name="connsiteY0" fmla="*/ 190 h 177028"/>
              <a:gd name="connsiteX1" fmla="*/ 193188 w 200697"/>
              <a:gd name="connsiteY1" fmla="*/ 3768 h 177028"/>
              <a:gd name="connsiteX2" fmla="*/ 196909 w 200697"/>
              <a:gd name="connsiteY2" fmla="*/ 30225 h 177028"/>
              <a:gd name="connsiteX3" fmla="*/ 92218 w 200697"/>
              <a:gd name="connsiteY3" fmla="*/ 169514 h 177028"/>
              <a:gd name="connsiteX4" fmla="*/ 78543 w 200697"/>
              <a:gd name="connsiteY4" fmla="*/ 176980 h 177028"/>
              <a:gd name="connsiteX5" fmla="*/ 77142 w 200697"/>
              <a:gd name="connsiteY5" fmla="*/ 177028 h 177028"/>
              <a:gd name="connsiteX6" fmla="*/ 63902 w 200697"/>
              <a:gd name="connsiteY6" fmla="*/ 171616 h 177028"/>
              <a:gd name="connsiteX7" fmla="*/ 5649 w 200697"/>
              <a:gd name="connsiteY7" fmla="*/ 114402 h 177028"/>
              <a:gd name="connsiteX8" fmla="*/ 5407 w 200697"/>
              <a:gd name="connsiteY8" fmla="*/ 87728 h 177028"/>
              <a:gd name="connsiteX9" fmla="*/ 32105 w 200697"/>
              <a:gd name="connsiteY9" fmla="*/ 87487 h 177028"/>
              <a:gd name="connsiteX10" fmla="*/ 74992 w 200697"/>
              <a:gd name="connsiteY10" fmla="*/ 129600 h 177028"/>
              <a:gd name="connsiteX11" fmla="*/ 166756 w 200697"/>
              <a:gd name="connsiteY11" fmla="*/ 7537 h 177028"/>
              <a:gd name="connsiteX12" fmla="*/ 179183 w 200697"/>
              <a:gd name="connsiteY12" fmla="*/ 190 h 1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697" h="177028">
                <a:moveTo>
                  <a:pt x="179183" y="190"/>
                </a:moveTo>
                <a:cubicBezTo>
                  <a:pt x="183964" y="-490"/>
                  <a:pt x="189008" y="652"/>
                  <a:pt x="193188" y="3768"/>
                </a:cubicBezTo>
                <a:cubicBezTo>
                  <a:pt x="201499" y="10074"/>
                  <a:pt x="203167" y="21889"/>
                  <a:pt x="196909" y="30225"/>
                </a:cubicBezTo>
                <a:lnTo>
                  <a:pt x="92218" y="169514"/>
                </a:lnTo>
                <a:cubicBezTo>
                  <a:pt x="88957" y="173863"/>
                  <a:pt x="83955" y="176593"/>
                  <a:pt x="78543" y="176980"/>
                </a:cubicBezTo>
                <a:cubicBezTo>
                  <a:pt x="78060" y="177028"/>
                  <a:pt x="77601" y="177028"/>
                  <a:pt x="77142" y="177028"/>
                </a:cubicBezTo>
                <a:cubicBezTo>
                  <a:pt x="72213" y="177028"/>
                  <a:pt x="67453" y="175119"/>
                  <a:pt x="63902" y="171616"/>
                </a:cubicBezTo>
                <a:lnTo>
                  <a:pt x="5649" y="114402"/>
                </a:lnTo>
                <a:cubicBezTo>
                  <a:pt x="-1793" y="107106"/>
                  <a:pt x="-1889" y="95170"/>
                  <a:pt x="5407" y="87728"/>
                </a:cubicBezTo>
                <a:cubicBezTo>
                  <a:pt x="12728" y="80287"/>
                  <a:pt x="24664" y="80190"/>
                  <a:pt x="32105" y="87487"/>
                </a:cubicBezTo>
                <a:lnTo>
                  <a:pt x="74992" y="129600"/>
                </a:lnTo>
                <a:lnTo>
                  <a:pt x="166756" y="7537"/>
                </a:lnTo>
                <a:cubicBezTo>
                  <a:pt x="169885" y="3370"/>
                  <a:pt x="174403" y="869"/>
                  <a:pt x="179183" y="19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任意多边形: 形状 6"/>
          <p:cNvSpPr/>
          <p:nvPr>
            <p:custDataLst>
              <p:tags r:id="rId16"/>
            </p:custDataLst>
          </p:nvPr>
        </p:nvSpPr>
        <p:spPr>
          <a:xfrm>
            <a:off x="981711" y="5157504"/>
            <a:ext cx="311634" cy="311634"/>
          </a:xfrm>
          <a:custGeom>
            <a:avLst/>
            <a:gdLst>
              <a:gd name="connsiteX0" fmla="*/ 154632 w 309263"/>
              <a:gd name="connsiteY0" fmla="*/ 0 h 309263"/>
              <a:gd name="connsiteX1" fmla="*/ 309263 w 309263"/>
              <a:gd name="connsiteY1" fmla="*/ 154632 h 309263"/>
              <a:gd name="connsiteX2" fmla="*/ 154632 w 309263"/>
              <a:gd name="connsiteY2" fmla="*/ 309263 h 309263"/>
              <a:gd name="connsiteX3" fmla="*/ 0 w 309263"/>
              <a:gd name="connsiteY3" fmla="*/ 154632 h 309263"/>
              <a:gd name="connsiteX4" fmla="*/ 154632 w 309263"/>
              <a:gd name="connsiteY4" fmla="*/ 0 h 309263"/>
              <a:gd name="connsiteX5" fmla="*/ 228525 w 309263"/>
              <a:gd name="connsiteY5" fmla="*/ 66296 h 309263"/>
              <a:gd name="connsiteX6" fmla="*/ 216098 w 309263"/>
              <a:gd name="connsiteY6" fmla="*/ 73643 h 309263"/>
              <a:gd name="connsiteX7" fmla="*/ 124334 w 309263"/>
              <a:gd name="connsiteY7" fmla="*/ 195706 h 309263"/>
              <a:gd name="connsiteX8" fmla="*/ 81447 w 309263"/>
              <a:gd name="connsiteY8" fmla="*/ 153593 h 309263"/>
              <a:gd name="connsiteX9" fmla="*/ 54749 w 309263"/>
              <a:gd name="connsiteY9" fmla="*/ 153834 h 309263"/>
              <a:gd name="connsiteX10" fmla="*/ 54991 w 309263"/>
              <a:gd name="connsiteY10" fmla="*/ 180508 h 309263"/>
              <a:gd name="connsiteX11" fmla="*/ 113244 w 309263"/>
              <a:gd name="connsiteY11" fmla="*/ 237722 h 309263"/>
              <a:gd name="connsiteX12" fmla="*/ 126484 w 309263"/>
              <a:gd name="connsiteY12" fmla="*/ 243134 h 309263"/>
              <a:gd name="connsiteX13" fmla="*/ 127885 w 309263"/>
              <a:gd name="connsiteY13" fmla="*/ 243086 h 309263"/>
              <a:gd name="connsiteX14" fmla="*/ 141560 w 309263"/>
              <a:gd name="connsiteY14" fmla="*/ 235620 h 309263"/>
              <a:gd name="connsiteX15" fmla="*/ 246251 w 309263"/>
              <a:gd name="connsiteY15" fmla="*/ 96331 h 309263"/>
              <a:gd name="connsiteX16" fmla="*/ 242530 w 309263"/>
              <a:gd name="connsiteY16" fmla="*/ 69874 h 309263"/>
              <a:gd name="connsiteX17" fmla="*/ 228525 w 309263"/>
              <a:gd name="connsiteY17" fmla="*/ 66296 h 30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9263" h="309263">
                <a:moveTo>
                  <a:pt x="154632" y="0"/>
                </a:moveTo>
                <a:cubicBezTo>
                  <a:pt x="240041" y="0"/>
                  <a:pt x="309263" y="69222"/>
                  <a:pt x="309263" y="154632"/>
                </a:cubicBezTo>
                <a:cubicBezTo>
                  <a:pt x="309263" y="240041"/>
                  <a:pt x="240041" y="309263"/>
                  <a:pt x="154632" y="309263"/>
                </a:cubicBezTo>
                <a:cubicBezTo>
                  <a:pt x="69222" y="309263"/>
                  <a:pt x="0" y="240041"/>
                  <a:pt x="0" y="154632"/>
                </a:cubicBezTo>
                <a:cubicBezTo>
                  <a:pt x="0" y="69222"/>
                  <a:pt x="69222" y="0"/>
                  <a:pt x="154632" y="0"/>
                </a:cubicBezTo>
                <a:close/>
                <a:moveTo>
                  <a:pt x="228525" y="66296"/>
                </a:moveTo>
                <a:cubicBezTo>
                  <a:pt x="223745" y="66975"/>
                  <a:pt x="219227" y="69476"/>
                  <a:pt x="216098" y="73643"/>
                </a:cubicBezTo>
                <a:lnTo>
                  <a:pt x="124334" y="195706"/>
                </a:lnTo>
                <a:lnTo>
                  <a:pt x="81447" y="153593"/>
                </a:lnTo>
                <a:cubicBezTo>
                  <a:pt x="74006" y="146296"/>
                  <a:pt x="62070" y="146393"/>
                  <a:pt x="54749" y="153834"/>
                </a:cubicBezTo>
                <a:cubicBezTo>
                  <a:pt x="47453" y="161276"/>
                  <a:pt x="47549" y="173212"/>
                  <a:pt x="54991" y="180508"/>
                </a:cubicBezTo>
                <a:lnTo>
                  <a:pt x="113244" y="237722"/>
                </a:lnTo>
                <a:cubicBezTo>
                  <a:pt x="116795" y="241225"/>
                  <a:pt x="121555" y="243134"/>
                  <a:pt x="126484" y="243134"/>
                </a:cubicBezTo>
                <a:cubicBezTo>
                  <a:pt x="126943" y="243134"/>
                  <a:pt x="127402" y="243134"/>
                  <a:pt x="127885" y="243086"/>
                </a:cubicBezTo>
                <a:cubicBezTo>
                  <a:pt x="133297" y="242699"/>
                  <a:pt x="138299" y="239969"/>
                  <a:pt x="141560" y="235620"/>
                </a:cubicBezTo>
                <a:lnTo>
                  <a:pt x="246251" y="96331"/>
                </a:lnTo>
                <a:cubicBezTo>
                  <a:pt x="252509" y="87995"/>
                  <a:pt x="250841" y="76180"/>
                  <a:pt x="242530" y="69874"/>
                </a:cubicBezTo>
                <a:cubicBezTo>
                  <a:pt x="238350" y="66758"/>
                  <a:pt x="233306" y="65616"/>
                  <a:pt x="228525" y="6629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任意多边形: 形状 7"/>
          <p:cNvSpPr/>
          <p:nvPr>
            <p:custDataLst>
              <p:tags r:id="rId17"/>
            </p:custDataLst>
          </p:nvPr>
        </p:nvSpPr>
        <p:spPr>
          <a:xfrm>
            <a:off x="1036100" y="5224050"/>
            <a:ext cx="202236" cy="178385"/>
          </a:xfrm>
          <a:custGeom>
            <a:avLst/>
            <a:gdLst>
              <a:gd name="connsiteX0" fmla="*/ 179183 w 200697"/>
              <a:gd name="connsiteY0" fmla="*/ 190 h 177028"/>
              <a:gd name="connsiteX1" fmla="*/ 193188 w 200697"/>
              <a:gd name="connsiteY1" fmla="*/ 3768 h 177028"/>
              <a:gd name="connsiteX2" fmla="*/ 196909 w 200697"/>
              <a:gd name="connsiteY2" fmla="*/ 30225 h 177028"/>
              <a:gd name="connsiteX3" fmla="*/ 92218 w 200697"/>
              <a:gd name="connsiteY3" fmla="*/ 169514 h 177028"/>
              <a:gd name="connsiteX4" fmla="*/ 78543 w 200697"/>
              <a:gd name="connsiteY4" fmla="*/ 176980 h 177028"/>
              <a:gd name="connsiteX5" fmla="*/ 77142 w 200697"/>
              <a:gd name="connsiteY5" fmla="*/ 177028 h 177028"/>
              <a:gd name="connsiteX6" fmla="*/ 63902 w 200697"/>
              <a:gd name="connsiteY6" fmla="*/ 171616 h 177028"/>
              <a:gd name="connsiteX7" fmla="*/ 5649 w 200697"/>
              <a:gd name="connsiteY7" fmla="*/ 114402 h 177028"/>
              <a:gd name="connsiteX8" fmla="*/ 5407 w 200697"/>
              <a:gd name="connsiteY8" fmla="*/ 87728 h 177028"/>
              <a:gd name="connsiteX9" fmla="*/ 32105 w 200697"/>
              <a:gd name="connsiteY9" fmla="*/ 87487 h 177028"/>
              <a:gd name="connsiteX10" fmla="*/ 74992 w 200697"/>
              <a:gd name="connsiteY10" fmla="*/ 129600 h 177028"/>
              <a:gd name="connsiteX11" fmla="*/ 166756 w 200697"/>
              <a:gd name="connsiteY11" fmla="*/ 7537 h 177028"/>
              <a:gd name="connsiteX12" fmla="*/ 179183 w 200697"/>
              <a:gd name="connsiteY12" fmla="*/ 190 h 1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697" h="177028">
                <a:moveTo>
                  <a:pt x="179183" y="190"/>
                </a:moveTo>
                <a:cubicBezTo>
                  <a:pt x="183964" y="-490"/>
                  <a:pt x="189008" y="652"/>
                  <a:pt x="193188" y="3768"/>
                </a:cubicBezTo>
                <a:cubicBezTo>
                  <a:pt x="201499" y="10074"/>
                  <a:pt x="203167" y="21889"/>
                  <a:pt x="196909" y="30225"/>
                </a:cubicBezTo>
                <a:lnTo>
                  <a:pt x="92218" y="169514"/>
                </a:lnTo>
                <a:cubicBezTo>
                  <a:pt x="88957" y="173863"/>
                  <a:pt x="83955" y="176593"/>
                  <a:pt x="78543" y="176980"/>
                </a:cubicBezTo>
                <a:cubicBezTo>
                  <a:pt x="78060" y="177028"/>
                  <a:pt x="77601" y="177028"/>
                  <a:pt x="77142" y="177028"/>
                </a:cubicBezTo>
                <a:cubicBezTo>
                  <a:pt x="72213" y="177028"/>
                  <a:pt x="67453" y="175119"/>
                  <a:pt x="63902" y="171616"/>
                </a:cubicBezTo>
                <a:lnTo>
                  <a:pt x="5649" y="114402"/>
                </a:lnTo>
                <a:cubicBezTo>
                  <a:pt x="-1793" y="107106"/>
                  <a:pt x="-1889" y="95170"/>
                  <a:pt x="5407" y="87728"/>
                </a:cubicBezTo>
                <a:cubicBezTo>
                  <a:pt x="12728" y="80287"/>
                  <a:pt x="24664" y="80190"/>
                  <a:pt x="32105" y="87487"/>
                </a:cubicBezTo>
                <a:lnTo>
                  <a:pt x="74992" y="129600"/>
                </a:lnTo>
                <a:lnTo>
                  <a:pt x="166756" y="7537"/>
                </a:lnTo>
                <a:cubicBezTo>
                  <a:pt x="169885" y="3370"/>
                  <a:pt x="174403" y="869"/>
                  <a:pt x="179183" y="19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ustDataLst>
      <p:tags r:id="rId18"/>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文"/>
          <p:cNvSpPr txBox="1"/>
          <p:nvPr>
            <p:custDataLst>
              <p:tags r:id="rId1"/>
            </p:custDataLst>
          </p:nvPr>
        </p:nvSpPr>
        <p:spPr>
          <a:xfrm>
            <a:off x="861695" y="1212215"/>
            <a:ext cx="6532245" cy="1059180"/>
          </a:xfrm>
          <a:custGeom>
            <a:avLst/>
            <a:gdLst>
              <a:gd name="connsiteX0" fmla="*/ 0 w 10287"/>
              <a:gd name="connsiteY0" fmla="*/ 0 h 1666"/>
              <a:gd name="connsiteX1" fmla="*/ 10287 w 10287"/>
              <a:gd name="connsiteY1" fmla="*/ 0 h 1666"/>
              <a:gd name="connsiteX2" fmla="*/ 9332 w 10287"/>
              <a:gd name="connsiteY2" fmla="*/ 1653 h 1666"/>
              <a:gd name="connsiteX3" fmla="*/ 0 w 10287"/>
              <a:gd name="connsiteY3" fmla="*/ 1666 h 1666"/>
              <a:gd name="connsiteX4" fmla="*/ 0 w 10287"/>
              <a:gd name="connsiteY4" fmla="*/ 0 h 1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 h="1666">
                <a:moveTo>
                  <a:pt x="0" y="0"/>
                </a:moveTo>
                <a:lnTo>
                  <a:pt x="10287" y="0"/>
                </a:lnTo>
                <a:lnTo>
                  <a:pt x="9332" y="1653"/>
                </a:lnTo>
                <a:lnTo>
                  <a:pt x="0" y="1666"/>
                </a:lnTo>
                <a:lnTo>
                  <a:pt x="0" y="0"/>
                </a:lnTo>
                <a:close/>
              </a:path>
            </a:pathLst>
          </a:custGeom>
          <a:solidFill>
            <a:srgbClr val="1F2E79"/>
          </a:solidFill>
        </p:spPr>
        <p:txBody>
          <a:bodyPr wrap="square" lIns="0" tIns="0" rIns="36195" bIns="0" rtlCol="0" anchor="ctr" anchorCtr="0">
            <a:noAutofit/>
          </a:bodyPr>
          <a:lstStyle/>
          <a:p>
            <a:pPr indent="0" algn="just" fontAlgn="auto">
              <a:lnSpc>
                <a:spcPct val="130000"/>
              </a:lnSpc>
              <a:buClr>
                <a:srgbClr val="376FFF"/>
              </a:buClr>
              <a:buSzPct val="80000"/>
              <a:buNone/>
            </a:pPr>
            <a:r>
              <a:rPr lang="zh-CN" altLang="en-US" sz="3200" spc="150" dirty="0">
                <a:solidFill>
                  <a:schemeClr val="bg1"/>
                </a:solidFill>
                <a:latin typeface="+mn-ea"/>
                <a:sym typeface="+mn-ea"/>
              </a:rPr>
              <a:t>能量与能量密度</a:t>
            </a:r>
            <a:endParaRPr lang="zh-CN" altLang="en-US" sz="3200" spc="150" dirty="0">
              <a:solidFill>
                <a:schemeClr val="bg1"/>
              </a:solidFill>
              <a:latin typeface="+mn-ea"/>
              <a:sym typeface="+mn-ea"/>
            </a:endParaRPr>
          </a:p>
        </p:txBody>
      </p:sp>
      <p:pic>
        <p:nvPicPr>
          <p:cNvPr id="15" name="图片 14" descr="D:\lky\素材\7805612.jpg7805612"/>
          <p:cNvPicPr>
            <a:picLocks noChangeAspect="1"/>
          </p:cNvPicPr>
          <p:nvPr>
            <p:custDataLst>
              <p:tags r:id="rId2"/>
            </p:custDataLst>
          </p:nvPr>
        </p:nvPicPr>
        <p:blipFill>
          <a:blip r:embed="rId3">
            <a:lum contrast="-6000"/>
          </a:blip>
          <a:srcRect t="2878" b="2878"/>
          <a:stretch>
            <a:fillRect/>
          </a:stretch>
        </p:blipFill>
        <p:spPr>
          <a:xfrm>
            <a:off x="861695" y="2271395"/>
            <a:ext cx="5912485" cy="3343275"/>
          </a:xfrm>
          <a:custGeom>
            <a:avLst/>
            <a:gdLst/>
            <a:ahLst/>
            <a:cxnLst>
              <a:cxn ang="3">
                <a:pos x="hc" y="t"/>
              </a:cxn>
              <a:cxn ang="cd2">
                <a:pos x="l" y="vc"/>
              </a:cxn>
              <a:cxn ang="cd4">
                <a:pos x="hc" y="b"/>
              </a:cxn>
              <a:cxn ang="0">
                <a:pos x="r" y="vc"/>
              </a:cxn>
            </a:cxnLst>
            <a:rect l="l" t="t" r="r" b="b"/>
            <a:pathLst>
              <a:path w="9311" h="5147">
                <a:moveTo>
                  <a:pt x="0" y="0"/>
                </a:moveTo>
                <a:lnTo>
                  <a:pt x="9311" y="0"/>
                </a:lnTo>
                <a:lnTo>
                  <a:pt x="9311" y="6"/>
                </a:lnTo>
                <a:lnTo>
                  <a:pt x="6343" y="5147"/>
                </a:lnTo>
                <a:lnTo>
                  <a:pt x="0" y="5147"/>
                </a:lnTo>
                <a:lnTo>
                  <a:pt x="0" y="0"/>
                </a:ln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17" name="标题 16"/>
          <p:cNvSpPr>
            <a:spLocks noGrp="1"/>
          </p:cNvSpPr>
          <p:nvPr>
            <p:ph type="title" idx="4294967295"/>
            <p:custDataLst>
              <p:tags r:id="rId4"/>
            </p:custDataLst>
          </p:nvPr>
        </p:nvSpPr>
        <p:spPr>
          <a:xfrm>
            <a:off x="1476375" y="73025"/>
            <a:ext cx="10715625" cy="705485"/>
          </a:xfrm>
        </p:spPr>
        <p:txBody>
          <a:bodyPr vert="horz" lIns="90000" tIns="46800" rIns="90000" bIns="46800" rtlCol="0" anchor="ctr" anchorCtr="0">
            <a:normAutofit/>
          </a:bodyPr>
          <a:lstStyle/>
          <a:p>
            <a:pPr lvl="0" algn="l">
              <a:buClrTx/>
              <a:buSzTx/>
              <a:buFontTx/>
            </a:pPr>
            <a:r>
              <a:rPr lang="zh-CN" altLang="en-US" dirty="0">
                <a:solidFill>
                  <a:schemeClr val="tx1"/>
                </a:solidFill>
                <a:latin typeface="+mj-ea"/>
                <a:ea typeface="+mj-ea"/>
                <a:sym typeface="+mn-ea"/>
              </a:rPr>
              <a:t>基本指标</a:t>
            </a:r>
            <a:endParaRPr lang="zh-CN" altLang="en-US" dirty="0">
              <a:solidFill>
                <a:schemeClr val="tx1"/>
              </a:solidFill>
              <a:latin typeface="+mj-ea"/>
              <a:ea typeface="+mj-ea"/>
              <a:sym typeface="+mn-ea"/>
            </a:endParaRPr>
          </a:p>
        </p:txBody>
      </p:sp>
      <p:sp>
        <p:nvSpPr>
          <p:cNvPr id="14" name="任意多边形 13"/>
          <p:cNvSpPr/>
          <p:nvPr>
            <p:custDataLst>
              <p:tags r:id="rId5"/>
            </p:custDataLst>
          </p:nvPr>
        </p:nvSpPr>
        <p:spPr>
          <a:xfrm>
            <a:off x="4112260" y="3263900"/>
            <a:ext cx="7251700" cy="1358900"/>
          </a:xfrm>
          <a:custGeom>
            <a:avLst/>
            <a:gdLst/>
            <a:ahLst/>
            <a:cxnLst>
              <a:cxn ang="3">
                <a:pos x="hc" y="t"/>
              </a:cxn>
              <a:cxn ang="cd2">
                <a:pos x="l" y="vc"/>
              </a:cxn>
              <a:cxn ang="cd4">
                <a:pos x="hc" y="b"/>
              </a:cxn>
              <a:cxn ang="0">
                <a:pos x="r" y="vc"/>
              </a:cxn>
            </a:cxnLst>
            <a:rect l="l" t="t" r="r" b="b"/>
            <a:pathLst>
              <a:path w="11420" h="2616">
                <a:moveTo>
                  <a:pt x="1510" y="0"/>
                </a:moveTo>
                <a:lnTo>
                  <a:pt x="11420" y="0"/>
                </a:lnTo>
                <a:lnTo>
                  <a:pt x="11420" y="2616"/>
                </a:lnTo>
                <a:lnTo>
                  <a:pt x="0" y="2616"/>
                </a:lnTo>
                <a:lnTo>
                  <a:pt x="1510" y="0"/>
                </a:lnTo>
                <a:close/>
              </a:path>
            </a:pathLst>
          </a:custGeom>
          <a:solidFill>
            <a:schemeClr val="accent1">
              <a:alpha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29" name="正文"/>
          <p:cNvSpPr txBox="1"/>
          <p:nvPr>
            <p:custDataLst>
              <p:tags r:id="rId6"/>
            </p:custDataLst>
          </p:nvPr>
        </p:nvSpPr>
        <p:spPr>
          <a:xfrm>
            <a:off x="6462395" y="3413760"/>
            <a:ext cx="4496435" cy="1057910"/>
          </a:xfrm>
          <a:prstGeom prst="rect">
            <a:avLst/>
          </a:prstGeom>
          <a:noFill/>
        </p:spPr>
        <p:txBody>
          <a:bodyPr wrap="square" lIns="0" tIns="0" rIns="36195" bIns="0" rtlCol="0" anchor="ctr" anchorCtr="0">
            <a:noAutofit/>
          </a:bodyPr>
          <a:lstStyle/>
          <a:p>
            <a:pPr indent="0" algn="just" fontAlgn="auto">
              <a:lnSpc>
                <a:spcPct val="130000"/>
              </a:lnSpc>
              <a:buClr>
                <a:srgbClr val="376FFF"/>
              </a:buClr>
              <a:buSzPct val="80000"/>
              <a:buNone/>
            </a:pPr>
            <a:r>
              <a:rPr lang="zh-CN" altLang="en-US" sz="1400" spc="150" dirty="0">
                <a:solidFill>
                  <a:srgbClr val="FFFFFF"/>
                </a:solidFill>
                <a:latin typeface="+mn-ea"/>
                <a:sym typeface="+mn-ea"/>
              </a:rPr>
              <a:t>能量  按规定的条件完全充电后的电池所能提供的能量。通常用Wh或KWh（俗称“度”）来表示。</a:t>
            </a:r>
            <a:endParaRPr lang="zh-CN" altLang="en-US" sz="1400" spc="150" dirty="0">
              <a:solidFill>
                <a:srgbClr val="FFFFFF"/>
              </a:solidFill>
              <a:latin typeface="+mn-ea"/>
              <a:sym typeface="+mn-ea"/>
            </a:endParaRPr>
          </a:p>
        </p:txBody>
      </p:sp>
      <p:sp>
        <p:nvSpPr>
          <p:cNvPr id="27" name="矩形 26"/>
          <p:cNvSpPr/>
          <p:nvPr>
            <p:custDataLst>
              <p:tags r:id="rId7"/>
            </p:custDataLst>
          </p:nvPr>
        </p:nvSpPr>
        <p:spPr>
          <a:xfrm rot="5400000">
            <a:off x="10912475" y="1892300"/>
            <a:ext cx="76200" cy="831215"/>
          </a:xfrm>
          <a:prstGeom prst="rect">
            <a:avLst/>
          </a:prstGeom>
          <a:gradFill>
            <a:gsLst>
              <a:gs pos="0">
                <a:schemeClr val="accent1">
                  <a:lumMod val="60000"/>
                  <a:lumOff val="40000"/>
                </a:schemeClr>
              </a:gs>
              <a:gs pos="100000">
                <a:schemeClr val="accent1">
                  <a:lumMod val="80000"/>
                  <a:lumOff val="20000"/>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3" name="直接连接符 2"/>
          <p:cNvCxnSpPr/>
          <p:nvPr/>
        </p:nvCxnSpPr>
        <p:spPr>
          <a:xfrm flipV="1">
            <a:off x="4868545" y="1200785"/>
            <a:ext cx="2524760" cy="4434840"/>
          </a:xfrm>
          <a:prstGeom prst="line">
            <a:avLst/>
          </a:prstGeom>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5502910" y="5007610"/>
            <a:ext cx="6096000" cy="337185"/>
          </a:xfrm>
          <a:prstGeom prst="rect">
            <a:avLst/>
          </a:prstGeom>
          <a:noFill/>
        </p:spPr>
        <p:txBody>
          <a:bodyPr wrap="square" rtlCol="0" anchor="t">
            <a:spAutoFit/>
          </a:bodyPr>
          <a:p>
            <a:pPr algn="l"/>
            <a:r>
              <a:rPr lang="zh-CN" altLang="en-US" sz="1600" dirty="0">
                <a:solidFill>
                  <a:srgbClr val="202020"/>
                </a:solidFill>
                <a:latin typeface="Arial" panose="020B0604020202020204" pitchFamily="34" charset="0"/>
                <a:cs typeface="Arial" panose="020B0604020202020204" pitchFamily="34" charset="0"/>
                <a:sym typeface="+mn-ea"/>
              </a:rPr>
              <a:t>能量密度</a:t>
            </a:r>
            <a:r>
              <a:rPr lang="en-US" altLang="zh-CN" sz="1600" dirty="0">
                <a:solidFill>
                  <a:srgbClr val="202020"/>
                </a:solidFill>
                <a:latin typeface="Arial" panose="020B0604020202020204" pitchFamily="34" charset="0"/>
                <a:cs typeface="Arial" panose="020B0604020202020204" pitchFamily="34" charset="0"/>
                <a:sym typeface="+mn-ea"/>
              </a:rPr>
              <a:t>  </a:t>
            </a:r>
            <a:r>
              <a:rPr lang="zh-CN" altLang="en-US" sz="1600" dirty="0">
                <a:solidFill>
                  <a:srgbClr val="202020"/>
                </a:solidFill>
                <a:latin typeface="Arial" panose="020B0604020202020204" pitchFamily="34" charset="0"/>
                <a:cs typeface="Arial" panose="020B0604020202020204" pitchFamily="34" charset="0"/>
                <a:sym typeface="+mn-ea"/>
              </a:rPr>
              <a:t>单位体积的电芯储存的能量，单位Wh/L。</a:t>
            </a:r>
            <a:endParaRPr lang="zh-CN" altLang="en-US" sz="1600" dirty="0">
              <a:solidFill>
                <a:srgbClr val="202020"/>
              </a:solidFill>
              <a:latin typeface="Arial" panose="020B0604020202020204" pitchFamily="34" charset="0"/>
              <a:cs typeface="Arial" panose="020B0604020202020204" pitchFamily="34" charset="0"/>
              <a:sym typeface="+mn-ea"/>
            </a:endParaRPr>
          </a:p>
        </p:txBody>
      </p:sp>
    </p:spTree>
    <p:custDataLst>
      <p:tags r:id="rId8"/>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C:/Users/BF/Desktop/图片5.png图片5"/>
          <p:cNvPicPr>
            <a:picLocks noChangeAspect="1"/>
          </p:cNvPicPr>
          <p:nvPr>
            <p:custDataLst>
              <p:tags r:id="rId1"/>
            </p:custDataLst>
          </p:nvPr>
        </p:nvPicPr>
        <p:blipFill rotWithShape="1">
          <a:blip r:embed="rId2"/>
          <a:srcRect l="130" t="17102" r="130" b="17685"/>
          <a:stretch>
            <a:fillRect/>
          </a:stretch>
        </p:blipFill>
        <p:spPr>
          <a:xfrm>
            <a:off x="0" y="1536700"/>
            <a:ext cx="3877945" cy="5124450"/>
          </a:xfrm>
          <a:custGeom>
            <a:avLst/>
            <a:gdLst>
              <a:gd name="connsiteX0" fmla="*/ 0 w 3877900"/>
              <a:gd name="connsiteY0" fmla="*/ 0 h 6858000"/>
              <a:gd name="connsiteX1" fmla="*/ 3877900 w 3877900"/>
              <a:gd name="connsiteY1" fmla="*/ 0 h 6858000"/>
              <a:gd name="connsiteX2" fmla="*/ 3877900 w 3877900"/>
              <a:gd name="connsiteY2" fmla="*/ 6858000 h 6858000"/>
              <a:gd name="connsiteX3" fmla="*/ 0 w 38779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77900" h="6858000">
                <a:moveTo>
                  <a:pt x="0" y="0"/>
                </a:moveTo>
                <a:lnTo>
                  <a:pt x="3877900" y="0"/>
                </a:lnTo>
                <a:lnTo>
                  <a:pt x="3877900" y="6858000"/>
                </a:lnTo>
                <a:lnTo>
                  <a:pt x="0" y="6858000"/>
                </a:lnTo>
                <a:close/>
              </a:path>
            </a:pathLst>
          </a:custGeom>
          <a:ln w="9525" cap="flat" cmpd="sng" algn="ctr">
            <a:solidFill>
              <a:schemeClr val="dk1">
                <a:lumMod val="40000"/>
                <a:lumOff val="60000"/>
                <a:alpha val="50000"/>
              </a:schemeClr>
            </a:solidFill>
            <a:prstDash val="solid"/>
            <a:round/>
            <a:headEnd type="none" w="med" len="med"/>
            <a:tailEnd type="none" w="med" len="med"/>
          </a:ln>
        </p:spPr>
      </p:pic>
      <p:sp>
        <p:nvSpPr>
          <p:cNvPr id="4" name="矩形 3"/>
          <p:cNvSpPr/>
          <p:nvPr>
            <p:custDataLst>
              <p:tags r:id="rId3"/>
            </p:custDataLst>
          </p:nvPr>
        </p:nvSpPr>
        <p:spPr>
          <a:xfrm>
            <a:off x="5252720" y="2188845"/>
            <a:ext cx="6282690" cy="715010"/>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为防止电池过充，设定一个充电上限，达到该电压值则停止充电。磷酸铁锂电池的充电截止电压3.65V，三元锂电池的充电截止电压是4.2V。</a:t>
            </a:r>
            <a:r>
              <a:rPr lang="zh-CN" altLang="en-US" sz="1400" dirty="0">
                <a:ln>
                  <a:noFill/>
                  <a:prstDash val="sysDot"/>
                </a:ln>
                <a:solidFill>
                  <a:schemeClr val="tx1">
                    <a:lumMod val="85000"/>
                    <a:lumOff val="15000"/>
                  </a:schemeClr>
                </a:solidFill>
                <a:latin typeface="+mn-ea"/>
                <a:cs typeface="+mn-ea"/>
              </a:rPr>
              <a:t>。</a:t>
            </a:r>
            <a:endParaRPr lang="zh-CN" altLang="en-US" sz="1400" dirty="0">
              <a:ln>
                <a:noFill/>
                <a:prstDash val="sysDot"/>
              </a:ln>
              <a:solidFill>
                <a:schemeClr val="tx1">
                  <a:lumMod val="85000"/>
                  <a:lumOff val="15000"/>
                </a:schemeClr>
              </a:solidFill>
              <a:latin typeface="+mn-ea"/>
              <a:cs typeface="+mn-ea"/>
            </a:endParaRPr>
          </a:p>
        </p:txBody>
      </p:sp>
      <p:sp>
        <p:nvSpPr>
          <p:cNvPr id="12" name="矩形 11"/>
          <p:cNvSpPr/>
          <p:nvPr>
            <p:custDataLst>
              <p:tags r:id="rId4"/>
            </p:custDataLst>
          </p:nvPr>
        </p:nvSpPr>
        <p:spPr>
          <a:xfrm>
            <a:off x="5251849" y="1718605"/>
            <a:ext cx="6282986" cy="421987"/>
          </a:xfrm>
          <a:prstGeom prst="rect">
            <a:avLst/>
          </a:prstGeom>
          <a:noFill/>
        </p:spPr>
        <p:txBody>
          <a:bodyPr wrap="square" lIns="0" tIns="0" rIns="0" bIns="0" rtlCol="0" anchor="b">
            <a:noAutofit/>
          </a:bodyPr>
          <a:p>
            <a:pPr>
              <a:spcBef>
                <a:spcPct val="0"/>
              </a:spcBef>
              <a:spcAft>
                <a:spcPct val="0"/>
              </a:spcAft>
              <a:buClr>
                <a:schemeClr val="accent1"/>
              </a:buClr>
              <a:buSzPct val="70000"/>
            </a:pPr>
            <a:r>
              <a:rPr lang="zh-CN" altLang="en-US" sz="2000" b="1">
                <a:solidFill>
                  <a:schemeClr val="accent1"/>
                </a:solidFill>
                <a:latin typeface="+mn-ea"/>
                <a:cs typeface="+mn-ea"/>
              </a:rPr>
              <a:t>能量与充放电指标</a:t>
            </a:r>
            <a:endParaRPr lang="zh-CN" altLang="en-US" sz="2000" b="1">
              <a:solidFill>
                <a:schemeClr val="accent1"/>
              </a:solidFill>
              <a:latin typeface="+mn-ea"/>
              <a:cs typeface="+mn-ea"/>
            </a:endParaRPr>
          </a:p>
        </p:txBody>
      </p:sp>
      <p:sp>
        <p:nvSpPr>
          <p:cNvPr id="13" name="任意多边形: 形状 23"/>
          <p:cNvSpPr/>
          <p:nvPr>
            <p:custDataLst>
              <p:tags r:id="rId5"/>
            </p:custDataLst>
          </p:nvPr>
        </p:nvSpPr>
        <p:spPr>
          <a:xfrm>
            <a:off x="4443155" y="1863790"/>
            <a:ext cx="470834" cy="470834"/>
          </a:xfrm>
          <a:custGeom>
            <a:avLst/>
            <a:gdLst>
              <a:gd name="connsiteX0" fmla="*/ 375106 w 504000"/>
              <a:gd name="connsiteY0" fmla="*/ 131098 h 504000"/>
              <a:gd name="connsiteX1" fmla="*/ 391465 w 504000"/>
              <a:gd name="connsiteY1" fmla="*/ 142994 h 504000"/>
              <a:gd name="connsiteX2" fmla="*/ 389265 w 504000"/>
              <a:gd name="connsiteY2" fmla="*/ 163100 h 504000"/>
              <a:gd name="connsiteX3" fmla="*/ 308625 w 504000"/>
              <a:gd name="connsiteY3" fmla="*/ 273980 h 504000"/>
              <a:gd name="connsiteX4" fmla="*/ 295074 w 504000"/>
              <a:gd name="connsiteY4" fmla="*/ 282095 h 504000"/>
              <a:gd name="connsiteX5" fmla="*/ 279828 w 504000"/>
              <a:gd name="connsiteY5" fmla="*/ 277949 h 504000"/>
              <a:gd name="connsiteX6" fmla="*/ 200139 w 504000"/>
              <a:gd name="connsiteY6" fmla="*/ 215031 h 504000"/>
              <a:gd name="connsiteX7" fmla="*/ 147055 w 504000"/>
              <a:gd name="connsiteY7" fmla="*/ 284451 h 504000"/>
              <a:gd name="connsiteX8" fmla="*/ 118794 w 504000"/>
              <a:gd name="connsiteY8" fmla="*/ 288218 h 504000"/>
              <a:gd name="connsiteX9" fmla="*/ 115026 w 504000"/>
              <a:gd name="connsiteY9" fmla="*/ 259957 h 504000"/>
              <a:gd name="connsiteX10" fmla="*/ 180546 w 504000"/>
              <a:gd name="connsiteY10" fmla="*/ 174277 h 504000"/>
              <a:gd name="connsiteX11" fmla="*/ 194051 w 504000"/>
              <a:gd name="connsiteY11" fmla="*/ 166518 h 504000"/>
              <a:gd name="connsiteX12" fmla="*/ 209054 w 504000"/>
              <a:gd name="connsiteY12" fmla="*/ 170698 h 504000"/>
              <a:gd name="connsiteX13" fmla="*/ 288352 w 504000"/>
              <a:gd name="connsiteY13" fmla="*/ 233308 h 504000"/>
              <a:gd name="connsiteX14" fmla="*/ 356657 w 504000"/>
              <a:gd name="connsiteY14" fmla="*/ 139387 h 504000"/>
              <a:gd name="connsiteX15" fmla="*/ 375106 w 504000"/>
              <a:gd name="connsiteY15" fmla="*/ 131098 h 504000"/>
              <a:gd name="connsiteX16" fmla="*/ 70560 w 504000"/>
              <a:gd name="connsiteY16" fmla="*/ 80640 h 504000"/>
              <a:gd name="connsiteX17" fmla="*/ 70560 w 504000"/>
              <a:gd name="connsiteY17" fmla="*/ 347760 h 504000"/>
              <a:gd name="connsiteX18" fmla="*/ 433440 w 504000"/>
              <a:gd name="connsiteY18" fmla="*/ 347760 h 504000"/>
              <a:gd name="connsiteX19" fmla="*/ 433440 w 504000"/>
              <a:gd name="connsiteY19" fmla="*/ 80640 h 504000"/>
              <a:gd name="connsiteX20" fmla="*/ 252000 w 504000"/>
              <a:gd name="connsiteY20" fmla="*/ 0 h 504000"/>
              <a:gd name="connsiteX21" fmla="*/ 272160 w 504000"/>
              <a:gd name="connsiteY21" fmla="*/ 20160 h 504000"/>
              <a:gd name="connsiteX22" fmla="*/ 272160 w 504000"/>
              <a:gd name="connsiteY22" fmla="*/ 40320 h 504000"/>
              <a:gd name="connsiteX23" fmla="*/ 483840 w 504000"/>
              <a:gd name="connsiteY23" fmla="*/ 40320 h 504000"/>
              <a:gd name="connsiteX24" fmla="*/ 504000 w 504000"/>
              <a:gd name="connsiteY24" fmla="*/ 60480 h 504000"/>
              <a:gd name="connsiteX25" fmla="*/ 483840 w 504000"/>
              <a:gd name="connsiteY25" fmla="*/ 80640 h 504000"/>
              <a:gd name="connsiteX26" fmla="*/ 473760 w 504000"/>
              <a:gd name="connsiteY26" fmla="*/ 80640 h 504000"/>
              <a:gd name="connsiteX27" fmla="*/ 473760 w 504000"/>
              <a:gd name="connsiteY27" fmla="*/ 347760 h 504000"/>
              <a:gd name="connsiteX28" fmla="*/ 483840 w 504000"/>
              <a:gd name="connsiteY28" fmla="*/ 347760 h 504000"/>
              <a:gd name="connsiteX29" fmla="*/ 504000 w 504000"/>
              <a:gd name="connsiteY29" fmla="*/ 367920 h 504000"/>
              <a:gd name="connsiteX30" fmla="*/ 483840 w 504000"/>
              <a:gd name="connsiteY30" fmla="*/ 388080 h 504000"/>
              <a:gd name="connsiteX31" fmla="*/ 362975 w 504000"/>
              <a:gd name="connsiteY31" fmla="*/ 388080 h 504000"/>
              <a:gd name="connsiteX32" fmla="*/ 427140 w 504000"/>
              <a:gd name="connsiteY32" fmla="*/ 449064 h 504000"/>
              <a:gd name="connsiteX33" fmla="*/ 433554 w 504000"/>
              <a:gd name="connsiteY33" fmla="*/ 468683 h 504000"/>
              <a:gd name="connsiteX34" fmla="*/ 419352 w 504000"/>
              <a:gd name="connsiteY34" fmla="*/ 483661 h 504000"/>
              <a:gd name="connsiteX35" fmla="*/ 399420 w 504000"/>
              <a:gd name="connsiteY35" fmla="*/ 478296 h 504000"/>
              <a:gd name="connsiteX36" fmla="*/ 304429 w 504000"/>
              <a:gd name="connsiteY36" fmla="*/ 388080 h 504000"/>
              <a:gd name="connsiteX37" fmla="*/ 272160 w 504000"/>
              <a:gd name="connsiteY37" fmla="*/ 388080 h 504000"/>
              <a:gd name="connsiteX38" fmla="*/ 272160 w 504000"/>
              <a:gd name="connsiteY38" fmla="*/ 483840 h 504000"/>
              <a:gd name="connsiteX39" fmla="*/ 252000 w 504000"/>
              <a:gd name="connsiteY39" fmla="*/ 504000 h 504000"/>
              <a:gd name="connsiteX40" fmla="*/ 231840 w 504000"/>
              <a:gd name="connsiteY40" fmla="*/ 483840 h 504000"/>
              <a:gd name="connsiteX41" fmla="*/ 231840 w 504000"/>
              <a:gd name="connsiteY41" fmla="*/ 388080 h 504000"/>
              <a:gd name="connsiteX42" fmla="*/ 199572 w 504000"/>
              <a:gd name="connsiteY42" fmla="*/ 388080 h 504000"/>
              <a:gd name="connsiteX43" fmla="*/ 104580 w 504000"/>
              <a:gd name="connsiteY43" fmla="*/ 478296 h 504000"/>
              <a:gd name="connsiteX44" fmla="*/ 76698 w 504000"/>
              <a:gd name="connsiteY44" fmla="*/ 476977 h 504000"/>
              <a:gd name="connsiteX45" fmla="*/ 76860 w 504000"/>
              <a:gd name="connsiteY45" fmla="*/ 449064 h 504000"/>
              <a:gd name="connsiteX46" fmla="*/ 141026 w 504000"/>
              <a:gd name="connsiteY46" fmla="*/ 388080 h 504000"/>
              <a:gd name="connsiteX47" fmla="*/ 20160 w 504000"/>
              <a:gd name="connsiteY47" fmla="*/ 388080 h 504000"/>
              <a:gd name="connsiteX48" fmla="*/ 0 w 504000"/>
              <a:gd name="connsiteY48" fmla="*/ 367920 h 504000"/>
              <a:gd name="connsiteX49" fmla="*/ 20160 w 504000"/>
              <a:gd name="connsiteY49" fmla="*/ 347760 h 504000"/>
              <a:gd name="connsiteX50" fmla="*/ 30240 w 504000"/>
              <a:gd name="connsiteY50" fmla="*/ 347760 h 504000"/>
              <a:gd name="connsiteX51" fmla="*/ 30240 w 504000"/>
              <a:gd name="connsiteY51" fmla="*/ 80640 h 504000"/>
              <a:gd name="connsiteX52" fmla="*/ 20160 w 504000"/>
              <a:gd name="connsiteY52" fmla="*/ 80640 h 504000"/>
              <a:gd name="connsiteX53" fmla="*/ 0 w 504000"/>
              <a:gd name="connsiteY53" fmla="*/ 60480 h 504000"/>
              <a:gd name="connsiteX54" fmla="*/ 20160 w 504000"/>
              <a:gd name="connsiteY54" fmla="*/ 40320 h 504000"/>
              <a:gd name="connsiteX55" fmla="*/ 231840 w 504000"/>
              <a:gd name="connsiteY55" fmla="*/ 40320 h 504000"/>
              <a:gd name="connsiteX56" fmla="*/ 231840 w 504000"/>
              <a:gd name="connsiteY56" fmla="*/ 20160 h 504000"/>
              <a:gd name="connsiteX57" fmla="*/ 252000 w 504000"/>
              <a:gd name="connsiteY57" fmla="*/ 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04000" h="504000">
                <a:moveTo>
                  <a:pt x="375106" y="131098"/>
                </a:moveTo>
                <a:cubicBezTo>
                  <a:pt x="382298" y="131844"/>
                  <a:pt x="388540" y="136383"/>
                  <a:pt x="391465" y="142994"/>
                </a:cubicBezTo>
                <a:cubicBezTo>
                  <a:pt x="394390" y="149606"/>
                  <a:pt x="393551" y="157277"/>
                  <a:pt x="389265" y="163100"/>
                </a:cubicBezTo>
                <a:lnTo>
                  <a:pt x="308625" y="273980"/>
                </a:lnTo>
                <a:cubicBezTo>
                  <a:pt x="305400" y="278416"/>
                  <a:pt x="300506" y="281346"/>
                  <a:pt x="295074" y="282095"/>
                </a:cubicBezTo>
                <a:cubicBezTo>
                  <a:pt x="289640" y="282845"/>
                  <a:pt x="284134" y="281348"/>
                  <a:pt x="279828" y="277949"/>
                </a:cubicBezTo>
                <a:lnTo>
                  <a:pt x="200139" y="215031"/>
                </a:lnTo>
                <a:lnTo>
                  <a:pt x="147055" y="284451"/>
                </a:lnTo>
                <a:cubicBezTo>
                  <a:pt x="140292" y="293296"/>
                  <a:pt x="127638" y="294982"/>
                  <a:pt x="118794" y="288218"/>
                </a:cubicBezTo>
                <a:cubicBezTo>
                  <a:pt x="109949" y="281455"/>
                  <a:pt x="108262" y="268801"/>
                  <a:pt x="115026" y="259957"/>
                </a:cubicBezTo>
                <a:lnTo>
                  <a:pt x="180546" y="174277"/>
                </a:lnTo>
                <a:cubicBezTo>
                  <a:pt x="183827" y="169986"/>
                  <a:pt x="188691" y="167191"/>
                  <a:pt x="194051" y="166518"/>
                </a:cubicBezTo>
                <a:cubicBezTo>
                  <a:pt x="199410" y="165846"/>
                  <a:pt x="204814" y="167352"/>
                  <a:pt x="209054" y="170698"/>
                </a:cubicBezTo>
                <a:lnTo>
                  <a:pt x="288352" y="233308"/>
                </a:lnTo>
                <a:lnTo>
                  <a:pt x="356657" y="139387"/>
                </a:lnTo>
                <a:cubicBezTo>
                  <a:pt x="360875" y="133516"/>
                  <a:pt x="367915" y="130353"/>
                  <a:pt x="375106" y="131098"/>
                </a:cubicBezTo>
                <a:close/>
                <a:moveTo>
                  <a:pt x="70560" y="80640"/>
                </a:moveTo>
                <a:lnTo>
                  <a:pt x="70560" y="347760"/>
                </a:lnTo>
                <a:lnTo>
                  <a:pt x="433440" y="347760"/>
                </a:lnTo>
                <a:lnTo>
                  <a:pt x="433440" y="80640"/>
                </a:lnTo>
                <a:close/>
                <a:moveTo>
                  <a:pt x="252000" y="0"/>
                </a:moveTo>
                <a:cubicBezTo>
                  <a:pt x="263134" y="0"/>
                  <a:pt x="272160" y="9026"/>
                  <a:pt x="272160" y="20160"/>
                </a:cubicBezTo>
                <a:lnTo>
                  <a:pt x="272160" y="40320"/>
                </a:lnTo>
                <a:lnTo>
                  <a:pt x="483840" y="40320"/>
                </a:lnTo>
                <a:cubicBezTo>
                  <a:pt x="494974" y="40320"/>
                  <a:pt x="504000" y="49346"/>
                  <a:pt x="504000" y="60480"/>
                </a:cubicBezTo>
                <a:cubicBezTo>
                  <a:pt x="504000" y="71614"/>
                  <a:pt x="494974" y="80640"/>
                  <a:pt x="483840" y="80640"/>
                </a:cubicBezTo>
                <a:lnTo>
                  <a:pt x="473760" y="80640"/>
                </a:lnTo>
                <a:lnTo>
                  <a:pt x="473760" y="347760"/>
                </a:lnTo>
                <a:lnTo>
                  <a:pt x="483840" y="347760"/>
                </a:lnTo>
                <a:cubicBezTo>
                  <a:pt x="494974" y="347760"/>
                  <a:pt x="504000" y="356786"/>
                  <a:pt x="504000" y="367920"/>
                </a:cubicBezTo>
                <a:cubicBezTo>
                  <a:pt x="504000" y="379054"/>
                  <a:pt x="494974" y="388080"/>
                  <a:pt x="483840" y="388080"/>
                </a:cubicBezTo>
                <a:lnTo>
                  <a:pt x="362975" y="388080"/>
                </a:lnTo>
                <a:lnTo>
                  <a:pt x="427140" y="449064"/>
                </a:lnTo>
                <a:cubicBezTo>
                  <a:pt x="432718" y="453930"/>
                  <a:pt x="435180" y="461462"/>
                  <a:pt x="433554" y="468683"/>
                </a:cubicBezTo>
                <a:cubicBezTo>
                  <a:pt x="431929" y="475904"/>
                  <a:pt x="426477" y="481654"/>
                  <a:pt x="419352" y="483661"/>
                </a:cubicBezTo>
                <a:cubicBezTo>
                  <a:pt x="412227" y="485667"/>
                  <a:pt x="404576" y="483608"/>
                  <a:pt x="399420" y="478296"/>
                </a:cubicBezTo>
                <a:lnTo>
                  <a:pt x="304429" y="388080"/>
                </a:lnTo>
                <a:lnTo>
                  <a:pt x="272160" y="388080"/>
                </a:lnTo>
                <a:lnTo>
                  <a:pt x="272160" y="483840"/>
                </a:lnTo>
                <a:cubicBezTo>
                  <a:pt x="272160" y="494974"/>
                  <a:pt x="263134" y="504000"/>
                  <a:pt x="252000" y="504000"/>
                </a:cubicBezTo>
                <a:cubicBezTo>
                  <a:pt x="240866" y="504000"/>
                  <a:pt x="231840" y="494974"/>
                  <a:pt x="231840" y="483840"/>
                </a:cubicBezTo>
                <a:lnTo>
                  <a:pt x="231840" y="388080"/>
                </a:lnTo>
                <a:lnTo>
                  <a:pt x="199572" y="388080"/>
                </a:lnTo>
                <a:lnTo>
                  <a:pt x="104580" y="478296"/>
                </a:lnTo>
                <a:cubicBezTo>
                  <a:pt x="96435" y="485402"/>
                  <a:pt x="84135" y="484821"/>
                  <a:pt x="76698" y="476977"/>
                </a:cubicBezTo>
                <a:cubicBezTo>
                  <a:pt x="69260" y="469134"/>
                  <a:pt x="69332" y="456821"/>
                  <a:pt x="76860" y="449064"/>
                </a:cubicBezTo>
                <a:lnTo>
                  <a:pt x="141026" y="388080"/>
                </a:lnTo>
                <a:lnTo>
                  <a:pt x="20160" y="388080"/>
                </a:lnTo>
                <a:cubicBezTo>
                  <a:pt x="9026" y="388080"/>
                  <a:pt x="0" y="379054"/>
                  <a:pt x="0" y="367920"/>
                </a:cubicBezTo>
                <a:cubicBezTo>
                  <a:pt x="0" y="356786"/>
                  <a:pt x="9026" y="347760"/>
                  <a:pt x="20160" y="347760"/>
                </a:cubicBezTo>
                <a:lnTo>
                  <a:pt x="30240" y="347760"/>
                </a:lnTo>
                <a:lnTo>
                  <a:pt x="30240" y="80640"/>
                </a:lnTo>
                <a:lnTo>
                  <a:pt x="20160" y="80640"/>
                </a:lnTo>
                <a:cubicBezTo>
                  <a:pt x="9026" y="80640"/>
                  <a:pt x="0" y="71614"/>
                  <a:pt x="0" y="60480"/>
                </a:cubicBezTo>
                <a:cubicBezTo>
                  <a:pt x="0" y="49346"/>
                  <a:pt x="9026" y="40320"/>
                  <a:pt x="20160" y="40320"/>
                </a:cubicBezTo>
                <a:lnTo>
                  <a:pt x="231840" y="40320"/>
                </a:lnTo>
                <a:lnTo>
                  <a:pt x="231840" y="20160"/>
                </a:lnTo>
                <a:cubicBezTo>
                  <a:pt x="231840" y="9026"/>
                  <a:pt x="240866" y="0"/>
                  <a:pt x="252000" y="0"/>
                </a:cubicBezTo>
                <a:close/>
              </a:path>
            </a:pathLst>
          </a:custGeom>
          <a:solidFill>
            <a:schemeClr val="accent1"/>
          </a:solidFill>
          <a:ln w="619" cap="flat">
            <a:noFill/>
            <a:prstDash val="solid"/>
            <a:miter/>
          </a:ln>
        </p:spPr>
        <p:txBody>
          <a:bodyPr rtlCol="0" anchor="ctr"/>
          <a:p>
            <a:endParaRPr lang="zh-CN" altLang="en-US">
              <a:solidFill>
                <a:schemeClr val="tx1"/>
              </a:solidFill>
              <a:latin typeface="MiSans Bold" panose="00000800000000000000" charset="-122"/>
              <a:sym typeface="MiSans Bold" panose="00000800000000000000" charset="-122"/>
            </a:endParaRPr>
          </a:p>
        </p:txBody>
      </p:sp>
      <p:sp>
        <p:nvSpPr>
          <p:cNvPr id="14" name="任意多边形: 形状 43"/>
          <p:cNvSpPr/>
          <p:nvPr>
            <p:custDataLst>
              <p:tags r:id="rId6"/>
            </p:custDataLst>
          </p:nvPr>
        </p:nvSpPr>
        <p:spPr>
          <a:xfrm>
            <a:off x="4443155" y="4201676"/>
            <a:ext cx="470834" cy="373818"/>
          </a:xfrm>
          <a:custGeom>
            <a:avLst/>
            <a:gdLst>
              <a:gd name="connsiteX0" fmla="*/ 296944 w 504001"/>
              <a:gd name="connsiteY0" fmla="*/ 112577 h 400512"/>
              <a:gd name="connsiteX1" fmla="*/ 314944 w 504001"/>
              <a:gd name="connsiteY1" fmla="*/ 130577 h 400512"/>
              <a:gd name="connsiteX2" fmla="*/ 314944 w 504001"/>
              <a:gd name="connsiteY2" fmla="*/ 148577 h 400512"/>
              <a:gd name="connsiteX3" fmla="*/ 296944 w 504001"/>
              <a:gd name="connsiteY3" fmla="*/ 166577 h 400512"/>
              <a:gd name="connsiteX4" fmla="*/ 278944 w 504001"/>
              <a:gd name="connsiteY4" fmla="*/ 148577 h 400512"/>
              <a:gd name="connsiteX5" fmla="*/ 278944 w 504001"/>
              <a:gd name="connsiteY5" fmla="*/ 130577 h 400512"/>
              <a:gd name="connsiteX6" fmla="*/ 296944 w 504001"/>
              <a:gd name="connsiteY6" fmla="*/ 112577 h 400512"/>
              <a:gd name="connsiteX7" fmla="*/ 207058 w 504001"/>
              <a:gd name="connsiteY7" fmla="*/ 112577 h 400512"/>
              <a:gd name="connsiteX8" fmla="*/ 225058 w 504001"/>
              <a:gd name="connsiteY8" fmla="*/ 130577 h 400512"/>
              <a:gd name="connsiteX9" fmla="*/ 225058 w 504001"/>
              <a:gd name="connsiteY9" fmla="*/ 148577 h 400512"/>
              <a:gd name="connsiteX10" fmla="*/ 207058 w 504001"/>
              <a:gd name="connsiteY10" fmla="*/ 166577 h 400512"/>
              <a:gd name="connsiteX11" fmla="*/ 189058 w 504001"/>
              <a:gd name="connsiteY11" fmla="*/ 148577 h 400512"/>
              <a:gd name="connsiteX12" fmla="*/ 189058 w 504001"/>
              <a:gd name="connsiteY12" fmla="*/ 130577 h 400512"/>
              <a:gd name="connsiteX13" fmla="*/ 207058 w 504001"/>
              <a:gd name="connsiteY13" fmla="*/ 112577 h 400512"/>
              <a:gd name="connsiteX14" fmla="*/ 117172 w 504001"/>
              <a:gd name="connsiteY14" fmla="*/ 112577 h 400512"/>
              <a:gd name="connsiteX15" fmla="*/ 135172 w 504001"/>
              <a:gd name="connsiteY15" fmla="*/ 130577 h 400512"/>
              <a:gd name="connsiteX16" fmla="*/ 135172 w 504001"/>
              <a:gd name="connsiteY16" fmla="*/ 148577 h 400512"/>
              <a:gd name="connsiteX17" fmla="*/ 117172 w 504001"/>
              <a:gd name="connsiteY17" fmla="*/ 166577 h 400512"/>
              <a:gd name="connsiteX18" fmla="*/ 99172 w 504001"/>
              <a:gd name="connsiteY18" fmla="*/ 148577 h 400512"/>
              <a:gd name="connsiteX19" fmla="*/ 99172 w 504001"/>
              <a:gd name="connsiteY19" fmla="*/ 130577 h 400512"/>
              <a:gd name="connsiteX20" fmla="*/ 117172 w 504001"/>
              <a:gd name="connsiteY20" fmla="*/ 112577 h 400512"/>
              <a:gd name="connsiteX21" fmla="*/ 418501 w 504001"/>
              <a:gd name="connsiteY21" fmla="*/ 94500 h 400512"/>
              <a:gd name="connsiteX22" fmla="*/ 418501 w 504001"/>
              <a:gd name="connsiteY22" fmla="*/ 256500 h 400512"/>
              <a:gd name="connsiteX23" fmla="*/ 400501 w 504001"/>
              <a:gd name="connsiteY23" fmla="*/ 274500 h 400512"/>
              <a:gd name="connsiteX24" fmla="*/ 144000 w 504001"/>
              <a:gd name="connsiteY24" fmla="*/ 274500 h 400512"/>
              <a:gd name="connsiteX25" fmla="*/ 144000 w 504001"/>
              <a:gd name="connsiteY25" fmla="*/ 310500 h 400512"/>
              <a:gd name="connsiteX26" fmla="*/ 418501 w 504001"/>
              <a:gd name="connsiteY26" fmla="*/ 310500 h 400512"/>
              <a:gd name="connsiteX27" fmla="*/ 429751 w 504001"/>
              <a:gd name="connsiteY27" fmla="*/ 314438 h 400512"/>
              <a:gd name="connsiteX28" fmla="*/ 468001 w 504001"/>
              <a:gd name="connsiteY28" fmla="*/ 345049 h 400512"/>
              <a:gd name="connsiteX29" fmla="*/ 468001 w 504001"/>
              <a:gd name="connsiteY29" fmla="*/ 94500 h 400512"/>
              <a:gd name="connsiteX30" fmla="*/ 36000 w 504001"/>
              <a:gd name="connsiteY30" fmla="*/ 36000 h 400512"/>
              <a:gd name="connsiteX31" fmla="*/ 36000 w 504001"/>
              <a:gd name="connsiteY31" fmla="*/ 280547 h 400512"/>
              <a:gd name="connsiteX32" fmla="*/ 72771 w 504001"/>
              <a:gd name="connsiteY32" fmla="*/ 243771 h 400512"/>
              <a:gd name="connsiteX33" fmla="*/ 85500 w 504001"/>
              <a:gd name="connsiteY33" fmla="*/ 238500 h 400512"/>
              <a:gd name="connsiteX34" fmla="*/ 382500 w 504001"/>
              <a:gd name="connsiteY34" fmla="*/ 238500 h 400512"/>
              <a:gd name="connsiteX35" fmla="*/ 382500 w 504001"/>
              <a:gd name="connsiteY35" fmla="*/ 36000 h 400512"/>
              <a:gd name="connsiteX36" fmla="*/ 18000 w 504001"/>
              <a:gd name="connsiteY36" fmla="*/ 0 h 400512"/>
              <a:gd name="connsiteX37" fmla="*/ 400501 w 504001"/>
              <a:gd name="connsiteY37" fmla="*/ 0 h 400512"/>
              <a:gd name="connsiteX38" fmla="*/ 418501 w 504001"/>
              <a:gd name="connsiteY38" fmla="*/ 18000 h 400512"/>
              <a:gd name="connsiteX39" fmla="*/ 418501 w 504001"/>
              <a:gd name="connsiteY39" fmla="*/ 58500 h 400512"/>
              <a:gd name="connsiteX40" fmla="*/ 486001 w 504001"/>
              <a:gd name="connsiteY40" fmla="*/ 58500 h 400512"/>
              <a:gd name="connsiteX41" fmla="*/ 504001 w 504001"/>
              <a:gd name="connsiteY41" fmla="*/ 76500 h 400512"/>
              <a:gd name="connsiteX42" fmla="*/ 504001 w 504001"/>
              <a:gd name="connsiteY42" fmla="*/ 382500 h 400512"/>
              <a:gd name="connsiteX43" fmla="*/ 493800 w 504001"/>
              <a:gd name="connsiteY43" fmla="*/ 398734 h 400512"/>
              <a:gd name="connsiteX44" fmla="*/ 474751 w 504001"/>
              <a:gd name="connsiteY44" fmla="*/ 396563 h 400512"/>
              <a:gd name="connsiteX45" fmla="*/ 412184 w 504001"/>
              <a:gd name="connsiteY45" fmla="*/ 346500 h 400512"/>
              <a:gd name="connsiteX46" fmla="*/ 126000 w 504001"/>
              <a:gd name="connsiteY46" fmla="*/ 346500 h 400512"/>
              <a:gd name="connsiteX47" fmla="*/ 108000 w 504001"/>
              <a:gd name="connsiteY47" fmla="*/ 328500 h 400512"/>
              <a:gd name="connsiteX48" fmla="*/ 108000 w 504001"/>
              <a:gd name="connsiteY48" fmla="*/ 274500 h 400512"/>
              <a:gd name="connsiteX49" fmla="*/ 92953 w 504001"/>
              <a:gd name="connsiteY49" fmla="*/ 274500 h 400512"/>
              <a:gd name="connsiteX50" fmla="*/ 30729 w 504001"/>
              <a:gd name="connsiteY50" fmla="*/ 336730 h 400512"/>
              <a:gd name="connsiteX51" fmla="*/ 11111 w 504001"/>
              <a:gd name="connsiteY51" fmla="*/ 340633 h 400512"/>
              <a:gd name="connsiteX52" fmla="*/ 0 w 504001"/>
              <a:gd name="connsiteY52" fmla="*/ 324000 h 400512"/>
              <a:gd name="connsiteX53" fmla="*/ 0 w 504001"/>
              <a:gd name="connsiteY53" fmla="*/ 18000 h 400512"/>
              <a:gd name="connsiteX54" fmla="*/ 18000 w 504001"/>
              <a:gd name="connsiteY54" fmla="*/ 0 h 40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04001" h="400512">
                <a:moveTo>
                  <a:pt x="296944" y="112577"/>
                </a:moveTo>
                <a:cubicBezTo>
                  <a:pt x="306885" y="112577"/>
                  <a:pt x="314944" y="120636"/>
                  <a:pt x="314944" y="130577"/>
                </a:cubicBezTo>
                <a:lnTo>
                  <a:pt x="314944" y="148577"/>
                </a:lnTo>
                <a:cubicBezTo>
                  <a:pt x="314944" y="158518"/>
                  <a:pt x="306885" y="166577"/>
                  <a:pt x="296944" y="166577"/>
                </a:cubicBezTo>
                <a:cubicBezTo>
                  <a:pt x="287003" y="166577"/>
                  <a:pt x="278944" y="158518"/>
                  <a:pt x="278944" y="148577"/>
                </a:cubicBezTo>
                <a:lnTo>
                  <a:pt x="278944" y="130577"/>
                </a:lnTo>
                <a:cubicBezTo>
                  <a:pt x="278944" y="120636"/>
                  <a:pt x="287003" y="112577"/>
                  <a:pt x="296944" y="112577"/>
                </a:cubicBezTo>
                <a:close/>
                <a:moveTo>
                  <a:pt x="207058" y="112577"/>
                </a:moveTo>
                <a:cubicBezTo>
                  <a:pt x="216999" y="112577"/>
                  <a:pt x="225058" y="120636"/>
                  <a:pt x="225058" y="130577"/>
                </a:cubicBezTo>
                <a:lnTo>
                  <a:pt x="225058" y="148577"/>
                </a:lnTo>
                <a:cubicBezTo>
                  <a:pt x="225058" y="158518"/>
                  <a:pt x="216999" y="166577"/>
                  <a:pt x="207058" y="166577"/>
                </a:cubicBezTo>
                <a:cubicBezTo>
                  <a:pt x="197117" y="166577"/>
                  <a:pt x="189058" y="158518"/>
                  <a:pt x="189058" y="148577"/>
                </a:cubicBezTo>
                <a:lnTo>
                  <a:pt x="189058" y="130577"/>
                </a:lnTo>
                <a:cubicBezTo>
                  <a:pt x="189058" y="120636"/>
                  <a:pt x="197117" y="112577"/>
                  <a:pt x="207058" y="112577"/>
                </a:cubicBezTo>
                <a:close/>
                <a:moveTo>
                  <a:pt x="117172" y="112577"/>
                </a:moveTo>
                <a:cubicBezTo>
                  <a:pt x="127114" y="112577"/>
                  <a:pt x="135172" y="120636"/>
                  <a:pt x="135172" y="130577"/>
                </a:cubicBezTo>
                <a:lnTo>
                  <a:pt x="135172" y="148577"/>
                </a:lnTo>
                <a:cubicBezTo>
                  <a:pt x="135172" y="158518"/>
                  <a:pt x="127114" y="166577"/>
                  <a:pt x="117172" y="166577"/>
                </a:cubicBezTo>
                <a:cubicBezTo>
                  <a:pt x="107231" y="166577"/>
                  <a:pt x="99172" y="158518"/>
                  <a:pt x="99172" y="148577"/>
                </a:cubicBezTo>
                <a:lnTo>
                  <a:pt x="99172" y="130577"/>
                </a:lnTo>
                <a:cubicBezTo>
                  <a:pt x="99172" y="120636"/>
                  <a:pt x="107231" y="112577"/>
                  <a:pt x="117172" y="112577"/>
                </a:cubicBezTo>
                <a:close/>
                <a:moveTo>
                  <a:pt x="418501" y="94500"/>
                </a:moveTo>
                <a:lnTo>
                  <a:pt x="418501" y="256500"/>
                </a:lnTo>
                <a:cubicBezTo>
                  <a:pt x="418501" y="266441"/>
                  <a:pt x="410442" y="274500"/>
                  <a:pt x="400501" y="274500"/>
                </a:cubicBezTo>
                <a:lnTo>
                  <a:pt x="144000" y="274500"/>
                </a:lnTo>
                <a:lnTo>
                  <a:pt x="144000" y="310500"/>
                </a:lnTo>
                <a:lnTo>
                  <a:pt x="418501" y="310500"/>
                </a:lnTo>
                <a:cubicBezTo>
                  <a:pt x="422589" y="310497"/>
                  <a:pt x="426557" y="311886"/>
                  <a:pt x="429751" y="314438"/>
                </a:cubicBezTo>
                <a:lnTo>
                  <a:pt x="468001" y="345049"/>
                </a:lnTo>
                <a:lnTo>
                  <a:pt x="468001" y="94500"/>
                </a:lnTo>
                <a:close/>
                <a:moveTo>
                  <a:pt x="36000" y="36000"/>
                </a:moveTo>
                <a:lnTo>
                  <a:pt x="36000" y="280547"/>
                </a:lnTo>
                <a:lnTo>
                  <a:pt x="72771" y="243771"/>
                </a:lnTo>
                <a:cubicBezTo>
                  <a:pt x="76147" y="240395"/>
                  <a:pt x="80726" y="238500"/>
                  <a:pt x="85500" y="238500"/>
                </a:cubicBezTo>
                <a:lnTo>
                  <a:pt x="382500" y="238500"/>
                </a:lnTo>
                <a:lnTo>
                  <a:pt x="382500" y="36000"/>
                </a:lnTo>
                <a:close/>
                <a:moveTo>
                  <a:pt x="18000" y="0"/>
                </a:moveTo>
                <a:lnTo>
                  <a:pt x="400501" y="0"/>
                </a:lnTo>
                <a:cubicBezTo>
                  <a:pt x="410442" y="0"/>
                  <a:pt x="418501" y="8059"/>
                  <a:pt x="418501" y="18000"/>
                </a:cubicBezTo>
                <a:lnTo>
                  <a:pt x="418501" y="58500"/>
                </a:lnTo>
                <a:lnTo>
                  <a:pt x="486001" y="58500"/>
                </a:lnTo>
                <a:cubicBezTo>
                  <a:pt x="495942" y="58500"/>
                  <a:pt x="504001" y="66559"/>
                  <a:pt x="504001" y="76500"/>
                </a:cubicBezTo>
                <a:lnTo>
                  <a:pt x="504001" y="382500"/>
                </a:lnTo>
                <a:cubicBezTo>
                  <a:pt x="504005" y="389423"/>
                  <a:pt x="500039" y="395735"/>
                  <a:pt x="493800" y="398734"/>
                </a:cubicBezTo>
                <a:cubicBezTo>
                  <a:pt x="487561" y="401734"/>
                  <a:pt x="480155" y="400890"/>
                  <a:pt x="474751" y="396563"/>
                </a:cubicBezTo>
                <a:lnTo>
                  <a:pt x="412184" y="346500"/>
                </a:lnTo>
                <a:lnTo>
                  <a:pt x="126000" y="346500"/>
                </a:lnTo>
                <a:cubicBezTo>
                  <a:pt x="116059" y="346500"/>
                  <a:pt x="108000" y="338441"/>
                  <a:pt x="108000" y="328500"/>
                </a:cubicBezTo>
                <a:lnTo>
                  <a:pt x="108000" y="274500"/>
                </a:lnTo>
                <a:lnTo>
                  <a:pt x="92953" y="274500"/>
                </a:lnTo>
                <a:lnTo>
                  <a:pt x="30729" y="336730"/>
                </a:lnTo>
                <a:cubicBezTo>
                  <a:pt x="25581" y="341879"/>
                  <a:pt x="17838" y="343420"/>
                  <a:pt x="11111" y="340633"/>
                </a:cubicBezTo>
                <a:cubicBezTo>
                  <a:pt x="4384" y="337846"/>
                  <a:pt x="-1" y="331281"/>
                  <a:pt x="0" y="324000"/>
                </a:cubicBezTo>
                <a:lnTo>
                  <a:pt x="0" y="18000"/>
                </a:lnTo>
                <a:cubicBezTo>
                  <a:pt x="0" y="8059"/>
                  <a:pt x="8059" y="0"/>
                  <a:pt x="18000" y="0"/>
                </a:cubicBezTo>
                <a:close/>
              </a:path>
            </a:pathLst>
          </a:custGeom>
          <a:solidFill>
            <a:schemeClr val="accent1"/>
          </a:solidFill>
          <a:ln w="553" cap="flat">
            <a:noFill/>
            <a:prstDash val="solid"/>
            <a:miter/>
          </a:ln>
        </p:spPr>
        <p:txBody>
          <a:bodyPr rtlCol="0" anchor="ctr"/>
          <a:p>
            <a:endParaRPr lang="zh-CN" altLang="en-US">
              <a:solidFill>
                <a:schemeClr val="tx1"/>
              </a:solidFill>
              <a:latin typeface="MiSans Bold" panose="00000800000000000000" charset="-122"/>
              <a:sym typeface="MiSans Bold" panose="00000800000000000000" charset="-122"/>
            </a:endParaRPr>
          </a:p>
        </p:txBody>
      </p:sp>
      <p:sp>
        <p:nvSpPr>
          <p:cNvPr id="16" name="矩形 15"/>
          <p:cNvSpPr/>
          <p:nvPr>
            <p:custDataLst>
              <p:tags r:id="rId7"/>
            </p:custDataLst>
          </p:nvPr>
        </p:nvSpPr>
        <p:spPr>
          <a:xfrm>
            <a:off x="5251849" y="4028676"/>
            <a:ext cx="6282986" cy="421987"/>
          </a:xfrm>
          <a:prstGeom prst="rect">
            <a:avLst/>
          </a:prstGeom>
          <a:noFill/>
        </p:spPr>
        <p:txBody>
          <a:bodyPr wrap="square" lIns="0" tIns="0" rIns="0" bIns="0" rtlCol="0" anchor="b">
            <a:noAutofit/>
          </a:bodyPr>
          <a:p>
            <a:pPr>
              <a:spcBef>
                <a:spcPct val="0"/>
              </a:spcBef>
              <a:spcAft>
                <a:spcPct val="0"/>
              </a:spcAft>
              <a:buClr>
                <a:schemeClr val="accent1"/>
              </a:buClr>
              <a:buSzPct val="70000"/>
            </a:pPr>
            <a:r>
              <a:rPr lang="zh-CN" altLang="en-US" sz="2000" b="1">
                <a:solidFill>
                  <a:schemeClr val="accent1"/>
                </a:solidFill>
                <a:latin typeface="+mn-ea"/>
                <a:cs typeface="+mn-ea"/>
              </a:rPr>
              <a:t>充放电倍率</a:t>
            </a:r>
            <a:endParaRPr lang="zh-CN" altLang="en-US" sz="2000" b="1">
              <a:solidFill>
                <a:schemeClr val="accent1"/>
              </a:solidFill>
              <a:latin typeface="+mn-ea"/>
              <a:cs typeface="+mn-ea"/>
            </a:endParaRPr>
          </a:p>
        </p:txBody>
      </p:sp>
      <p:sp>
        <p:nvSpPr>
          <p:cNvPr id="3" name="副标题"/>
          <p:cNvSpPr txBox="1"/>
          <p:nvPr>
            <p:custDataLst>
              <p:tags r:id="rId8"/>
            </p:custDataLst>
          </p:nvPr>
        </p:nvSpPr>
        <p:spPr>
          <a:xfrm>
            <a:off x="457204" y="920757"/>
            <a:ext cx="11277690" cy="457204"/>
          </a:xfrm>
          <a:prstGeom prst="rect">
            <a:avLst/>
          </a:prstGeom>
          <a:noFill/>
          <a:ln w="12700">
            <a:miter lim="400000"/>
          </a:ln>
          <a:extLst>
            <a:ext uri="{909E8E84-426E-40DD-AFC4-6F175D3DCCD1}">
              <a14:hiddenFill xmlns:a14="http://schemas.microsoft.com/office/drawing/2010/main">
                <a:solidFill>
                  <a:schemeClr val="accent3"/>
                </a:solidFill>
              </a14:hiddenFill>
            </a:ext>
          </a:extLst>
        </p:spPr>
        <p:txBody>
          <a:bodyPr lIns="0" tIns="0" rIns="0" bIns="0">
            <a:normAutofit/>
          </a:bodyPr>
          <a:lstStyle>
            <a:defPPr>
              <a:defRPr lang="zh-CN"/>
            </a:defPPr>
            <a:lvl1pPr fontAlgn="auto">
              <a:lnSpc>
                <a:spcPct val="120000"/>
              </a:lnSpc>
              <a:defRPr sz="2000">
                <a:solidFill>
                  <a:srgbClr val="FFFFFF"/>
                </a:solidFill>
                <a:latin typeface="微软雅黑" panose="020B0503020204020204" charset="-122"/>
                <a:ea typeface="微软雅黑" panose="020B0503020204020204" charset="-122"/>
                <a:cs typeface="微软雅黑" panose="020B0503020204020204" charset="-122"/>
              </a:defRPr>
            </a:lvl1pPr>
          </a:lstStyle>
          <a:p>
            <a:r>
              <a:rPr dirty="0" err="1">
                <a:solidFill>
                  <a:schemeClr val="dk1"/>
                </a:solidFill>
                <a:sym typeface="微软雅黑" panose="020B0503020204020204" charset="-122"/>
              </a:rPr>
              <a:t>充电截止电压与过充</a:t>
            </a:r>
            <a:endParaRPr dirty="0" err="1">
              <a:solidFill>
                <a:schemeClr val="dk1"/>
              </a:solidFill>
              <a:sym typeface="微软雅黑" panose="020B0503020204020204" charset="-122"/>
            </a:endParaRPr>
          </a:p>
        </p:txBody>
      </p:sp>
      <p:sp>
        <p:nvSpPr>
          <p:cNvPr id="5" name="文本框 6"/>
          <p:cNvSpPr txBox="1"/>
          <p:nvPr>
            <p:custDataLst>
              <p:tags r:id="rId9"/>
            </p:custDataLst>
          </p:nvPr>
        </p:nvSpPr>
        <p:spPr>
          <a:xfrm>
            <a:off x="457204" y="151766"/>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dk1"/>
                </a:solidFill>
                <a:sym typeface="微软雅黑" panose="020B0503020204020204" charset="-122"/>
              </a:rPr>
              <a:t>充放电指标</a:t>
            </a:r>
            <a:endParaRPr lang="zh-CN" dirty="0" err="1">
              <a:solidFill>
                <a:schemeClr val="dk1"/>
              </a:solidFill>
              <a:sym typeface="微软雅黑" panose="020B0503020204020204" charset="-122"/>
            </a:endParaRPr>
          </a:p>
        </p:txBody>
      </p:sp>
      <p:cxnSp>
        <p:nvCxnSpPr>
          <p:cNvPr id="11" name="直接连接符 10"/>
          <p:cNvCxnSpPr/>
          <p:nvPr>
            <p:custDataLst>
              <p:tags r:id="rId10"/>
            </p:custDataLst>
          </p:nvPr>
        </p:nvCxnSpPr>
        <p:spPr>
          <a:xfrm>
            <a:off x="457204" y="785506"/>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8" name="文本框 7"/>
          <p:cNvSpPr txBox="1"/>
          <p:nvPr/>
        </p:nvSpPr>
        <p:spPr>
          <a:xfrm>
            <a:off x="5161915" y="3097530"/>
            <a:ext cx="6096000" cy="737235"/>
          </a:xfrm>
          <a:prstGeom prst="rect">
            <a:avLst/>
          </a:prstGeom>
          <a:noFill/>
        </p:spPr>
        <p:txBody>
          <a:bodyPr wrap="square" rtlCol="0" anchor="t">
            <a:spAutoFit/>
          </a:bodyPr>
          <a:p>
            <a:pPr algn="l">
              <a:lnSpc>
                <a:spcPct val="150000"/>
              </a:lnSpc>
            </a:pPr>
            <a:r>
              <a:rPr lang="zh-CN" altLang="en-US" sz="1400" dirty="0">
                <a:solidFill>
                  <a:srgbClr val="202020"/>
                </a:solidFill>
                <a:latin typeface="Arial" panose="020B0604020202020204" pitchFamily="34" charset="0"/>
                <a:cs typeface="Arial" panose="020B0604020202020204" pitchFamily="34" charset="0"/>
              </a:rPr>
              <a:t>电池的实际最低电压低于了规定的放电截至电压称为过放。磷酸铁锂电池的放电截止电压3.1V，三元锂电池的放电截止电压是2.5V。</a:t>
            </a:r>
            <a:endParaRPr lang="zh-CN" altLang="en-US" sz="1400" dirty="0">
              <a:solidFill>
                <a:srgbClr val="202020"/>
              </a:solidFill>
              <a:latin typeface="Arial" panose="020B0604020202020204" pitchFamily="34" charset="0"/>
              <a:cs typeface="Arial" panose="020B0604020202020204" pitchFamily="34" charset="0"/>
            </a:endParaRPr>
          </a:p>
        </p:txBody>
      </p:sp>
      <p:pic>
        <p:nvPicPr>
          <p:cNvPr id="9" name="图片 8"/>
          <p:cNvPicPr>
            <a:picLocks noChangeAspect="1"/>
          </p:cNvPicPr>
          <p:nvPr/>
        </p:nvPicPr>
        <p:blipFill>
          <a:blip r:embed="rId11"/>
          <a:stretch>
            <a:fillRect/>
          </a:stretch>
        </p:blipFill>
        <p:spPr>
          <a:xfrm>
            <a:off x="4443095" y="3114675"/>
            <a:ext cx="471170" cy="688975"/>
          </a:xfrm>
          <a:prstGeom prst="rect">
            <a:avLst/>
          </a:prstGeom>
        </p:spPr>
      </p:pic>
      <p:sp>
        <p:nvSpPr>
          <p:cNvPr id="10" name="矩形 9"/>
          <p:cNvSpPr/>
          <p:nvPr>
            <p:custDataLst>
              <p:tags r:id="rId12"/>
            </p:custDataLst>
          </p:nvPr>
        </p:nvSpPr>
        <p:spPr>
          <a:xfrm>
            <a:off x="5252720" y="4575810"/>
            <a:ext cx="6282690" cy="483235"/>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表示电池充放电电流大小的比率，充放电倍率=充放电电流/额定容量。
</a:t>
            </a:r>
            <a:endParaRPr lang="zh-CN" altLang="en-US" sz="1400" dirty="0">
              <a:ln>
                <a:noFill/>
                <a:prstDash val="sysDot"/>
              </a:ln>
              <a:solidFill>
                <a:schemeClr val="tx1">
                  <a:lumMod val="85000"/>
                  <a:lumOff val="15000"/>
                </a:schemeClr>
              </a:solidFill>
              <a:latin typeface="+mn-ea"/>
              <a:cs typeface="+mn-ea"/>
            </a:endParaRPr>
          </a:p>
        </p:txBody>
      </p:sp>
      <p:sp>
        <p:nvSpPr>
          <p:cNvPr id="17" name="任意多边形: 形状 23"/>
          <p:cNvSpPr/>
          <p:nvPr>
            <p:custDataLst>
              <p:tags r:id="rId13"/>
            </p:custDataLst>
          </p:nvPr>
        </p:nvSpPr>
        <p:spPr>
          <a:xfrm>
            <a:off x="4444425" y="5127055"/>
            <a:ext cx="470834" cy="470834"/>
          </a:xfrm>
          <a:custGeom>
            <a:avLst/>
            <a:gdLst>
              <a:gd name="connsiteX0" fmla="*/ 375106 w 504000"/>
              <a:gd name="connsiteY0" fmla="*/ 131098 h 504000"/>
              <a:gd name="connsiteX1" fmla="*/ 391465 w 504000"/>
              <a:gd name="connsiteY1" fmla="*/ 142994 h 504000"/>
              <a:gd name="connsiteX2" fmla="*/ 389265 w 504000"/>
              <a:gd name="connsiteY2" fmla="*/ 163100 h 504000"/>
              <a:gd name="connsiteX3" fmla="*/ 308625 w 504000"/>
              <a:gd name="connsiteY3" fmla="*/ 273980 h 504000"/>
              <a:gd name="connsiteX4" fmla="*/ 295074 w 504000"/>
              <a:gd name="connsiteY4" fmla="*/ 282095 h 504000"/>
              <a:gd name="connsiteX5" fmla="*/ 279828 w 504000"/>
              <a:gd name="connsiteY5" fmla="*/ 277949 h 504000"/>
              <a:gd name="connsiteX6" fmla="*/ 200139 w 504000"/>
              <a:gd name="connsiteY6" fmla="*/ 215031 h 504000"/>
              <a:gd name="connsiteX7" fmla="*/ 147055 w 504000"/>
              <a:gd name="connsiteY7" fmla="*/ 284451 h 504000"/>
              <a:gd name="connsiteX8" fmla="*/ 118794 w 504000"/>
              <a:gd name="connsiteY8" fmla="*/ 288218 h 504000"/>
              <a:gd name="connsiteX9" fmla="*/ 115026 w 504000"/>
              <a:gd name="connsiteY9" fmla="*/ 259957 h 504000"/>
              <a:gd name="connsiteX10" fmla="*/ 180546 w 504000"/>
              <a:gd name="connsiteY10" fmla="*/ 174277 h 504000"/>
              <a:gd name="connsiteX11" fmla="*/ 194051 w 504000"/>
              <a:gd name="connsiteY11" fmla="*/ 166518 h 504000"/>
              <a:gd name="connsiteX12" fmla="*/ 209054 w 504000"/>
              <a:gd name="connsiteY12" fmla="*/ 170698 h 504000"/>
              <a:gd name="connsiteX13" fmla="*/ 288352 w 504000"/>
              <a:gd name="connsiteY13" fmla="*/ 233308 h 504000"/>
              <a:gd name="connsiteX14" fmla="*/ 356657 w 504000"/>
              <a:gd name="connsiteY14" fmla="*/ 139387 h 504000"/>
              <a:gd name="connsiteX15" fmla="*/ 375106 w 504000"/>
              <a:gd name="connsiteY15" fmla="*/ 131098 h 504000"/>
              <a:gd name="connsiteX16" fmla="*/ 70560 w 504000"/>
              <a:gd name="connsiteY16" fmla="*/ 80640 h 504000"/>
              <a:gd name="connsiteX17" fmla="*/ 70560 w 504000"/>
              <a:gd name="connsiteY17" fmla="*/ 347760 h 504000"/>
              <a:gd name="connsiteX18" fmla="*/ 433440 w 504000"/>
              <a:gd name="connsiteY18" fmla="*/ 347760 h 504000"/>
              <a:gd name="connsiteX19" fmla="*/ 433440 w 504000"/>
              <a:gd name="connsiteY19" fmla="*/ 80640 h 504000"/>
              <a:gd name="connsiteX20" fmla="*/ 252000 w 504000"/>
              <a:gd name="connsiteY20" fmla="*/ 0 h 504000"/>
              <a:gd name="connsiteX21" fmla="*/ 272160 w 504000"/>
              <a:gd name="connsiteY21" fmla="*/ 20160 h 504000"/>
              <a:gd name="connsiteX22" fmla="*/ 272160 w 504000"/>
              <a:gd name="connsiteY22" fmla="*/ 40320 h 504000"/>
              <a:gd name="connsiteX23" fmla="*/ 483840 w 504000"/>
              <a:gd name="connsiteY23" fmla="*/ 40320 h 504000"/>
              <a:gd name="connsiteX24" fmla="*/ 504000 w 504000"/>
              <a:gd name="connsiteY24" fmla="*/ 60480 h 504000"/>
              <a:gd name="connsiteX25" fmla="*/ 483840 w 504000"/>
              <a:gd name="connsiteY25" fmla="*/ 80640 h 504000"/>
              <a:gd name="connsiteX26" fmla="*/ 473760 w 504000"/>
              <a:gd name="connsiteY26" fmla="*/ 80640 h 504000"/>
              <a:gd name="connsiteX27" fmla="*/ 473760 w 504000"/>
              <a:gd name="connsiteY27" fmla="*/ 347760 h 504000"/>
              <a:gd name="connsiteX28" fmla="*/ 483840 w 504000"/>
              <a:gd name="connsiteY28" fmla="*/ 347760 h 504000"/>
              <a:gd name="connsiteX29" fmla="*/ 504000 w 504000"/>
              <a:gd name="connsiteY29" fmla="*/ 367920 h 504000"/>
              <a:gd name="connsiteX30" fmla="*/ 483840 w 504000"/>
              <a:gd name="connsiteY30" fmla="*/ 388080 h 504000"/>
              <a:gd name="connsiteX31" fmla="*/ 362975 w 504000"/>
              <a:gd name="connsiteY31" fmla="*/ 388080 h 504000"/>
              <a:gd name="connsiteX32" fmla="*/ 427140 w 504000"/>
              <a:gd name="connsiteY32" fmla="*/ 449064 h 504000"/>
              <a:gd name="connsiteX33" fmla="*/ 433554 w 504000"/>
              <a:gd name="connsiteY33" fmla="*/ 468683 h 504000"/>
              <a:gd name="connsiteX34" fmla="*/ 419352 w 504000"/>
              <a:gd name="connsiteY34" fmla="*/ 483661 h 504000"/>
              <a:gd name="connsiteX35" fmla="*/ 399420 w 504000"/>
              <a:gd name="connsiteY35" fmla="*/ 478296 h 504000"/>
              <a:gd name="connsiteX36" fmla="*/ 304429 w 504000"/>
              <a:gd name="connsiteY36" fmla="*/ 388080 h 504000"/>
              <a:gd name="connsiteX37" fmla="*/ 272160 w 504000"/>
              <a:gd name="connsiteY37" fmla="*/ 388080 h 504000"/>
              <a:gd name="connsiteX38" fmla="*/ 272160 w 504000"/>
              <a:gd name="connsiteY38" fmla="*/ 483840 h 504000"/>
              <a:gd name="connsiteX39" fmla="*/ 252000 w 504000"/>
              <a:gd name="connsiteY39" fmla="*/ 504000 h 504000"/>
              <a:gd name="connsiteX40" fmla="*/ 231840 w 504000"/>
              <a:gd name="connsiteY40" fmla="*/ 483840 h 504000"/>
              <a:gd name="connsiteX41" fmla="*/ 231840 w 504000"/>
              <a:gd name="connsiteY41" fmla="*/ 388080 h 504000"/>
              <a:gd name="connsiteX42" fmla="*/ 199572 w 504000"/>
              <a:gd name="connsiteY42" fmla="*/ 388080 h 504000"/>
              <a:gd name="connsiteX43" fmla="*/ 104580 w 504000"/>
              <a:gd name="connsiteY43" fmla="*/ 478296 h 504000"/>
              <a:gd name="connsiteX44" fmla="*/ 76698 w 504000"/>
              <a:gd name="connsiteY44" fmla="*/ 476977 h 504000"/>
              <a:gd name="connsiteX45" fmla="*/ 76860 w 504000"/>
              <a:gd name="connsiteY45" fmla="*/ 449064 h 504000"/>
              <a:gd name="connsiteX46" fmla="*/ 141026 w 504000"/>
              <a:gd name="connsiteY46" fmla="*/ 388080 h 504000"/>
              <a:gd name="connsiteX47" fmla="*/ 20160 w 504000"/>
              <a:gd name="connsiteY47" fmla="*/ 388080 h 504000"/>
              <a:gd name="connsiteX48" fmla="*/ 0 w 504000"/>
              <a:gd name="connsiteY48" fmla="*/ 367920 h 504000"/>
              <a:gd name="connsiteX49" fmla="*/ 20160 w 504000"/>
              <a:gd name="connsiteY49" fmla="*/ 347760 h 504000"/>
              <a:gd name="connsiteX50" fmla="*/ 30240 w 504000"/>
              <a:gd name="connsiteY50" fmla="*/ 347760 h 504000"/>
              <a:gd name="connsiteX51" fmla="*/ 30240 w 504000"/>
              <a:gd name="connsiteY51" fmla="*/ 80640 h 504000"/>
              <a:gd name="connsiteX52" fmla="*/ 20160 w 504000"/>
              <a:gd name="connsiteY52" fmla="*/ 80640 h 504000"/>
              <a:gd name="connsiteX53" fmla="*/ 0 w 504000"/>
              <a:gd name="connsiteY53" fmla="*/ 60480 h 504000"/>
              <a:gd name="connsiteX54" fmla="*/ 20160 w 504000"/>
              <a:gd name="connsiteY54" fmla="*/ 40320 h 504000"/>
              <a:gd name="connsiteX55" fmla="*/ 231840 w 504000"/>
              <a:gd name="connsiteY55" fmla="*/ 40320 h 504000"/>
              <a:gd name="connsiteX56" fmla="*/ 231840 w 504000"/>
              <a:gd name="connsiteY56" fmla="*/ 20160 h 504000"/>
              <a:gd name="connsiteX57" fmla="*/ 252000 w 504000"/>
              <a:gd name="connsiteY57" fmla="*/ 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04000" h="504000">
                <a:moveTo>
                  <a:pt x="375106" y="131098"/>
                </a:moveTo>
                <a:cubicBezTo>
                  <a:pt x="382298" y="131844"/>
                  <a:pt x="388540" y="136383"/>
                  <a:pt x="391465" y="142994"/>
                </a:cubicBezTo>
                <a:cubicBezTo>
                  <a:pt x="394390" y="149606"/>
                  <a:pt x="393551" y="157277"/>
                  <a:pt x="389265" y="163100"/>
                </a:cubicBezTo>
                <a:lnTo>
                  <a:pt x="308625" y="273980"/>
                </a:lnTo>
                <a:cubicBezTo>
                  <a:pt x="305400" y="278416"/>
                  <a:pt x="300506" y="281346"/>
                  <a:pt x="295074" y="282095"/>
                </a:cubicBezTo>
                <a:cubicBezTo>
                  <a:pt x="289640" y="282845"/>
                  <a:pt x="284134" y="281348"/>
                  <a:pt x="279828" y="277949"/>
                </a:cubicBezTo>
                <a:lnTo>
                  <a:pt x="200139" y="215031"/>
                </a:lnTo>
                <a:lnTo>
                  <a:pt x="147055" y="284451"/>
                </a:lnTo>
                <a:cubicBezTo>
                  <a:pt x="140292" y="293296"/>
                  <a:pt x="127638" y="294982"/>
                  <a:pt x="118794" y="288218"/>
                </a:cubicBezTo>
                <a:cubicBezTo>
                  <a:pt x="109949" y="281455"/>
                  <a:pt x="108262" y="268801"/>
                  <a:pt x="115026" y="259957"/>
                </a:cubicBezTo>
                <a:lnTo>
                  <a:pt x="180546" y="174277"/>
                </a:lnTo>
                <a:cubicBezTo>
                  <a:pt x="183827" y="169986"/>
                  <a:pt x="188691" y="167191"/>
                  <a:pt x="194051" y="166518"/>
                </a:cubicBezTo>
                <a:cubicBezTo>
                  <a:pt x="199410" y="165846"/>
                  <a:pt x="204814" y="167352"/>
                  <a:pt x="209054" y="170698"/>
                </a:cubicBezTo>
                <a:lnTo>
                  <a:pt x="288352" y="233308"/>
                </a:lnTo>
                <a:lnTo>
                  <a:pt x="356657" y="139387"/>
                </a:lnTo>
                <a:cubicBezTo>
                  <a:pt x="360875" y="133516"/>
                  <a:pt x="367915" y="130353"/>
                  <a:pt x="375106" y="131098"/>
                </a:cubicBezTo>
                <a:close/>
                <a:moveTo>
                  <a:pt x="70560" y="80640"/>
                </a:moveTo>
                <a:lnTo>
                  <a:pt x="70560" y="347760"/>
                </a:lnTo>
                <a:lnTo>
                  <a:pt x="433440" y="347760"/>
                </a:lnTo>
                <a:lnTo>
                  <a:pt x="433440" y="80640"/>
                </a:lnTo>
                <a:close/>
                <a:moveTo>
                  <a:pt x="252000" y="0"/>
                </a:moveTo>
                <a:cubicBezTo>
                  <a:pt x="263134" y="0"/>
                  <a:pt x="272160" y="9026"/>
                  <a:pt x="272160" y="20160"/>
                </a:cubicBezTo>
                <a:lnTo>
                  <a:pt x="272160" y="40320"/>
                </a:lnTo>
                <a:lnTo>
                  <a:pt x="483840" y="40320"/>
                </a:lnTo>
                <a:cubicBezTo>
                  <a:pt x="494974" y="40320"/>
                  <a:pt x="504000" y="49346"/>
                  <a:pt x="504000" y="60480"/>
                </a:cubicBezTo>
                <a:cubicBezTo>
                  <a:pt x="504000" y="71614"/>
                  <a:pt x="494974" y="80640"/>
                  <a:pt x="483840" y="80640"/>
                </a:cubicBezTo>
                <a:lnTo>
                  <a:pt x="473760" y="80640"/>
                </a:lnTo>
                <a:lnTo>
                  <a:pt x="473760" y="347760"/>
                </a:lnTo>
                <a:lnTo>
                  <a:pt x="483840" y="347760"/>
                </a:lnTo>
                <a:cubicBezTo>
                  <a:pt x="494974" y="347760"/>
                  <a:pt x="504000" y="356786"/>
                  <a:pt x="504000" y="367920"/>
                </a:cubicBezTo>
                <a:cubicBezTo>
                  <a:pt x="504000" y="379054"/>
                  <a:pt x="494974" y="388080"/>
                  <a:pt x="483840" y="388080"/>
                </a:cubicBezTo>
                <a:lnTo>
                  <a:pt x="362975" y="388080"/>
                </a:lnTo>
                <a:lnTo>
                  <a:pt x="427140" y="449064"/>
                </a:lnTo>
                <a:cubicBezTo>
                  <a:pt x="432718" y="453930"/>
                  <a:pt x="435180" y="461462"/>
                  <a:pt x="433554" y="468683"/>
                </a:cubicBezTo>
                <a:cubicBezTo>
                  <a:pt x="431929" y="475904"/>
                  <a:pt x="426477" y="481654"/>
                  <a:pt x="419352" y="483661"/>
                </a:cubicBezTo>
                <a:cubicBezTo>
                  <a:pt x="412227" y="485667"/>
                  <a:pt x="404576" y="483608"/>
                  <a:pt x="399420" y="478296"/>
                </a:cubicBezTo>
                <a:lnTo>
                  <a:pt x="304429" y="388080"/>
                </a:lnTo>
                <a:lnTo>
                  <a:pt x="272160" y="388080"/>
                </a:lnTo>
                <a:lnTo>
                  <a:pt x="272160" y="483840"/>
                </a:lnTo>
                <a:cubicBezTo>
                  <a:pt x="272160" y="494974"/>
                  <a:pt x="263134" y="504000"/>
                  <a:pt x="252000" y="504000"/>
                </a:cubicBezTo>
                <a:cubicBezTo>
                  <a:pt x="240866" y="504000"/>
                  <a:pt x="231840" y="494974"/>
                  <a:pt x="231840" y="483840"/>
                </a:cubicBezTo>
                <a:lnTo>
                  <a:pt x="231840" y="388080"/>
                </a:lnTo>
                <a:lnTo>
                  <a:pt x="199572" y="388080"/>
                </a:lnTo>
                <a:lnTo>
                  <a:pt x="104580" y="478296"/>
                </a:lnTo>
                <a:cubicBezTo>
                  <a:pt x="96435" y="485402"/>
                  <a:pt x="84135" y="484821"/>
                  <a:pt x="76698" y="476977"/>
                </a:cubicBezTo>
                <a:cubicBezTo>
                  <a:pt x="69260" y="469134"/>
                  <a:pt x="69332" y="456821"/>
                  <a:pt x="76860" y="449064"/>
                </a:cubicBezTo>
                <a:lnTo>
                  <a:pt x="141026" y="388080"/>
                </a:lnTo>
                <a:lnTo>
                  <a:pt x="20160" y="388080"/>
                </a:lnTo>
                <a:cubicBezTo>
                  <a:pt x="9026" y="388080"/>
                  <a:pt x="0" y="379054"/>
                  <a:pt x="0" y="367920"/>
                </a:cubicBezTo>
                <a:cubicBezTo>
                  <a:pt x="0" y="356786"/>
                  <a:pt x="9026" y="347760"/>
                  <a:pt x="20160" y="347760"/>
                </a:cubicBezTo>
                <a:lnTo>
                  <a:pt x="30240" y="347760"/>
                </a:lnTo>
                <a:lnTo>
                  <a:pt x="30240" y="80640"/>
                </a:lnTo>
                <a:lnTo>
                  <a:pt x="20160" y="80640"/>
                </a:lnTo>
                <a:cubicBezTo>
                  <a:pt x="9026" y="80640"/>
                  <a:pt x="0" y="71614"/>
                  <a:pt x="0" y="60480"/>
                </a:cubicBezTo>
                <a:cubicBezTo>
                  <a:pt x="0" y="49346"/>
                  <a:pt x="9026" y="40320"/>
                  <a:pt x="20160" y="40320"/>
                </a:cubicBezTo>
                <a:lnTo>
                  <a:pt x="231840" y="40320"/>
                </a:lnTo>
                <a:lnTo>
                  <a:pt x="231840" y="20160"/>
                </a:lnTo>
                <a:cubicBezTo>
                  <a:pt x="231840" y="9026"/>
                  <a:pt x="240866" y="0"/>
                  <a:pt x="252000" y="0"/>
                </a:cubicBezTo>
                <a:close/>
              </a:path>
            </a:pathLst>
          </a:custGeom>
          <a:solidFill>
            <a:schemeClr val="accent1"/>
          </a:solidFill>
          <a:ln w="619" cap="flat">
            <a:noFill/>
            <a:prstDash val="solid"/>
            <a:miter/>
          </a:ln>
        </p:spPr>
        <p:txBody>
          <a:bodyPr rtlCol="0" anchor="ctr"/>
          <a:p>
            <a:endParaRPr lang="zh-CN" altLang="en-US">
              <a:solidFill>
                <a:schemeClr val="tx1"/>
              </a:solidFill>
              <a:latin typeface="MiSans Bold" panose="00000800000000000000" charset="-122"/>
              <a:sym typeface="MiSans Bold" panose="00000800000000000000" charset="-122"/>
            </a:endParaRPr>
          </a:p>
        </p:txBody>
      </p:sp>
      <p:sp>
        <p:nvSpPr>
          <p:cNvPr id="19" name="文本框 18"/>
          <p:cNvSpPr txBox="1"/>
          <p:nvPr/>
        </p:nvSpPr>
        <p:spPr>
          <a:xfrm>
            <a:off x="5252085" y="5184140"/>
            <a:ext cx="6096000" cy="398780"/>
          </a:xfrm>
          <a:prstGeom prst="rect">
            <a:avLst/>
          </a:prstGeom>
          <a:noFill/>
        </p:spPr>
        <p:txBody>
          <a:bodyPr wrap="square" rtlCol="0" anchor="t">
            <a:spAutoFit/>
          </a:bodyPr>
          <a:p>
            <a:pPr>
              <a:spcBef>
                <a:spcPct val="0"/>
              </a:spcBef>
              <a:spcAft>
                <a:spcPct val="0"/>
              </a:spcAft>
              <a:buClr>
                <a:schemeClr val="accent1"/>
              </a:buClr>
              <a:buSzPct val="70000"/>
            </a:pPr>
            <a:r>
              <a:rPr lang="zh-CN" altLang="en-US" sz="2000" b="1">
                <a:solidFill>
                  <a:schemeClr val="accent1"/>
                </a:solidFill>
                <a:latin typeface="+mn-ea"/>
                <a:cs typeface="+mn-ea"/>
                <a:sym typeface="+mn-ea"/>
              </a:rPr>
              <a:t>充放电循环次数</a:t>
            </a:r>
            <a:endParaRPr lang="zh-CN" altLang="en-US" sz="2000" b="1" dirty="0">
              <a:solidFill>
                <a:schemeClr val="accent1"/>
              </a:solidFill>
              <a:latin typeface="+mn-ea"/>
              <a:cs typeface="+mn-ea"/>
              <a:sym typeface="+mn-ea"/>
            </a:endParaRPr>
          </a:p>
        </p:txBody>
      </p:sp>
      <p:sp>
        <p:nvSpPr>
          <p:cNvPr id="20" name="矩形 19"/>
          <p:cNvSpPr/>
          <p:nvPr>
            <p:custDataLst>
              <p:tags r:id="rId14"/>
            </p:custDataLst>
          </p:nvPr>
        </p:nvSpPr>
        <p:spPr>
          <a:xfrm>
            <a:off x="5252720" y="5611495"/>
            <a:ext cx="6282690" cy="483235"/>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蓄电池所承受的循环次数，也称为蓄电池的循环寿命。
</a:t>
            </a:r>
            <a:endParaRPr lang="zh-CN" altLang="en-US" sz="1400" dirty="0">
              <a:ln>
                <a:noFill/>
                <a:prstDash val="sysDot"/>
              </a:ln>
              <a:solidFill>
                <a:schemeClr val="tx1">
                  <a:lumMod val="85000"/>
                  <a:lumOff val="15000"/>
                </a:schemeClr>
              </a:solidFill>
              <a:latin typeface="+mn-ea"/>
              <a:cs typeface="+mn-ea"/>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 name="KSO_WM_UNIT_PLACING_PICTURE_USER_VIEWPORT" val="{&quot;height&quot;:10800,&quot;width&quot;:19200}"/>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10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b"/>
  <p:tag name="KSO_WM_UNIT_INDEX" val="1"/>
  <p:tag name="KSO_WM_UNIT_ID" val="custom20231189_1*b*1"/>
  <p:tag name="KSO_WM_TEMPLATE_CATEGORY" val="custom"/>
  <p:tag name="KSO_WM_TEMPLATE_INDEX" val="20231189"/>
  <p:tag name="KSO_WM_UNIT_LAYERLEVEL" val="1"/>
  <p:tag name="KSO_WM_TAG_VERSION" val="3.0"/>
  <p:tag name="KSO_WM_BEAUTIFY_FLAG" val="#wm#"/>
  <p:tag name="KSO_WM_UNIT_VALUE" val="28"/>
  <p:tag name="KSO_WM_UNIT_PRESET_TEXT" val="单击此处添加副标题"/>
</p:tagLst>
</file>

<file path=ppt/tags/tag10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1189_1*f*1"/>
  <p:tag name="KSO_WM_TEMPLATE_CATEGORY" val="custom"/>
  <p:tag name="KSO_WM_TEMPLATE_INDEX" val="20231189"/>
  <p:tag name="KSO_WM_UNIT_LAYERLEVEL" val="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输入你的项正文,文字是您思想的提炼， 请尽量言简意赅的阐述观点此处输入你的正文,文字是您思想的提炼请尽量言简意赅的阐述观点此处输入你的项正文,文字是您思想的提炼，请尽量言简意赅的阐述观点&#10;"/>
</p:tagLst>
</file>

<file path=ppt/tags/tag102.xml><?xml version="1.0" encoding="utf-8"?>
<p:tagLst xmlns:p="http://schemas.openxmlformats.org/presentationml/2006/main">
  <p:tag name="KSO_WM_BEAUTIFY_FLAG" val="#wm#"/>
  <p:tag name="KSO_WM_TEMPLATE_CATEGORY" val="custom"/>
  <p:tag name="KSO_WM_TEMPLATE_INDEX" val="20231189"/>
  <p:tag name="KSO_WM_SPECIAL_SOURCE" val="bdnull"/>
  <p:tag name="KSO_WM_SLIDE_ID" val="custom20231189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961*540"/>
  <p:tag name="KSO_WM_SLIDE_POSITION" val="-1*0"/>
  <p:tag name="KSO_WM_TAG_VERSION" val="3.0"/>
  <p:tag name="KSO_WM_SLIDE_LAYOUT" val="a_b_d_f"/>
  <p:tag name="KSO_WM_SLIDE_LAYOUT_CNT" val="1_1_1_1"/>
</p:tagLst>
</file>

<file path=ppt/tags/tag10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1274_1*a*1"/>
  <p:tag name="KSO_WM_TEMPLATE_CATEGORY" val="custom"/>
  <p:tag name="KSO_WM_TEMPLATE_INDEX" val="20231274"/>
  <p:tag name="KSO_WM_UNIT_LAYERLEVEL" val="1"/>
  <p:tag name="KSO_WM_TAG_VERSION" val="3.0"/>
  <p:tag name="KSO_WM_BEAUTIFY_FLAG" val="#wm#"/>
  <p:tag name="KSO_WM_UNIT_PRESET_TEXT" val="单击此处添加标题"/>
</p:tagLst>
</file>

<file path=ppt/tags/tag10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1274_1*f*1"/>
  <p:tag name="KSO_WM_TEMPLATE_CATEGORY" val="custom"/>
  <p:tag name="KSO_WM_TEMPLATE_INDEX" val="20231274"/>
  <p:tag name="KSO_WM_UNIT_LAYERLEVEL" val="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添加文本内容"/>
</p:tagLst>
</file>

<file path=ppt/tags/tag105.xml><?xml version="1.0" encoding="utf-8"?>
<p:tagLst xmlns:p="http://schemas.openxmlformats.org/presentationml/2006/main">
  <p:tag name="KSO_WM_UNIT_PLACING_PICTURE_USER_VIEWPORT" val="{&quot;height&quot;:4616,&quot;width&quot;:3139}"/>
</p:tagLst>
</file>

<file path=ppt/tags/tag106.xml><?xml version="1.0" encoding="utf-8"?>
<p:tagLst xmlns:p="http://schemas.openxmlformats.org/presentationml/2006/main">
  <p:tag name="KSO_WM_UNIT_PLACING_PICTURE_USER_VIEWPORT" val="{&quot;height&quot;:2892,&quot;width&quot;:8635}"/>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08.xml><?xml version="1.0" encoding="utf-8"?>
<p:tagLst xmlns:p="http://schemas.openxmlformats.org/presentationml/2006/main">
  <p:tag name="KSO_WM_SLIDE_ID" val="custom20231274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1274"/>
  <p:tag name="KSO_WM_SLIDE_TYPE" val="text"/>
  <p:tag name="KSO_WM_SLIDE_SUBTYPE" val="picTxt"/>
  <p:tag name="KSO_WM_SLIDE_SIZE" val="960*499"/>
  <p:tag name="KSO_WM_SLIDE_POSITION" val="0*40"/>
  <p:tag name="KSO_WM_SLIDE_LAYOUT" val="a_d_f_β"/>
  <p:tag name="KSO_WM_SLIDE_LAYOUT_CNT" val="1_1_1_1"/>
  <p:tag name="KSO_WM_SPECIAL_SOURCE" val="bdnull"/>
</p:tagLst>
</file>

<file path=ppt/tags/tag109.xml><?xml version="1.0" encoding="utf-8"?>
<p:tagLst xmlns:p="http://schemas.openxmlformats.org/presentationml/2006/main">
  <p:tag name="KSO_WM_BEAUTIFY_FLAG" val="#wm#"/>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SHADOW_SCHEMECOLOR_INDEX_BRIGHTNESS" val="0"/>
  <p:tag name="KSO_WM_UNIT_SHADOW_SCHEMECOLOR_INDEX" val="5"/>
  <p:tag name="KSO_WM_UNIT_TEXT_FILL_FORE_SCHEMECOLOR_INDEX_BRIGHTNESS" val="0"/>
  <p:tag name="KSO_WM_UNIT_TEXT_FILL_FORE_SCHEMECOLOR_INDEX" val="13"/>
  <p:tag name="KSO_WM_UNIT_TEXT_FILL_TYPE" val="1"/>
  <p:tag name="KSO_WM_UNIT_HIGHLIGHT" val="0"/>
  <p:tag name="KSO_WM_UNIT_COMPATIBLE" val="0"/>
  <p:tag name="KSO_WM_UNIT_DIAGRAM_ISNUMVISUAL" val="0"/>
  <p:tag name="KSO_WM_UNIT_DIAGRAM_ISREFERUNIT" val="0"/>
  <p:tag name="KSO_WM_UNIT_ID" val="custom20231190_1*i*4"/>
  <p:tag name="KSO_WM_TEMPLATE_CATEGORY" val="custom"/>
  <p:tag name="KSO_WM_TEMPLATE_INDEX" val="20231190"/>
  <p:tag name="KSO_WM_UNIT_LAYERLEVEL" val="1"/>
  <p:tag name="KSO_WM_TAG_VERSION" val="3.0"/>
  <p:tag name="KSO_WM_UNIT_TYPE" val="i"/>
  <p:tag name="KSO_WM_UNIT_INDEX" val="4"/>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110.xml><?xml version="1.0" encoding="utf-8"?>
<p:tagLst xmlns:p="http://schemas.openxmlformats.org/presentationml/2006/main">
  <p:tag name="KSO_WM_BEAUTIFY_FLAG" val="#wm#"/>
  <p:tag name="KSO_WM_UNIT_FILL_FORE_SCHEMECOLOR_INDEX_1_BRIGHTNESS" val="0.4"/>
  <p:tag name="KSO_WM_UNIT_FILL_FORE_SCHEMECOLOR_INDEX_1" val="5"/>
  <p:tag name="KSO_WM_UNIT_FILL_FORE_SCHEMECOLOR_INDEX_1_POS" val="0.15"/>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60"/>
  <p:tag name="KSO_WM_UNIT_FILL_GRADIENT_DIRECTION" val="-2"/>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custom20231190_1*i*3"/>
  <p:tag name="KSO_WM_TEMPLATE_CATEGORY" val="custom"/>
  <p:tag name="KSO_WM_TEMPLATE_INDEX" val="20231190"/>
  <p:tag name="KSO_WM_UNIT_LAYERLEVEL" val="1"/>
  <p:tag name="KSO_WM_TAG_VERSION" val="3.0"/>
  <p:tag name="KSO_WM_UNIT_TYPE" val="i"/>
  <p:tag name="KSO_WM_UNIT_INDEX" val="3"/>
</p:tagLst>
</file>

<file path=ppt/tags/tag1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1190_1*i*1"/>
  <p:tag name="KSO_WM_TEMPLATE_CATEGORY" val="custom"/>
  <p:tag name="KSO_WM_TEMPLATE_INDEX" val="20231190"/>
  <p:tag name="KSO_WM_UNIT_LAYERLEVEL" val="1"/>
  <p:tag name="KSO_WM_TAG_VERSION" val="3.0"/>
  <p:tag name="KSO_WM_UNIT_TYPE" val="i"/>
  <p:tag name="KSO_WM_UNIT_INDEX" val="1"/>
</p:tagLst>
</file>

<file path=ppt/tags/tag112.xml><?xml version="1.0" encoding="utf-8"?>
<p:tagLst xmlns:p="http://schemas.openxmlformats.org/presentationml/2006/main">
  <p:tag name="KSO_WM_BEAUTIFY_FLAG" val="#wm#"/>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custom20231190_1*i*2"/>
  <p:tag name="KSO_WM_TEMPLATE_CATEGORY" val="custom"/>
  <p:tag name="KSO_WM_TEMPLATE_INDEX" val="20231190"/>
  <p:tag name="KSO_WM_UNIT_LAYERLEVEL" val="1"/>
  <p:tag name="KSO_WM_TAG_VERSION" val="3.0"/>
  <p:tag name="KSO_WM_UNIT_TYPE" val="i"/>
  <p:tag name="KSO_WM_UNIT_INDEX" val="2"/>
</p:tagLst>
</file>

<file path=ppt/tags/tag11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1190_1*f*1"/>
  <p:tag name="KSO_WM_TEMPLATE_CATEGORY" val="custom"/>
  <p:tag name="KSO_WM_TEMPLATE_INDEX" val="20231190"/>
  <p:tag name="KSO_WM_UNIT_LAYERLEVEL" val="1"/>
  <p:tag name="KSO_WM_TAG_VERSION" val="3.0"/>
  <p:tag name="KSO_WM_BEAUTIFY_FLAG" val="#wm#"/>
  <p:tag name="KSO_WM_UNIT_TEXT_FILL_FORE_SCHEMECOLOR_INDEX_BRIGHTNESS" val="0.35"/>
  <p:tag name="KSO_WM_UNIT_TEXT_FILL_FORE_SCHEMECOLOR_INDEX" val="13"/>
  <p:tag name="KSO_WM_UNIT_TEXT_FILL_TYPE" val="1"/>
  <p:tag name="KSO_WM_UNIT_PRESET_TEXT" val="单击此处输入你的项正文，文字是您思想的提炼，请尽量言简意赅的阐述观点&#10;单击此处输入你的项正文，文字是您思想的提炼"/>
</p:tagLst>
</file>

<file path=ppt/tags/tag114.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TEMPLATE_CATEGORY" val="custom"/>
  <p:tag name="KSO_WM_UNIT_LAYERLEVEL" val="1"/>
  <p:tag name="KSO_WM_TAG_VERSION" val="3.0"/>
  <p:tag name="KSO_WM_BEAUTIFY_FLAG" val="#wm#"/>
  <p:tag name="KSO_WM_TEMPLATE_INDEX" val="20231190"/>
  <p:tag name="KSO_WM_UNIT_ID" val="custom20231190_1*a*1"/>
  <p:tag name="KSO_WM_UNIT_PRESET_TEXT" val="单击此处添加标题内容"/>
</p:tagLst>
</file>

<file path=ppt/tags/tag115.xml><?xml version="1.0" encoding="utf-8"?>
<p:tagLst xmlns:p="http://schemas.openxmlformats.org/presentationml/2006/main">
  <p:tag name="KSO_WM_BEAUTIFY_FLAG" val="#wm#"/>
  <p:tag name="KSO_WM_TEMPLATE_CATEGORY" val="custom"/>
  <p:tag name="KSO_WM_TEMPLATE_MASTER_TYPE" val="0"/>
  <p:tag name="KSO_WM_TEMPLATE_COLOR_TYPE" val="0"/>
  <p:tag name="KSO_WM_SLIDE_TYPE" val="text"/>
  <p:tag name="KSO_WM_SLIDE_SUBTYPE" val="picTxt"/>
  <p:tag name="KSO_WM_SLIDE_SIZE" val="961*499"/>
  <p:tag name="KSO_WM_SLIDE_POSITION" val="-1*0"/>
  <p:tag name="KSO_WM_SLIDE_LAYOUT" val="a_d_f"/>
  <p:tag name="KSO_WM_SLIDE_LAYOUT_CNT" val="1_1_1"/>
  <p:tag name="KSO_WM_TEMPLATE_INDEX" val="20231190"/>
  <p:tag name="KSO_WM_TEMPLATE_SUBCATEGORY" val="0"/>
  <p:tag name="KSO_WM_SLIDE_INDEX" val="1"/>
  <p:tag name="KSO_WM_TAG_VERSION" val="3.0"/>
  <p:tag name="KSO_WM_SLIDE_ID" val="custom20231190_1"/>
  <p:tag name="KSO_WM_SLIDE_ITEM_CNT" val="0"/>
</p:tagLst>
</file>

<file path=ppt/tags/tag116.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1274_1*a*1"/>
  <p:tag name="KSO_WM_TEMPLATE_CATEGORY" val="custom"/>
  <p:tag name="KSO_WM_TEMPLATE_INDEX" val="20231274"/>
  <p:tag name="KSO_WM_UNIT_LAYERLEVEL" val="1"/>
  <p:tag name="KSO_WM_TAG_VERSION" val="3.0"/>
  <p:tag name="KSO_WM_BEAUTIFY_FLAG" val="#wm#"/>
  <p:tag name="KSO_WM_UNIT_PRESET_TEXT" val="单击此处添加标题"/>
</p:tagLst>
</file>

<file path=ppt/tags/tag11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1274_1*f*1"/>
  <p:tag name="KSO_WM_TEMPLATE_CATEGORY" val="custom"/>
  <p:tag name="KSO_WM_TEMPLATE_INDEX" val="20231274"/>
  <p:tag name="KSO_WM_UNIT_LAYERLEVEL" val="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添加文本内容"/>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19.xml><?xml version="1.0" encoding="utf-8"?>
<p:tagLst xmlns:p="http://schemas.openxmlformats.org/presentationml/2006/main">
  <p:tag name="KSO_WM_SLIDE_ID" val="custom20231274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1274"/>
  <p:tag name="KSO_WM_SLIDE_TYPE" val="text"/>
  <p:tag name="KSO_WM_SLIDE_SUBTYPE" val="picTxt"/>
  <p:tag name="KSO_WM_SLIDE_SIZE" val="960*499"/>
  <p:tag name="KSO_WM_SLIDE_POSITION" val="0*40"/>
  <p:tag name="KSO_WM_SLIDE_LAYOUT" val="a_d_f_β"/>
  <p:tag name="KSO_WM_SLIDE_LAYOUT_CNT" val="1_1_1_1"/>
  <p:tag name="KSO_WM_SPECIAL_SOURCE" val="bdnull"/>
</p:tagLst>
</file>

<file path=ppt/tags/tag12.xml><?xml version="1.0" encoding="utf-8"?>
<p:tagLst xmlns:p="http://schemas.openxmlformats.org/presentationml/2006/main">
  <p:tag name="KSO_WM_UNIT_PLACING_PICTURE_USER_VIEWPORT" val="{&quot;height&quot;:908,&quot;width&quot;:823}"/>
</p:tagLst>
</file>

<file path=ppt/tags/tag120.xml><?xml version="1.0" encoding="utf-8"?>
<p:tagLst xmlns:p="http://schemas.openxmlformats.org/presentationml/2006/main">
  <p:tag name="KSO_WM_BEAUTIFY_FLAG" val="#wm#"/>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SHADOW_SCHEMECOLOR_INDEX_BRIGHTNESS" val="0"/>
  <p:tag name="KSO_WM_UNIT_SHADOW_SCHEMECOLOR_INDEX" val="5"/>
  <p:tag name="KSO_WM_UNIT_TEXT_FILL_FORE_SCHEMECOLOR_INDEX_BRIGHTNESS" val="0"/>
  <p:tag name="KSO_WM_UNIT_TEXT_FILL_FORE_SCHEMECOLOR_INDEX" val="13"/>
  <p:tag name="KSO_WM_UNIT_TEXT_FILL_TYPE" val="1"/>
  <p:tag name="KSO_WM_UNIT_HIGHLIGHT" val="0"/>
  <p:tag name="KSO_WM_UNIT_COMPATIBLE" val="0"/>
  <p:tag name="KSO_WM_UNIT_DIAGRAM_ISNUMVISUAL" val="0"/>
  <p:tag name="KSO_WM_UNIT_DIAGRAM_ISREFERUNIT" val="0"/>
  <p:tag name="KSO_WM_UNIT_ID" val="custom20231190_1*i*4"/>
  <p:tag name="KSO_WM_TEMPLATE_CATEGORY" val="custom"/>
  <p:tag name="KSO_WM_TEMPLATE_INDEX" val="20231190"/>
  <p:tag name="KSO_WM_UNIT_LAYERLEVEL" val="1"/>
  <p:tag name="KSO_WM_TAG_VERSION" val="3.0"/>
  <p:tag name="KSO_WM_UNIT_TYPE" val="i"/>
  <p:tag name="KSO_WM_UNIT_INDEX" val="4"/>
</p:tagLst>
</file>

<file path=ppt/tags/tag121.xml><?xml version="1.0" encoding="utf-8"?>
<p:tagLst xmlns:p="http://schemas.openxmlformats.org/presentationml/2006/main">
  <p:tag name="KSO_WM_BEAUTIFY_FLAG" val="#wm#"/>
  <p:tag name="KSO_WM_UNIT_FILL_FORE_SCHEMECOLOR_INDEX_1_BRIGHTNESS" val="0.4"/>
  <p:tag name="KSO_WM_UNIT_FILL_FORE_SCHEMECOLOR_INDEX_1" val="5"/>
  <p:tag name="KSO_WM_UNIT_FILL_FORE_SCHEMECOLOR_INDEX_1_POS" val="0.15"/>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60"/>
  <p:tag name="KSO_WM_UNIT_FILL_GRADIENT_DIRECTION" val="-2"/>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custom20231190_1*i*3"/>
  <p:tag name="KSO_WM_TEMPLATE_CATEGORY" val="custom"/>
  <p:tag name="KSO_WM_TEMPLATE_INDEX" val="20231190"/>
  <p:tag name="KSO_WM_UNIT_LAYERLEVEL" val="1"/>
  <p:tag name="KSO_WM_TAG_VERSION" val="3.0"/>
  <p:tag name="KSO_WM_UNIT_TYPE" val="i"/>
  <p:tag name="KSO_WM_UNIT_INDEX" val="3"/>
</p:tagLst>
</file>

<file path=ppt/tags/tag1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1190_1*i*1"/>
  <p:tag name="KSO_WM_TEMPLATE_CATEGORY" val="custom"/>
  <p:tag name="KSO_WM_TEMPLATE_INDEX" val="20231190"/>
  <p:tag name="KSO_WM_UNIT_LAYERLEVEL" val="1"/>
  <p:tag name="KSO_WM_TAG_VERSION" val="3.0"/>
  <p:tag name="KSO_WM_UNIT_TYPE" val="i"/>
  <p:tag name="KSO_WM_UNIT_INDEX" val="1"/>
</p:tagLst>
</file>

<file path=ppt/tags/tag123.xml><?xml version="1.0" encoding="utf-8"?>
<p:tagLst xmlns:p="http://schemas.openxmlformats.org/presentationml/2006/main">
  <p:tag name="KSO_WM_BEAUTIFY_FLAG" val="#wm#"/>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custom20231190_1*i*2"/>
  <p:tag name="KSO_WM_TEMPLATE_CATEGORY" val="custom"/>
  <p:tag name="KSO_WM_TEMPLATE_INDEX" val="20231190"/>
  <p:tag name="KSO_WM_UNIT_LAYERLEVEL" val="1"/>
  <p:tag name="KSO_WM_TAG_VERSION" val="3.0"/>
  <p:tag name="KSO_WM_UNIT_TYPE" val="i"/>
  <p:tag name="KSO_WM_UNIT_INDEX" val="2"/>
</p:tagLst>
</file>

<file path=ppt/tags/tag12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1190_1*f*1"/>
  <p:tag name="KSO_WM_TEMPLATE_CATEGORY" val="custom"/>
  <p:tag name="KSO_WM_TEMPLATE_INDEX" val="20231190"/>
  <p:tag name="KSO_WM_UNIT_LAYERLEVEL" val="1"/>
  <p:tag name="KSO_WM_TAG_VERSION" val="3.0"/>
  <p:tag name="KSO_WM_BEAUTIFY_FLAG" val="#wm#"/>
  <p:tag name="KSO_WM_UNIT_TEXT_FILL_FORE_SCHEMECOLOR_INDEX_BRIGHTNESS" val="0.35"/>
  <p:tag name="KSO_WM_UNIT_TEXT_FILL_FORE_SCHEMECOLOR_INDEX" val="13"/>
  <p:tag name="KSO_WM_UNIT_TEXT_FILL_TYPE" val="1"/>
  <p:tag name="KSO_WM_UNIT_PRESET_TEXT" val="单击此处输入你的项正文，文字是您思想的提炼，请尽量言简意赅的阐述观点&#10;单击此处输入你的项正文，文字是您思想的提炼"/>
</p:tagLst>
</file>

<file path=ppt/tags/tag125.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TEMPLATE_CATEGORY" val="custom"/>
  <p:tag name="KSO_WM_UNIT_LAYERLEVEL" val="1"/>
  <p:tag name="KSO_WM_TAG_VERSION" val="3.0"/>
  <p:tag name="KSO_WM_BEAUTIFY_FLAG" val="#wm#"/>
  <p:tag name="KSO_WM_TEMPLATE_INDEX" val="20231190"/>
  <p:tag name="KSO_WM_UNIT_ID" val="custom20231190_1*a*1"/>
  <p:tag name="KSO_WM_UNIT_PRESET_TEXT" val="单击此处添加标题内容"/>
</p:tagLst>
</file>

<file path=ppt/tags/tag126.xml><?xml version="1.0" encoding="utf-8"?>
<p:tagLst xmlns:p="http://schemas.openxmlformats.org/presentationml/2006/main">
  <p:tag name="KSO_WM_BEAUTIFY_FLAG" val="#wm#"/>
  <p:tag name="KSO_WM_TEMPLATE_CATEGORY" val="custom"/>
  <p:tag name="KSO_WM_TEMPLATE_MASTER_TYPE" val="0"/>
  <p:tag name="KSO_WM_TEMPLATE_COLOR_TYPE" val="0"/>
  <p:tag name="KSO_WM_SLIDE_TYPE" val="text"/>
  <p:tag name="KSO_WM_SLIDE_SUBTYPE" val="picTxt"/>
  <p:tag name="KSO_WM_SLIDE_SIZE" val="961*499"/>
  <p:tag name="KSO_WM_SLIDE_POSITION" val="-1*0"/>
  <p:tag name="KSO_WM_SLIDE_LAYOUT" val="a_d_f"/>
  <p:tag name="KSO_WM_SLIDE_LAYOUT_CNT" val="1_1_1"/>
  <p:tag name="KSO_WM_TEMPLATE_INDEX" val="20231190"/>
  <p:tag name="KSO_WM_TEMPLATE_SUBCATEGORY" val="0"/>
  <p:tag name="KSO_WM_SLIDE_INDEX" val="1"/>
  <p:tag name="KSO_WM_TAG_VERSION" val="3.0"/>
  <p:tag name="KSO_WM_SLIDE_ID" val="custom20231190_1"/>
  <p:tag name="KSO_WM_SLIDE_ITEM_CNT" val="0"/>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28.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29.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5:50:46&quot;,&quot;maxSize&quot;:{&quot;size1&quot;:20},&quot;minSize&quot;:{&quot;size1&quot;:11.2},&quot;normalSize&quot;:{&quot;size1&quot;:11.2},&quot;subLayout&quot;:[{&quot;id&quot;:&quot;2024-05-22T15:50:46&quot;,&quot;margin&quot;:{&quot;bottom&quot;:0.025999998673796654,&quot;left&quot;:1.2699999809265137,&quot;right&quot;:1.2699999809265137,&quot;top&quot;:0.4230000376701355},&quot;type&quot;:0},{&quot;id&quot;:&quot;2024-05-22T15:50:46&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b*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NOCLEAR" val="0"/>
  <p:tag name="KSO_WM_UNIT_TYPE" val="b"/>
  <p:tag name="KSO_WM_UNIT_INDEX" val="1"/>
  <p:tag name="KSO_WM_UNIT_BLOCK" val="0"/>
  <p:tag name="KSO_WM_UNIT_SM_LIMIT_TYPE" val="2"/>
  <p:tag name="KSO_WM_UNIT_DEC_AREA_ID" val="590ceab586f14f20999948c865f9646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VALUE" val="49"/>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Lst>
</file>

<file path=ppt/tags/tag133.xml><?xml version="1.0" encoding="utf-8"?>
<p:tagLst xmlns:p="http://schemas.openxmlformats.org/presentationml/2006/main">
  <p:tag name="KSO_WM_UNIT_SUBTYPE" val="a"/>
  <p:tag name="KSO_WM_UNIT_NOCLEAR" val="0"/>
  <p:tag name="KSO_WM_UNIT_VALUE" val="6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9375_5*l_h_f*1_1_1"/>
  <p:tag name="KSO_WM_TEMPLATE_CATEGORY" val="diagram"/>
  <p:tag name="KSO_WM_TEMPLATE_INDEX" val="2020937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09375_5*l_h_i*1_1_2"/>
  <p:tag name="KSO_WM_TEMPLATE_CATEGORY" val="diagram"/>
  <p:tag name="KSO_WM_TEMPLATE_INDEX" val="2020937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09375_5*l_h_i*1_1_3"/>
  <p:tag name="KSO_WM_TEMPLATE_CATEGORY" val="diagram"/>
  <p:tag name="KSO_WM_TEMPLATE_INDEX" val="2020937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09375_5*l_h_i*1_1_4"/>
  <p:tag name="KSO_WM_TEMPLATE_CATEGORY" val="diagram"/>
  <p:tag name="KSO_WM_TEMPLATE_INDEX" val="2020937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0209375_5*l_h_i*1_1_5"/>
  <p:tag name="KSO_WM_TEMPLATE_CATEGORY" val="diagram"/>
  <p:tag name="KSO_WM_TEMPLATE_INDEX" val="2020937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6"/>
  <p:tag name="KSO_WM_UNIT_ID" val="diagram20209375_5*l_h_i*1_1_6"/>
  <p:tag name="KSO_WM_TEMPLATE_CATEGORY" val="diagram"/>
  <p:tag name="KSO_WM_TEMPLATE_INDEX" val="2020937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7"/>
  <p:tag name="KSO_WM_UNIT_ID" val="diagram20209375_5*l_h_i*1_1_7"/>
  <p:tag name="KSO_WM_TEMPLATE_CATEGORY" val="diagram"/>
  <p:tag name="KSO_WM_TEMPLATE_INDEX" val="2020937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09375_5*l_h_i*1_1_1"/>
  <p:tag name="KSO_WM_TEMPLATE_CATEGORY" val="diagram"/>
  <p:tag name="KSO_WM_TEMPLATE_INDEX" val="20209375"/>
  <p:tag name="KSO_WM_UNIT_LAYERLEVEL" val="1_1_1"/>
  <p:tag name="KSO_WM_TAG_VERSION" val="1.0"/>
  <p:tag name="KSO_WM_BEAUTIFY_FLAG" val="#wm#"/>
  <p:tag name="KSO_WM_UNIT_TEXT_FILL_FORE_SCHEMECOLOR_INDEX_BRIGHTNESS" val="-0.25"/>
  <p:tag name="KSO_WM_UNIT_TEXT_FILL_FORE_SCHEMECOLOR_INDEX" val="5"/>
  <p:tag name="KSO_WM_UNIT_TEXT_FILL_TYPE" val="1"/>
  <p:tag name="KSO_WM_DIAGRAM_VIRTUALLY_FRAME" val="{&quot;height&quot;:203.84062992125982,&quot;left&quot;:102.57629921259843,&quot;top&quot;:222.10346456692915,&quot;width&quot;:754.8475590551182}"/>
</p:tagLst>
</file>

<file path=ppt/tags/tag141.xml><?xml version="1.0" encoding="utf-8"?>
<p:tagLst xmlns:p="http://schemas.openxmlformats.org/presentationml/2006/main">
  <p:tag name="KSO_WM_UNIT_SUBTYPE" val="a"/>
  <p:tag name="KSO_WM_UNIT_NOCLEAR" val="0"/>
  <p:tag name="KSO_WM_UNIT_VALUE" val="63"/>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09375_5*l_h_f*1_3_1"/>
  <p:tag name="KSO_WM_TEMPLATE_CATEGORY" val="diagram"/>
  <p:tag name="KSO_WM_TEMPLATE_INDEX" val="2020937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09375_5*l_h_i*1_3_4"/>
  <p:tag name="KSO_WM_TEMPLATE_CATEGORY" val="diagram"/>
  <p:tag name="KSO_WM_TEMPLATE_INDEX" val="2020937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0209375_5*l_h_i*1_3_5"/>
  <p:tag name="KSO_WM_TEMPLATE_CATEGORY" val="diagram"/>
  <p:tag name="KSO_WM_TEMPLATE_INDEX" val="2020937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6"/>
  <p:tag name="KSO_WM_UNIT_ID" val="diagram20209375_5*l_h_i*1_3_6"/>
  <p:tag name="KSO_WM_TEMPLATE_CATEGORY" val="diagram"/>
  <p:tag name="KSO_WM_TEMPLATE_INDEX" val="2020937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09375_5*l_h_i*1_3_2"/>
  <p:tag name="KSO_WM_TEMPLATE_CATEGORY" val="diagram"/>
  <p:tag name="KSO_WM_TEMPLATE_INDEX" val="2020937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09375_5*l_h_i*1_3_3"/>
  <p:tag name="KSO_WM_TEMPLATE_CATEGORY" val="diagram"/>
  <p:tag name="KSO_WM_TEMPLATE_INDEX" val="2020937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7"/>
  <p:tag name="KSO_WM_UNIT_ID" val="diagram20209375_5*l_h_i*1_3_7"/>
  <p:tag name="KSO_WM_TEMPLATE_CATEGORY" val="diagram"/>
  <p:tag name="KSO_WM_TEMPLATE_INDEX" val="2020937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09375_5*l_h_i*1_3_1"/>
  <p:tag name="KSO_WM_TEMPLATE_CATEGORY" val="diagram"/>
  <p:tag name="KSO_WM_TEMPLATE_INDEX" val="20209375"/>
  <p:tag name="KSO_WM_UNIT_LAYERLEVEL" val="1_1_1"/>
  <p:tag name="KSO_WM_TAG_VERSION" val="1.0"/>
  <p:tag name="KSO_WM_BEAUTIFY_FLAG" val="#wm#"/>
  <p:tag name="KSO_WM_UNIT_TEXT_FILL_FORE_SCHEMECOLOR_INDEX_BRIGHTNESS" val="-0.25"/>
  <p:tag name="KSO_WM_UNIT_TEXT_FILL_FORE_SCHEMECOLOR_INDEX" val="5"/>
  <p:tag name="KSO_WM_UNIT_TEXT_FILL_TYPE" val="1"/>
  <p:tag name="KSO_WM_DIAGRAM_VIRTUALLY_FRAME" val="{&quot;height&quot;:203.84062992125982,&quot;left&quot;:102.57629921259843,&quot;top&quot;:222.10346456692915,&quot;width&quot;:754.8475590551182}"/>
</p:tagLst>
</file>

<file path=ppt/tags/tag149.xml><?xml version="1.0" encoding="utf-8"?>
<p:tagLst xmlns:p="http://schemas.openxmlformats.org/presentationml/2006/main">
  <p:tag name="KSO_WM_UNIT_SUBTYPE" val="a"/>
  <p:tag name="KSO_WM_UNIT_NOCLEAR" val="0"/>
  <p:tag name="KSO_WM_UNIT_VALUE" val="63"/>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09375_5*l_h_f*1_5_1"/>
  <p:tag name="KSO_WM_TEMPLATE_CATEGORY" val="diagram"/>
  <p:tag name="KSO_WM_TEMPLATE_INDEX" val="2020937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15"/>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5.xml><?xml version="1.0" encoding="utf-8"?>
<p:tagLst xmlns:p="http://schemas.openxmlformats.org/presentationml/2006/main">
  <p:tag name="KSO_WM_UNIT_PLACING_PICTURE_USER_VIEWPORT" val="{&quot;height&quot;:609,&quot;width&quot;:550}"/>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09375_5*l_h_i*1_5_2"/>
  <p:tag name="KSO_WM_TEMPLATE_CATEGORY" val="diagram"/>
  <p:tag name="KSO_WM_TEMPLATE_INDEX" val="2020937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09375_5*l_h_i*1_5_3"/>
  <p:tag name="KSO_WM_TEMPLATE_CATEGORY" val="diagram"/>
  <p:tag name="KSO_WM_TEMPLATE_INDEX" val="2020937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0209375_5*l_h_i*1_5_4"/>
  <p:tag name="KSO_WM_TEMPLATE_CATEGORY" val="diagram"/>
  <p:tag name="KSO_WM_TEMPLATE_INDEX" val="2020937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5"/>
  <p:tag name="KSO_WM_UNIT_ID" val="diagram20209375_5*l_h_i*1_5_5"/>
  <p:tag name="KSO_WM_TEMPLATE_CATEGORY" val="diagram"/>
  <p:tag name="KSO_WM_TEMPLATE_INDEX" val="2020937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6"/>
  <p:tag name="KSO_WM_UNIT_ID" val="diagram20209375_5*l_h_i*1_5_6"/>
  <p:tag name="KSO_WM_TEMPLATE_CATEGORY" val="diagram"/>
  <p:tag name="KSO_WM_TEMPLATE_INDEX" val="2020937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7"/>
  <p:tag name="KSO_WM_UNIT_ID" val="diagram20209375_5*l_h_i*1_5_7"/>
  <p:tag name="KSO_WM_TEMPLATE_CATEGORY" val="diagram"/>
  <p:tag name="KSO_WM_TEMPLATE_INDEX" val="2020937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09375_5*l_h_i*1_5_1"/>
  <p:tag name="KSO_WM_TEMPLATE_CATEGORY" val="diagram"/>
  <p:tag name="KSO_WM_TEMPLATE_INDEX" val="20209375"/>
  <p:tag name="KSO_WM_UNIT_LAYERLEVEL" val="1_1_1"/>
  <p:tag name="KSO_WM_TAG_VERSION" val="1.0"/>
  <p:tag name="KSO_WM_BEAUTIFY_FLAG" val="#wm#"/>
  <p:tag name="KSO_WM_UNIT_TEXT_FILL_FORE_SCHEMECOLOR_INDEX_BRIGHTNESS" val="-0.25"/>
  <p:tag name="KSO_WM_UNIT_TEXT_FILL_FORE_SCHEMECOLOR_INDEX" val="5"/>
  <p:tag name="KSO_WM_UNIT_TEXT_FILL_TYPE" val="1"/>
  <p:tag name="KSO_WM_DIAGRAM_VIRTUALLY_FRAME" val="{&quot;height&quot;:203.84062992125982,&quot;left&quot;:102.57629921259843,&quot;top&quot;:222.10346456692915,&quot;width&quot;:754.8475590551182}"/>
</p:tagLst>
</file>

<file path=ppt/tags/tag157.xml><?xml version="1.0" encoding="utf-8"?>
<p:tagLst xmlns:p="http://schemas.openxmlformats.org/presentationml/2006/main">
  <p:tag name="KSO_WM_UNIT_SUBTYPE" val="a"/>
  <p:tag name="KSO_WM_UNIT_NOCLEAR" val="0"/>
  <p:tag name="KSO_WM_UNIT_VALUE" val="63"/>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9375_5*l_h_f*1_2_1"/>
  <p:tag name="KSO_WM_TEMPLATE_CATEGORY" val="diagram"/>
  <p:tag name="KSO_WM_TEMPLATE_INDEX" val="2020937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09375_5*l_h_i*1_2_2"/>
  <p:tag name="KSO_WM_TEMPLATE_CATEGORY" val="diagram"/>
  <p:tag name="KSO_WM_TEMPLATE_INDEX" val="2020937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09375_5*l_h_i*1_2_3"/>
  <p:tag name="KSO_WM_TEMPLATE_CATEGORY" val="diagram"/>
  <p:tag name="KSO_WM_TEMPLATE_INDEX" val="2020937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6.xml><?xml version="1.0" encoding="utf-8"?>
<p:tagLst xmlns:p="http://schemas.openxmlformats.org/presentationml/2006/main">
  <p:tag name="KSO_WM_UNIT_PLACING_PICTURE_USER_VIEWPORT" val="{&quot;height&quot;:908,&quot;width&quot;:823}"/>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09375_5*l_h_i*1_2_4"/>
  <p:tag name="KSO_WM_TEMPLATE_CATEGORY" val="diagram"/>
  <p:tag name="KSO_WM_TEMPLATE_INDEX" val="2020937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0209375_5*l_h_i*1_2_5"/>
  <p:tag name="KSO_WM_TEMPLATE_CATEGORY" val="diagram"/>
  <p:tag name="KSO_WM_TEMPLATE_INDEX" val="2020937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diagram20209375_5*l_h_i*1_2_6"/>
  <p:tag name="KSO_WM_TEMPLATE_CATEGORY" val="diagram"/>
  <p:tag name="KSO_WM_TEMPLATE_INDEX" val="2020937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7"/>
  <p:tag name="KSO_WM_UNIT_ID" val="diagram20209375_5*l_h_i*1_2_7"/>
  <p:tag name="KSO_WM_TEMPLATE_CATEGORY" val="diagram"/>
  <p:tag name="KSO_WM_TEMPLATE_INDEX" val="2020937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09375_5*l_h_i*1_2_1"/>
  <p:tag name="KSO_WM_TEMPLATE_CATEGORY" val="diagram"/>
  <p:tag name="KSO_WM_TEMPLATE_INDEX" val="20209375"/>
  <p:tag name="KSO_WM_UNIT_LAYERLEVEL" val="1_1_1"/>
  <p:tag name="KSO_WM_TAG_VERSION" val="1.0"/>
  <p:tag name="KSO_WM_BEAUTIFY_FLAG" val="#wm#"/>
  <p:tag name="KSO_WM_UNIT_TEXT_FILL_FORE_SCHEMECOLOR_INDEX_BRIGHTNESS" val="-0.25"/>
  <p:tag name="KSO_WM_UNIT_TEXT_FILL_FORE_SCHEMECOLOR_INDEX" val="5"/>
  <p:tag name="KSO_WM_UNIT_TEXT_FILL_TYPE" val="1"/>
  <p:tag name="KSO_WM_DIAGRAM_VIRTUALLY_FRAME" val="{&quot;height&quot;:203.84062992125982,&quot;left&quot;:102.57629921259843,&quot;top&quot;:222.10346456692915,&quot;width&quot;:754.8475590551182}"/>
</p:tagLst>
</file>

<file path=ppt/tags/tag165.xml><?xml version="1.0" encoding="utf-8"?>
<p:tagLst xmlns:p="http://schemas.openxmlformats.org/presentationml/2006/main">
  <p:tag name="KSO_WM_UNIT_SUBTYPE" val="a"/>
  <p:tag name="KSO_WM_UNIT_NOCLEAR" val="0"/>
  <p:tag name="KSO_WM_UNIT_VALUE" val="63"/>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09375_5*l_h_f*1_4_1"/>
  <p:tag name="KSO_WM_TEMPLATE_CATEGORY" val="diagram"/>
  <p:tag name="KSO_WM_TEMPLATE_INDEX" val="2020937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5"/>
  <p:tag name="KSO_WM_UNIT_ID" val="diagram20209375_5*l_h_i*1_4_5"/>
  <p:tag name="KSO_WM_TEMPLATE_CATEGORY" val="diagram"/>
  <p:tag name="KSO_WM_TEMPLATE_INDEX" val="2020937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6"/>
  <p:tag name="KSO_WM_UNIT_ID" val="diagram20209375_5*l_h_i*1_4_6"/>
  <p:tag name="KSO_WM_TEMPLATE_CATEGORY" val="diagram"/>
  <p:tag name="KSO_WM_TEMPLATE_INDEX" val="2020937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7"/>
  <p:tag name="KSO_WM_UNIT_ID" val="diagram20209375_5*l_h_i*1_4_7"/>
  <p:tag name="KSO_WM_TEMPLATE_CATEGORY" val="diagram"/>
  <p:tag name="KSO_WM_TEMPLATE_INDEX" val="2020937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09375_5*l_h_i*1_4_2"/>
  <p:tag name="KSO_WM_TEMPLATE_CATEGORY" val="diagram"/>
  <p:tag name="KSO_WM_TEMPLATE_INDEX" val="2020937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09375_5*l_h_i*1_4_3"/>
  <p:tag name="KSO_WM_TEMPLATE_CATEGORY" val="diagram"/>
  <p:tag name="KSO_WM_TEMPLATE_INDEX" val="2020937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09375_5*l_h_i*1_4_4"/>
  <p:tag name="KSO_WM_TEMPLATE_CATEGORY" val="diagram"/>
  <p:tag name="KSO_WM_TEMPLATE_INDEX" val="2020937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09375_5*l_h_i*1_4_1"/>
  <p:tag name="KSO_WM_TEMPLATE_CATEGORY" val="diagram"/>
  <p:tag name="KSO_WM_TEMPLATE_INDEX" val="20209375"/>
  <p:tag name="KSO_WM_UNIT_LAYERLEVEL" val="1_1_1"/>
  <p:tag name="KSO_WM_TAG_VERSION" val="1.0"/>
  <p:tag name="KSO_WM_BEAUTIFY_FLAG" val="#wm#"/>
  <p:tag name="KSO_WM_UNIT_TEXT_FILL_FORE_SCHEMECOLOR_INDEX_BRIGHTNESS" val="-0.25"/>
  <p:tag name="KSO_WM_UNIT_TEXT_FILL_FORE_SCHEMECOLOR_INDEX" val="5"/>
  <p:tag name="KSO_WM_UNIT_TEXT_FILL_TYPE" val="1"/>
  <p:tag name="KSO_WM_DIAGRAM_VIRTUALLY_FRAME" val="{&quot;height&quot;:203.84062992125982,&quot;left&quot;:102.57629921259843,&quot;top&quot;:222.10346456692915,&quot;width&quot;:754.8475590551182}"/>
</p:tagLst>
</file>

<file path=ppt/tags/tag173.xml><?xml version="1.0" encoding="utf-8"?>
<p:tagLst xmlns:p="http://schemas.openxmlformats.org/presentationml/2006/main">
  <p:tag name="KSO_WM_UNIT_SUBTYPE" val="a"/>
  <p:tag name="KSO_WM_UNIT_NOCLEAR" val="0"/>
  <p:tag name="KSO_WM_UNIT_VALUE" val="63"/>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09375_5*l_h_f*1_6_1"/>
  <p:tag name="KSO_WM_TEMPLATE_CATEGORY" val="diagram"/>
  <p:tag name="KSO_WM_TEMPLATE_INDEX" val="2020937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09375_5*l_h_i*1_6_2"/>
  <p:tag name="KSO_WM_TEMPLATE_CATEGORY" val="diagram"/>
  <p:tag name="KSO_WM_TEMPLATE_INDEX" val="2020937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20209375_5*l_h_i*1_6_3"/>
  <p:tag name="KSO_WM_TEMPLATE_CATEGORY" val="diagram"/>
  <p:tag name="KSO_WM_TEMPLATE_INDEX" val="2020937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4"/>
  <p:tag name="KSO_WM_UNIT_ID" val="diagram20209375_5*l_h_i*1_6_4"/>
  <p:tag name="KSO_WM_TEMPLATE_CATEGORY" val="diagram"/>
  <p:tag name="KSO_WM_TEMPLATE_INDEX" val="2020937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5"/>
  <p:tag name="KSO_WM_UNIT_ID" val="diagram20209375_5*l_h_i*1_6_5"/>
  <p:tag name="KSO_WM_TEMPLATE_CATEGORY" val="diagram"/>
  <p:tag name="KSO_WM_TEMPLATE_INDEX" val="2020937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6"/>
  <p:tag name="KSO_WM_UNIT_ID" val="diagram20209375_5*l_h_i*1_6_6"/>
  <p:tag name="KSO_WM_TEMPLATE_CATEGORY" val="diagram"/>
  <p:tag name="KSO_WM_TEMPLATE_INDEX" val="2020937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7"/>
  <p:tag name="KSO_WM_UNIT_ID" val="diagram20209375_5*l_h_i*1_6_7"/>
  <p:tag name="KSO_WM_TEMPLATE_CATEGORY" val="diagram"/>
  <p:tag name="KSO_WM_TEMPLATE_INDEX" val="2020937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13"/>
  <p:tag name="KSO_WM_UNIT_TEXT_FILL_TYPE" val="1"/>
  <p:tag name="KSO_WM_DIAGRAM_VIRTUALLY_FRAME" val="{&quot;height&quot;:203.84062992125982,&quot;left&quot;:102.57629921259843,&quot;top&quot;:222.10346456692915,&quot;width&quot;:754.847559055118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20209375_5*l_h_i*1_6_1"/>
  <p:tag name="KSO_WM_TEMPLATE_CATEGORY" val="diagram"/>
  <p:tag name="KSO_WM_TEMPLATE_INDEX" val="20209375"/>
  <p:tag name="KSO_WM_UNIT_LAYERLEVEL" val="1_1_1"/>
  <p:tag name="KSO_WM_TAG_VERSION" val="1.0"/>
  <p:tag name="KSO_WM_BEAUTIFY_FLAG" val="#wm#"/>
  <p:tag name="KSO_WM_UNIT_TEXT_FILL_FORE_SCHEMECOLOR_INDEX_BRIGHTNESS" val="-0.25"/>
  <p:tag name="KSO_WM_UNIT_TEXT_FILL_FORE_SCHEMECOLOR_INDEX" val="5"/>
  <p:tag name="KSO_WM_UNIT_TEXT_FILL_TYPE" val="1"/>
  <p:tag name="KSO_WM_DIAGRAM_VIRTUALLY_FRAME" val="{&quot;height&quot;:203.84062992125982,&quot;left&quot;:102.57629921259843,&quot;top&quot;:222.10346456692915,&quot;width&quot;:754.8475590551182}"/>
</p:tagLst>
</file>

<file path=ppt/tags/tag181.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5:50:47&quot;,&quot;maxSize&quot;:{&quot;size1&quot;:31.1},&quot;minSize&quot;:{&quot;size1&quot;:17.8},&quot;normalSize&quot;:{&quot;size1&quot;:17.8},&quot;subLayout&quot;:[{&quot;id&quot;:&quot;2024-05-22T15:50:47&quot;,&quot;maxSize&quot;:{&quot;size1&quot;:100},&quot;minSize&quot;:{&quot;size1&quot;:61.7},&quot;normalSize&quot;:{&quot;size1&quot;:61.7},&quot;subLayout&quot;:[{&quot;id&quot;:&quot;2024-05-22T15:50:47&quot;,&quot;margin&quot;:{&quot;bottom&quot;:0,&quot;left&quot;:1.2699999809265137,&quot;right&quot;:1.2699999809265137,&quot;top&quot;:0.4230000376701355},&quot;type&quot;:0},{&quot;id&quot;:&quot;2024-05-22T15:50:47&quot;,&quot;margin&quot;:{&quot;bottom&quot;:0.025999998673796654,&quot;left&quot;:1.2699999809265137,&quot;right&quot;:1.2699999809265137,&quot;top&quot;:0.025999998673796654},&quot;type&quot;:0}],&quot;type&quot;:0},{&quot;id&quot;:&quot;2024-05-22T15:50:47&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218_1*i*1"/>
  <p:tag name="KSO_WM_TEMPLATE_CATEGORY" val="custom"/>
  <p:tag name="KSO_WM_TEMPLATE_INDEX" val="20233218"/>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3218_1*i*2"/>
  <p:tag name="KSO_WM_TEMPLATE_CATEGORY" val="custom"/>
  <p:tag name="KSO_WM_TEMPLATE_INDEX" val="20233218"/>
  <p:tag name="KSO_WM_UNIT_LAYERLEVEL" val="1"/>
  <p:tag name="KSO_WM_TAG_VERSION" val="3.0"/>
  <p:tag name="KSO_WM_BEAUTIFY_FLAG" val="#wm#"/>
  <p:tag name="KSO_WM_UNIT_FILL_FORE_SCHEMECOLOR_INDEX" val="14"/>
  <p:tag name="KSO_WM_UNIT_TEXT_FILL_FORE_SCHEMECOLOR_INDEX" val="13"/>
  <p:tag name="KSO_WM_UNIT_TEXT_FILL_TYPE" val="1"/>
  <p:tag name="KSO_WM_UNIT_USESOURCEFORMAT_APPLY" val="1"/>
</p:tagLst>
</file>

<file path=ppt/tags/tag184.xml><?xml version="1.0" encoding="utf-8"?>
<p:tagLst xmlns:p="http://schemas.openxmlformats.org/presentationml/2006/main">
  <p:tag name="KSO_WM_UNIT_ISCONTENTSTITLE" val="0"/>
  <p:tag name="KSO_WM_UNIT_ISNUMDGMTITLE" val="0"/>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3218"/>
  <p:tag name="KSO_WM_UNIT_ID" val="custom20233218_1*a*1"/>
  <p:tag name="KSO_WM_UNIT_PRESET_TEXT" val="单击此处添加标题内容"/>
  <p:tag name="KSO_WM_UNIT_TEXT_FILL_FORE_SCHEMECOLOR_INDEX" val="2"/>
  <p:tag name="KSO_WM_UNIT_TEXT_FILL_TYPE" val="1"/>
  <p:tag name="KSO_WM_UNIT_USESOURCEFORMAT_APPLY" val="1"/>
</p:tagLst>
</file>

<file path=ppt/tags/tag18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217_1*l_h_i*1_1_2"/>
  <p:tag name="KSO_WM_TEMPLATE_CATEGORY" val="diagram"/>
  <p:tag name="KSO_WM_TEMPLATE_INDEX" val="20233217"/>
  <p:tag name="KSO_WM_UNIT_LAYERLEVEL" val="1_1_1"/>
  <p:tag name="KSO_WM_TAG_VERSION" val="3.0"/>
  <p:tag name="KSO_WM_BEAUTIFY_FLAG" val="#wm#"/>
  <p:tag name="KSO_WM_UNIT_FILL_FORE_SCHEMECOLOR_INDEX" val="14"/>
  <p:tag name="KSO_WM_UNIT_FILL_FORE_SCHEMECOLOR_INDEX_BRIGHTNESS" val="0"/>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18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17_1*l_h_f*1_1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12121&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6"/>
  <p:tag name="KSO_WM_UNIT_TEXT_FILL_TYPE" val="1"/>
  <p:tag name="KSO_WM_UNIT_PRESET_TEXT" val="单击此处添加文本具体内容，简明扼要地阐述您的内容观点。根据需要可酌情增减正文内容文字，以便观者准确地理解您传达的思想。单击此处添加你的文本内容"/>
  <p:tag name="KSO_WM_UNIT_USESOURCEFORMAT_APPLY" val="1"/>
</p:tagLst>
</file>

<file path=ppt/tags/tag18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217_1*l_h_i*1_1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1"/>
  <p:tag name="KSO_WM_UNIT_TEXT_FILL_FORE_SCHEMECOLOR_INDEX" val="1"/>
  <p:tag name="KSO_WM_UNIT_TEXT_FILL_TYPE" val="1"/>
  <p:tag name="KSO_WM_UNIT_USESOURCEFORMAT_APPLY" val="1"/>
</p:tagLst>
</file>

<file path=ppt/tags/tag18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217_1*l_h_i*1_2_2"/>
  <p:tag name="KSO_WM_TEMPLATE_CATEGORY" val="diagram"/>
  <p:tag name="KSO_WM_TEMPLATE_INDEX" val="20233217"/>
  <p:tag name="KSO_WM_UNIT_LAYERLEVEL" val="1_1_1"/>
  <p:tag name="KSO_WM_TAG_VERSION" val="3.0"/>
  <p:tag name="KSO_WM_BEAUTIFY_FLAG" val="#wm#"/>
  <p:tag name="KSO_WM_UNIT_FILL_FORE_SCHEMECOLOR_INDEX" val="14"/>
  <p:tag name="KSO_WM_UNIT_FILL_FORE_SCHEMECOLOR_INDEX_BRIGHTNESS" val="0"/>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18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217_1*l_h_f*1_2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12121&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6"/>
  <p:tag name="KSO_WM_UNIT_TEXT_FILL_TYPE" val="1"/>
  <p:tag name="KSO_WM_UNIT_PRESET_TEXT" val="单击此处添加文本具体内容，简明扼要地阐述您的内容观点。根据需要可酌情增减正文内容文字，以便观者准确地理解您传达的思想。单击此处添加你的文本内容"/>
  <p:tag name="KSO_WM_UNIT_USESOURCEFORMAT_APPLY"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9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217_1*l_h_a*1_2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6"/>
  <p:tag name="KSO_WM_UNIT_PRESET_TEXT" val="此处添加项标题"/>
  <p:tag name="KSO_WM_UNIT_TEXT_FILL_FORE_SCHEMECOLOR_INDEX" val="1"/>
  <p:tag name="KSO_WM_UNIT_TEXT_FILL_TYPE" val="1"/>
  <p:tag name="KSO_WM_UNIT_USESOURCEFORMAT_APPLY" val="1"/>
</p:tagLst>
</file>

<file path=ppt/tags/tag19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217_1*l_h_i*1_2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2"/>
  <p:tag name="KSO_WM_UNIT_TEXT_FILL_FORE_SCHEMECOLOR_INDEX" val="1"/>
  <p:tag name="KSO_WM_UNIT_TEXT_FILL_TYPE" val="1"/>
  <p:tag name="KSO_WM_UNIT_USESOURCEFORMAT_APPLY" val="1"/>
</p:tagLst>
</file>

<file path=ppt/tags/tag19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3217_1*l_h_i*1_3_2"/>
  <p:tag name="KSO_WM_TEMPLATE_CATEGORY" val="diagram"/>
  <p:tag name="KSO_WM_TEMPLATE_INDEX" val="20233217"/>
  <p:tag name="KSO_WM_UNIT_LAYERLEVEL" val="1_1_1"/>
  <p:tag name="KSO_WM_TAG_VERSION" val="3.0"/>
  <p:tag name="KSO_WM_BEAUTIFY_FLAG" val="#wm#"/>
  <p:tag name="KSO_WM_UNIT_FILL_FORE_SCHEMECOLOR_INDEX" val="14"/>
  <p:tag name="KSO_WM_UNIT_FILL_FORE_SCHEMECOLOR_INDEX_BRIGHTNESS" val="0"/>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19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217_1*l_h_f*1_3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12121&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6"/>
  <p:tag name="KSO_WM_UNIT_TEXT_FILL_TYPE" val="1"/>
  <p:tag name="KSO_WM_UNIT_PRESET_TEXT" val="单击此处添加文本具体内容，简明扼要地阐述您的内容观点。根据需要可酌情增减正文内容文字，以便观者准确地理解您传达的思想。单击此处添加你的文本内容"/>
  <p:tag name="KSO_WM_UNIT_USESOURCEFORMAT_APPLY" val="1"/>
</p:tagLst>
</file>

<file path=ppt/tags/tag19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3217_1*l_h_i*1_3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3"/>
  <p:tag name="KSO_WM_UNIT_TEXT_FILL_FORE_SCHEMECOLOR_INDEX" val="1"/>
  <p:tag name="KSO_WM_UNIT_TEXT_FILL_TYPE" val="1"/>
  <p:tag name="KSO_WM_UNIT_USESOURCEFORMAT_APPLY" val="1"/>
</p:tagLst>
</file>

<file path=ppt/tags/tag19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3217_1*l_h_i*1_4_2"/>
  <p:tag name="KSO_WM_TEMPLATE_CATEGORY" val="diagram"/>
  <p:tag name="KSO_WM_TEMPLATE_INDEX" val="20233217"/>
  <p:tag name="KSO_WM_UNIT_LAYERLEVEL" val="1_1_1"/>
  <p:tag name="KSO_WM_TAG_VERSION" val="3.0"/>
  <p:tag name="KSO_WM_BEAUTIFY_FLAG" val="#wm#"/>
  <p:tag name="KSO_WM_UNIT_FILL_FORE_SCHEMECOLOR_INDEX" val="14"/>
  <p:tag name="KSO_WM_UNIT_FILL_FORE_SCHEMECOLOR_INDEX_BRIGHTNESS" val="0"/>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19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3217_1*l_h_f*1_4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12121&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6"/>
  <p:tag name="KSO_WM_UNIT_TEXT_FILL_TYPE" val="1"/>
  <p:tag name="KSO_WM_UNIT_PRESET_TEXT" val="单击此处添加文本具体内容，简明扼要地阐述您的内容观点。根据需要可酌情增减正文内容文字，以便观者准确地理解您传达的思想。单击此处添加你的文本内容"/>
  <p:tag name="KSO_WM_UNIT_USESOURCEFORMAT_APPLY" val="1"/>
</p:tagLst>
</file>

<file path=ppt/tags/tag19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3217_1*l_h_i*1_4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4"/>
  <p:tag name="KSO_WM_UNIT_TEXT_FILL_FORE_SCHEMECOLOR_INDEX" val="1"/>
  <p:tag name="KSO_WM_UNIT_TEXT_FILL_TYPE" val="1"/>
  <p:tag name="KSO_WM_UNIT_USESOURCEFORMAT_APPLY" val="1"/>
</p:tagLst>
</file>

<file path=ppt/tags/tag19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3217_1*l_h_i*1_5_2"/>
  <p:tag name="KSO_WM_TEMPLATE_CATEGORY" val="diagram"/>
  <p:tag name="KSO_WM_TEMPLATE_INDEX" val="20233217"/>
  <p:tag name="KSO_WM_UNIT_LAYERLEVEL" val="1_1_1"/>
  <p:tag name="KSO_WM_TAG_VERSION" val="3.0"/>
  <p:tag name="KSO_WM_BEAUTIFY_FLAG" val="#wm#"/>
  <p:tag name="KSO_WM_UNIT_FILL_FORE_SCHEMECOLOR_INDEX" val="14"/>
  <p:tag name="KSO_WM_UNIT_FILL_FORE_SCHEMECOLOR_INDEX_BRIGHTNESS" val="0"/>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19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3217_1*l_h_f*1_5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12121&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6"/>
  <p:tag name="KSO_WM_UNIT_TEXT_FILL_TYPE" val="1"/>
  <p:tag name="KSO_WM_UNIT_PRESET_TEXT" val="单击此处添加文本具体内容，简明扼要地阐述您的内容观点。根据需要可酌情增减正文内容文字，以便观者准确地理解您传达的思想。单击此处添加你的文本内容"/>
  <p:tag name="KSO_WM_UNIT_USESOURCEFORMAT_APPLY"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233217_1*l_h_a*1_5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6"/>
  <p:tag name="KSO_WM_UNIT_PRESET_TEXT" val="此处添加项标题"/>
  <p:tag name="KSO_WM_UNIT_TEXT_FILL_FORE_SCHEMECOLOR_INDEX" val="1"/>
  <p:tag name="KSO_WM_UNIT_TEXT_FILL_TYPE" val="1"/>
  <p:tag name="KSO_WM_UNIT_USESOURCEFORMAT_APPLY" val="1"/>
</p:tagLst>
</file>

<file path=ppt/tags/tag20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33217_1*l_h_i*1_5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5"/>
  <p:tag name="KSO_WM_UNIT_TEXT_FILL_FORE_SCHEMECOLOR_INDEX" val="1"/>
  <p:tag name="KSO_WM_UNIT_TEXT_FILL_TYPE" val="1"/>
  <p:tag name="KSO_WM_UNIT_USESOURCEFORMAT_APPLY" val="1"/>
</p:tagLst>
</file>

<file path=ppt/tags/tag20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3217_1*l_h_i*1_6_2"/>
  <p:tag name="KSO_WM_TEMPLATE_CATEGORY" val="diagram"/>
  <p:tag name="KSO_WM_TEMPLATE_INDEX" val="20233217"/>
  <p:tag name="KSO_WM_UNIT_LAYERLEVEL" val="1_1_1"/>
  <p:tag name="KSO_WM_TAG_VERSION" val="3.0"/>
  <p:tag name="KSO_WM_BEAUTIFY_FLAG" val="#wm#"/>
  <p:tag name="KSO_WM_UNIT_FILL_FORE_SCHEMECOLOR_INDEX" val="14"/>
  <p:tag name="KSO_WM_UNIT_FILL_FORE_SCHEMECOLOR_INDEX_BRIGHTNESS" val="0"/>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20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33217_1*l_h_f*1_6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12121&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6"/>
  <p:tag name="KSO_WM_UNIT_TEXT_FILL_TYPE" val="1"/>
  <p:tag name="KSO_WM_UNIT_PRESET_TEXT" val="单击此处添加文本具体内容，简明扼要地阐述您的内容观点。根据需要可酌情增减正文内容文字，以便观者准确地理解您传达的思想。单击此处添加你的文本内容"/>
  <p:tag name="KSO_WM_UNIT_USESOURCEFORMAT_APPLY" val="1"/>
</p:tagLst>
</file>

<file path=ppt/tags/tag20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20233217_1*l_h_i*1_6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361.09283447265625,&quot;left&quot;:54.75,&quot;top&quot;:132.91814969280577,&quot;width&quot;:851.13133858267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6"/>
  <p:tag name="KSO_WM_UNIT_TEXT_FILL_FORE_SCHEMECOLOR_INDEX" val="1"/>
  <p:tag name="KSO_WM_UNIT_TEXT_FILL_TYPE" val="1"/>
  <p:tag name="KSO_WM_UNIT_USESOURCEFORMAT_APPLY" val="1"/>
</p:tagLst>
</file>

<file path=ppt/tags/tag205.xml><?xml version="1.0" encoding="utf-8"?>
<p:tagLst xmlns:p="http://schemas.openxmlformats.org/presentationml/2006/main">
  <p:tag name="KSO_WM_BEAUTIFY_FLAG" val="#wm#"/>
  <p:tag name="KSO_WM_TEMPLATE_CATEGORY" val="custom"/>
  <p:tag name="KSO_WM_TEMPLATE_MASTER_TYPE" val="0"/>
  <p:tag name="KSO_WM_TEMPLATE_COLOR_TYPE" val="0"/>
  <p:tag name="KSO_WM_DIAGRAM_GROUP_CODE" val="l1-1"/>
  <p:tag name="KSO_WM_SLIDE_DIAGTYPE" val="l"/>
  <p:tag name="KSO_WM_SLIDE_LAYOUT" val="a_l"/>
  <p:tag name="KSO_WM_SLIDE_LAYOUT_CNT" val="1_1"/>
  <p:tag name="KSO_WM_SLIDE_TYPE" val="text"/>
  <p:tag name="KSO_WM_SLIDE_SUBTYPE" val="picTxt"/>
  <p:tag name="KSO_WM_SLIDE_SIZE" val="851.107*361.093"/>
  <p:tag name="KSO_WM_SLIDE_POSITION" val="54.75*132.902"/>
  <p:tag name="KSO_WM_TEMPLATE_INDEX" val="20233218"/>
  <p:tag name="KSO_WM_TEMPLATE_SUBCATEGORY" val="0"/>
  <p:tag name="KSO_WM_SLIDE_INDEX" val="1"/>
  <p:tag name="KSO_WM_TAG_VERSION" val="3.0"/>
  <p:tag name="KSO_WM_SLIDE_ID" val="custom20233218_1"/>
  <p:tag name="KSO_WM_SLIDE_ITEM_CNT" val="6"/>
</p:tagLst>
</file>

<file path=ppt/tags/tag20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253_1*a*1"/>
  <p:tag name="KSO_WM_TEMPLATE_CATEGORY" val="diagram"/>
  <p:tag name="KSO_WM_TEMPLATE_INDEX" val="20233253"/>
  <p:tag name="KSO_WM_UNIT_LAYERLEVEL" val="1"/>
  <p:tag name="KSO_WM_TAG_VERSION" val="3.0"/>
  <p:tag name="KSO_WM_BEAUTIFY_FLAG" val="#wm#"/>
  <p:tag name="KSO_WM_UNIT_VALUE" val="29"/>
  <p:tag name="KSO_WM_UNIT_PRESET_TEXT" val="单击此处添加标题"/>
  <p:tag name="KSO_WM_UNIT_TEXT_FILL_FORE_SCHEMECOLOR_INDEX" val="13"/>
  <p:tag name="KSO_WM_UNIT_TEXT_FILL_TYPE" val="1"/>
  <p:tag name="KSO_WM_UNIT_USESOURCEFORMAT_APPLY" val="1"/>
</p:tagLst>
</file>

<file path=ppt/tags/tag20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253_1*l_h_i*1_1_1"/>
  <p:tag name="KSO_WM_TEMPLATE_CATEGORY" val="diagram"/>
  <p:tag name="KSO_WM_TEMPLATE_INDEX" val="20233253"/>
  <p:tag name="KSO_WM_UNIT_LAYERLEVEL" val="1_1_1"/>
  <p:tag name="KSO_WM_TAG_VERSION" val="3.0"/>
  <p:tag name="KSO_WM_BEAUTIFY_FLAG" val="#wm#"/>
  <p:tag name="KSO_WM_DIAGRAM_MAX_ITEMCNT" val="6"/>
  <p:tag name="KSO_WM_DIAGRAM_MIN_ITEMCNT" val="6"/>
  <p:tag name="KSO_WM_DIAGRAM_VIRTUALLY_FRAME" val="{&quot;height&quot;:365.8,&quot;left&quot;:54.05,&quot;top&quot;:132.85,&quot;width&quot;:851.214803149606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1"/>
  <p:tag name="KSO_WM_UNIT_FILL_TYPE" val="1"/>
  <p:tag name="KSO_WM_UNIT_FILL_FORE_SCHEMECOLOR_INDEX" val="5"/>
  <p:tag name="KSO_WM_UNIT_FILL_FORE_SCHEMECOLOR_INDEX_BRIGHTNESS" val="0"/>
  <p:tag name="KSO_WM_UNIT_USESOURCEFORMAT_APPLY" val="1"/>
</p:tagLst>
</file>

<file path=ppt/tags/tag208.xml><?xml version="1.0" encoding="utf-8"?>
<p:tagLst xmlns:p="http://schemas.openxmlformats.org/presentationml/2006/main">
  <p:tag name="KSO_WM_DIAGRAM_COLOR_TRICK" val="1"/>
  <p:tag name="KSO_WM_UNIT_HIGHLIGHT" val="0"/>
  <p:tag name="KSO_WM_UNIT_DIAGRAM_ISNUMVISUAL" val="0"/>
  <p:tag name="KSO_WM_DIAGRAM_GROUP_CODE" val="l1-1"/>
  <p:tag name="KSO_WM_TEMPLATE_CATEGORY" val="diagram"/>
  <p:tag name="KSO_WM_UNIT_LAYERLEVEL" val="1_1_1"/>
  <p:tag name="KSO_WM_BEAUTIFY_FLAG" val="#wm#"/>
  <p:tag name="KSO_WM_DIAGRAM_MAX_ITEMCNT" val="6"/>
  <p:tag name="KSO_WM_DIAGRAM_VIRTUALLY_FRAME" val="{&quot;height&quot;:365.8,&quot;left&quot;:54.05,&quot;top&quot;:132.85,&quot;width&quot;:851.2148031496063}"/>
  <p:tag name="KSO_WM_UNIT_SUBTYPE" val="a"/>
  <p:tag name="KSO_WM_UNIT_NOCLEAR" val="0"/>
  <p:tag name="KSO_WM_UNIT_VALUE" val="60"/>
  <p:tag name="KSO_WM_UNIT_COMPATIBLE" val="0"/>
  <p:tag name="KSO_WM_UNIT_DIAGRAM_ISREFERUNIT" val="0"/>
  <p:tag name="KSO_WM_UNIT_TYPE" val="l_h_f"/>
  <p:tag name="KSO_WM_UNIT_INDEX" val="1_1_1"/>
  <p:tag name="KSO_WM_UNIT_ID" val="diagram20233253_1*l_h_f*1_1_1"/>
  <p:tag name="KSO_WM_TEMPLATE_INDEX" val="20233253"/>
  <p:tag name="KSO_WM_TAG_VERSION" val="3.0"/>
  <p:tag name="KSO_WM_DIAGRAM_VERSION" val="3"/>
  <p:tag name="KSO_WM_DIAGRAM_COLOR_TEXT_CAN_REMOVE" val="n"/>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1"/>
</p:tagLst>
</file>

<file path=ppt/tags/tag20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3253_1*l_h_i*1_3_1"/>
  <p:tag name="KSO_WM_TEMPLATE_CATEGORY" val="diagram"/>
  <p:tag name="KSO_WM_TEMPLATE_INDEX" val="20233253"/>
  <p:tag name="KSO_WM_UNIT_LAYERLEVEL" val="1_1_1"/>
  <p:tag name="KSO_WM_TAG_VERSION" val="3.0"/>
  <p:tag name="KSO_WM_BEAUTIFY_FLAG" val="#wm#"/>
  <p:tag name="KSO_WM_DIAGRAM_MAX_ITEMCNT" val="6"/>
  <p:tag name="KSO_WM_DIAGRAM_MIN_ITEMCNT" val="6"/>
  <p:tag name="KSO_WM_DIAGRAM_VIRTUALLY_FRAME" val="{&quot;height&quot;:365.8,&quot;left&quot;:54.05,&quot;top&quot;:132.85,&quot;width&quot;:851.214803149606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3"/>
  <p:tag name="KSO_WM_UNIT_FILL_TYPE" val="1"/>
  <p:tag name="KSO_WM_UNIT_FILL_FORE_SCHEMECOLOR_INDEX" val="5"/>
  <p:tag name="KSO_WM_UNIT_FILL_FORE_SCHEMECOLOR_INDEX_BRIGHTNESS" val="0"/>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10.xml><?xml version="1.0" encoding="utf-8"?>
<p:tagLst xmlns:p="http://schemas.openxmlformats.org/presentationml/2006/main">
  <p:tag name="KSO_WM_DIAGRAM_COLOR_TRICK" val="1"/>
  <p:tag name="KSO_WM_UNIT_HIGHLIGHT" val="0"/>
  <p:tag name="KSO_WM_UNIT_DIAGRAM_ISNUMVISUAL" val="0"/>
  <p:tag name="KSO_WM_DIAGRAM_GROUP_CODE" val="l1-1"/>
  <p:tag name="KSO_WM_TEMPLATE_CATEGORY" val="diagram"/>
  <p:tag name="KSO_WM_UNIT_LAYERLEVEL" val="1_1_1"/>
  <p:tag name="KSO_WM_BEAUTIFY_FLAG" val="#wm#"/>
  <p:tag name="KSO_WM_DIAGRAM_MAX_ITEMCNT" val="6"/>
  <p:tag name="KSO_WM_DIAGRAM_VIRTUALLY_FRAME" val="{&quot;height&quot;:365.8,&quot;left&quot;:54.05,&quot;top&quot;:132.85,&quot;width&quot;:851.2148031496063}"/>
  <p:tag name="KSO_WM_UNIT_SUBTYPE" val="a"/>
  <p:tag name="KSO_WM_UNIT_NOCLEAR" val="0"/>
  <p:tag name="KSO_WM_UNIT_VALUE" val="60"/>
  <p:tag name="KSO_WM_UNIT_COMPATIBLE" val="0"/>
  <p:tag name="KSO_WM_UNIT_DIAGRAM_ISREFERUNIT" val="0"/>
  <p:tag name="KSO_WM_UNIT_TYPE" val="l_h_f"/>
  <p:tag name="KSO_WM_UNIT_INDEX" val="1_3_1"/>
  <p:tag name="KSO_WM_UNIT_ID" val="diagram20233253_1*l_h_f*1_3_1"/>
  <p:tag name="KSO_WM_TEMPLATE_INDEX" val="20233253"/>
  <p:tag name="KSO_WM_TAG_VERSION" val="3.0"/>
  <p:tag name="KSO_WM_DIAGRAM_VERSION" val="3"/>
  <p:tag name="KSO_WM_DIAGRAM_COLOR_TEXT_CAN_REMOVE" val="n"/>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1"/>
</p:tagLst>
</file>

<file path=ppt/tags/tag21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33253_1*l_h_i*1_5_1"/>
  <p:tag name="KSO_WM_TEMPLATE_CATEGORY" val="diagram"/>
  <p:tag name="KSO_WM_TEMPLATE_INDEX" val="20233253"/>
  <p:tag name="KSO_WM_UNIT_LAYERLEVEL" val="1_1_1"/>
  <p:tag name="KSO_WM_TAG_VERSION" val="3.0"/>
  <p:tag name="KSO_WM_BEAUTIFY_FLAG" val="#wm#"/>
  <p:tag name="KSO_WM_DIAGRAM_MAX_ITEMCNT" val="6"/>
  <p:tag name="KSO_WM_DIAGRAM_MIN_ITEMCNT" val="6"/>
  <p:tag name="KSO_WM_DIAGRAM_VIRTUALLY_FRAME" val="{&quot;height&quot;:365.8,&quot;left&quot;:54.05,&quot;top&quot;:132.85,&quot;width&quot;:851.214803149606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5"/>
  <p:tag name="KSO_WM_UNIT_FILL_TYPE" val="1"/>
  <p:tag name="KSO_WM_UNIT_FILL_FORE_SCHEMECOLOR_INDEX" val="5"/>
  <p:tag name="KSO_WM_UNIT_FILL_FORE_SCHEMECOLOR_INDEX_BRIGHTNESS" val="0"/>
  <p:tag name="KSO_WM_UNIT_USESOURCEFORMAT_APPLY" val="1"/>
</p:tagLst>
</file>

<file path=ppt/tags/tag212.xml><?xml version="1.0" encoding="utf-8"?>
<p:tagLst xmlns:p="http://schemas.openxmlformats.org/presentationml/2006/main">
  <p:tag name="KSO_WM_DIAGRAM_COLOR_TRICK" val="1"/>
  <p:tag name="KSO_WM_UNIT_HIGHLIGHT" val="0"/>
  <p:tag name="KSO_WM_UNIT_DIAGRAM_ISNUMVISUAL" val="0"/>
  <p:tag name="KSO_WM_DIAGRAM_GROUP_CODE" val="l1-1"/>
  <p:tag name="KSO_WM_TEMPLATE_CATEGORY" val="diagram"/>
  <p:tag name="KSO_WM_UNIT_LAYERLEVEL" val="1_1_1"/>
  <p:tag name="KSO_WM_BEAUTIFY_FLAG" val="#wm#"/>
  <p:tag name="KSO_WM_DIAGRAM_MAX_ITEMCNT" val="6"/>
  <p:tag name="KSO_WM_DIAGRAM_VIRTUALLY_FRAME" val="{&quot;height&quot;:365.8,&quot;left&quot;:54.05,&quot;top&quot;:132.85,&quot;width&quot;:851.2148031496063}"/>
  <p:tag name="KSO_WM_UNIT_SUBTYPE" val="a"/>
  <p:tag name="KSO_WM_UNIT_NOCLEAR" val="0"/>
  <p:tag name="KSO_WM_UNIT_VALUE" val="60"/>
  <p:tag name="KSO_WM_UNIT_COMPATIBLE" val="0"/>
  <p:tag name="KSO_WM_UNIT_DIAGRAM_ISREFERUNIT" val="0"/>
  <p:tag name="KSO_WM_UNIT_TYPE" val="l_h_f"/>
  <p:tag name="KSO_WM_UNIT_INDEX" val="1_5_1"/>
  <p:tag name="KSO_WM_UNIT_ID" val="diagram20233253_1*l_h_f*1_5_1"/>
  <p:tag name="KSO_WM_TEMPLATE_INDEX" val="20233253"/>
  <p:tag name="KSO_WM_TAG_VERSION" val="3.0"/>
  <p:tag name="KSO_WM_DIAGRAM_VERSION" val="3"/>
  <p:tag name="KSO_WM_DIAGRAM_COLOR_TEXT_CAN_REMOVE" val="n"/>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1"/>
</p:tagLst>
</file>

<file path=ppt/tags/tag21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253_1*l_h_i*1_2_1"/>
  <p:tag name="KSO_WM_TEMPLATE_CATEGORY" val="diagram"/>
  <p:tag name="KSO_WM_TEMPLATE_INDEX" val="20233253"/>
  <p:tag name="KSO_WM_UNIT_LAYERLEVEL" val="1_1_1"/>
  <p:tag name="KSO_WM_TAG_VERSION" val="3.0"/>
  <p:tag name="KSO_WM_BEAUTIFY_FLAG" val="#wm#"/>
  <p:tag name="KSO_WM_DIAGRAM_MAX_ITEMCNT" val="6"/>
  <p:tag name="KSO_WM_DIAGRAM_MIN_ITEMCNT" val="6"/>
  <p:tag name="KSO_WM_DIAGRAM_VIRTUALLY_FRAME" val="{&quot;height&quot;:365.8,&quot;left&quot;:54.05,&quot;top&quot;:132.85,&quot;width&quot;:851.214803149606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2"/>
  <p:tag name="KSO_WM_UNIT_FILL_TYPE" val="1"/>
  <p:tag name="KSO_WM_UNIT_FILL_FORE_SCHEMECOLOR_INDEX" val="5"/>
  <p:tag name="KSO_WM_UNIT_FILL_FORE_SCHEMECOLOR_INDEX_BRIGHTNESS" val="0"/>
  <p:tag name="KSO_WM_UNIT_USESOURCEFORMAT_APPLY" val="1"/>
</p:tagLst>
</file>

<file path=ppt/tags/tag214.xml><?xml version="1.0" encoding="utf-8"?>
<p:tagLst xmlns:p="http://schemas.openxmlformats.org/presentationml/2006/main">
  <p:tag name="KSO_WM_DIAGRAM_COLOR_TRICK" val="1"/>
  <p:tag name="KSO_WM_UNIT_HIGHLIGHT" val="0"/>
  <p:tag name="KSO_WM_UNIT_DIAGRAM_ISNUMVISUAL" val="0"/>
  <p:tag name="KSO_WM_DIAGRAM_GROUP_CODE" val="l1-1"/>
  <p:tag name="KSO_WM_TEMPLATE_CATEGORY" val="diagram"/>
  <p:tag name="KSO_WM_UNIT_LAYERLEVEL" val="1_1_1"/>
  <p:tag name="KSO_WM_BEAUTIFY_FLAG" val="#wm#"/>
  <p:tag name="KSO_WM_DIAGRAM_MAX_ITEMCNT" val="6"/>
  <p:tag name="KSO_WM_DIAGRAM_VIRTUALLY_FRAME" val="{&quot;height&quot;:365.8,&quot;left&quot;:54.05,&quot;top&quot;:132.85,&quot;width&quot;:851.2148031496063}"/>
  <p:tag name="KSO_WM_UNIT_SUBTYPE" val="a"/>
  <p:tag name="KSO_WM_UNIT_NOCLEAR" val="0"/>
  <p:tag name="KSO_WM_UNIT_VALUE" val="60"/>
  <p:tag name="KSO_WM_UNIT_COMPATIBLE" val="0"/>
  <p:tag name="KSO_WM_UNIT_DIAGRAM_ISREFERUNIT" val="0"/>
  <p:tag name="KSO_WM_UNIT_TYPE" val="l_h_f"/>
  <p:tag name="KSO_WM_UNIT_INDEX" val="1_2_1"/>
  <p:tag name="KSO_WM_UNIT_ID" val="diagram20233253_1*l_h_f*1_2_1"/>
  <p:tag name="KSO_WM_TEMPLATE_INDEX" val="20233253"/>
  <p:tag name="KSO_WM_TAG_VERSION" val="3.0"/>
  <p:tag name="KSO_WM_DIAGRAM_VERSION" val="3"/>
  <p:tag name="KSO_WM_DIAGRAM_COLOR_TEXT_CAN_REMOVE" val="n"/>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1"/>
</p:tagLst>
</file>

<file path=ppt/tags/tag21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3253_1*l_h_i*1_4_1"/>
  <p:tag name="KSO_WM_TEMPLATE_CATEGORY" val="diagram"/>
  <p:tag name="KSO_WM_TEMPLATE_INDEX" val="20233253"/>
  <p:tag name="KSO_WM_UNIT_LAYERLEVEL" val="1_1_1"/>
  <p:tag name="KSO_WM_TAG_VERSION" val="3.0"/>
  <p:tag name="KSO_WM_BEAUTIFY_FLAG" val="#wm#"/>
  <p:tag name="KSO_WM_DIAGRAM_MAX_ITEMCNT" val="6"/>
  <p:tag name="KSO_WM_DIAGRAM_MIN_ITEMCNT" val="6"/>
  <p:tag name="KSO_WM_DIAGRAM_VIRTUALLY_FRAME" val="{&quot;height&quot;:365.8,&quot;left&quot;:54.05,&quot;top&quot;:132.85,&quot;width&quot;:851.214803149606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4"/>
  <p:tag name="KSO_WM_UNIT_FILL_TYPE" val="1"/>
  <p:tag name="KSO_WM_UNIT_FILL_FORE_SCHEMECOLOR_INDEX" val="5"/>
  <p:tag name="KSO_WM_UNIT_FILL_FORE_SCHEMECOLOR_INDEX_BRIGHTNESS" val="0"/>
  <p:tag name="KSO_WM_UNIT_USESOURCEFORMAT_APPLY" val="1"/>
</p:tagLst>
</file>

<file path=ppt/tags/tag216.xml><?xml version="1.0" encoding="utf-8"?>
<p:tagLst xmlns:p="http://schemas.openxmlformats.org/presentationml/2006/main">
  <p:tag name="KSO_WM_DIAGRAM_COLOR_TRICK" val="1"/>
  <p:tag name="KSO_WM_UNIT_HIGHLIGHT" val="0"/>
  <p:tag name="KSO_WM_UNIT_DIAGRAM_ISNUMVISUAL" val="0"/>
  <p:tag name="KSO_WM_DIAGRAM_GROUP_CODE" val="l1-1"/>
  <p:tag name="KSO_WM_TEMPLATE_CATEGORY" val="diagram"/>
  <p:tag name="KSO_WM_UNIT_LAYERLEVEL" val="1_1_1"/>
  <p:tag name="KSO_WM_BEAUTIFY_FLAG" val="#wm#"/>
  <p:tag name="KSO_WM_DIAGRAM_MAX_ITEMCNT" val="6"/>
  <p:tag name="KSO_WM_DIAGRAM_VIRTUALLY_FRAME" val="{&quot;height&quot;:365.8,&quot;left&quot;:54.05,&quot;top&quot;:132.85,&quot;width&quot;:851.2148031496063}"/>
  <p:tag name="KSO_WM_UNIT_SUBTYPE" val="a"/>
  <p:tag name="KSO_WM_UNIT_NOCLEAR" val="0"/>
  <p:tag name="KSO_WM_UNIT_VALUE" val="60"/>
  <p:tag name="KSO_WM_UNIT_COMPATIBLE" val="0"/>
  <p:tag name="KSO_WM_UNIT_DIAGRAM_ISREFERUNIT" val="0"/>
  <p:tag name="KSO_WM_UNIT_TYPE" val="l_h_f"/>
  <p:tag name="KSO_WM_UNIT_INDEX" val="1_4_1"/>
  <p:tag name="KSO_WM_UNIT_ID" val="diagram20233253_1*l_h_f*1_4_1"/>
  <p:tag name="KSO_WM_TEMPLATE_INDEX" val="20233253"/>
  <p:tag name="KSO_WM_TAG_VERSION" val="3.0"/>
  <p:tag name="KSO_WM_DIAGRAM_VERSION" val="3"/>
  <p:tag name="KSO_WM_DIAGRAM_COLOR_TEXT_CAN_REMOVE" val="n"/>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1"/>
</p:tagLst>
</file>

<file path=ppt/tags/tag21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20233253_1*l_h_i*1_6_1"/>
  <p:tag name="KSO_WM_TEMPLATE_CATEGORY" val="diagram"/>
  <p:tag name="KSO_WM_TEMPLATE_INDEX" val="20233253"/>
  <p:tag name="KSO_WM_UNIT_LAYERLEVEL" val="1_1_1"/>
  <p:tag name="KSO_WM_TAG_VERSION" val="3.0"/>
  <p:tag name="KSO_WM_BEAUTIFY_FLAG" val="#wm#"/>
  <p:tag name="KSO_WM_DIAGRAM_MAX_ITEMCNT" val="6"/>
  <p:tag name="KSO_WM_DIAGRAM_MIN_ITEMCNT" val="6"/>
  <p:tag name="KSO_WM_DIAGRAM_VIRTUALLY_FRAME" val="{&quot;height&quot;:365.8,&quot;left&quot;:54.05,&quot;top&quot;:132.85,&quot;width&quot;:851.214803149606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6"/>
  <p:tag name="KSO_WM_UNIT_FILL_TYPE" val="1"/>
  <p:tag name="KSO_WM_UNIT_FILL_FORE_SCHEMECOLOR_INDEX" val="5"/>
  <p:tag name="KSO_WM_UNIT_FILL_FORE_SCHEMECOLOR_INDEX_BRIGHTNESS" val="0"/>
  <p:tag name="KSO_WM_UNIT_USESOURCEFORMAT_APPLY" val="1"/>
</p:tagLst>
</file>

<file path=ppt/tags/tag218.xml><?xml version="1.0" encoding="utf-8"?>
<p:tagLst xmlns:p="http://schemas.openxmlformats.org/presentationml/2006/main">
  <p:tag name="KSO_WM_DIAGRAM_COLOR_TRICK" val="1"/>
  <p:tag name="KSO_WM_UNIT_HIGHLIGHT" val="0"/>
  <p:tag name="KSO_WM_UNIT_DIAGRAM_ISNUMVISUAL" val="0"/>
  <p:tag name="KSO_WM_DIAGRAM_GROUP_CODE" val="l1-1"/>
  <p:tag name="KSO_WM_TEMPLATE_CATEGORY" val="diagram"/>
  <p:tag name="KSO_WM_UNIT_LAYERLEVEL" val="1_1_1"/>
  <p:tag name="KSO_WM_BEAUTIFY_FLAG" val="#wm#"/>
  <p:tag name="KSO_WM_DIAGRAM_MAX_ITEMCNT" val="6"/>
  <p:tag name="KSO_WM_DIAGRAM_VIRTUALLY_FRAME" val="{&quot;height&quot;:365.8,&quot;left&quot;:54.05,&quot;top&quot;:132.85,&quot;width&quot;:851.2148031496063}"/>
  <p:tag name="KSO_WM_UNIT_SUBTYPE" val="a"/>
  <p:tag name="KSO_WM_UNIT_NOCLEAR" val="0"/>
  <p:tag name="KSO_WM_UNIT_VALUE" val="60"/>
  <p:tag name="KSO_WM_UNIT_COMPATIBLE" val="0"/>
  <p:tag name="KSO_WM_UNIT_DIAGRAM_ISREFERUNIT" val="0"/>
  <p:tag name="KSO_WM_UNIT_TYPE" val="l_h_f"/>
  <p:tag name="KSO_WM_UNIT_INDEX" val="1_6_1"/>
  <p:tag name="KSO_WM_UNIT_ID" val="diagram20233253_1*l_h_f*1_6_1"/>
  <p:tag name="KSO_WM_TEMPLATE_INDEX" val="20233253"/>
  <p:tag name="KSO_WM_TAG_VERSION" val="3.0"/>
  <p:tag name="KSO_WM_DIAGRAM_VERSION" val="3"/>
  <p:tag name="KSO_WM_DIAGRAM_COLOR_TEXT_CAN_REMOVE" val="n"/>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1"/>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b*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NOCLEAR" val="0"/>
  <p:tag name="KSO_WM_UNIT_TYPE" val="b"/>
  <p:tag name="KSO_WM_UNIT_INDEX" val="1"/>
  <p:tag name="KSO_WM_UNIT_BLOCK" val="0"/>
  <p:tag name="KSO_WM_UNIT_SM_LIMIT_TYPE" val="2"/>
  <p:tag name="KSO_WM_UNIT_DEC_AREA_ID" val="590ceab586f14f20999948c865f9646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VALUE" val="49"/>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Lst>
</file>

<file path=ppt/tags/tag221.xml><?xml version="1.0" encoding="utf-8"?>
<p:tagLst xmlns:p="http://schemas.openxmlformats.org/presentationml/2006/main">
  <p:tag name="KSO_WM_DIAGRAM_COLOR_TRICK" val="1"/>
  <p:tag name="KSO_WM_UNIT_HIGHLIGHT" val="0"/>
  <p:tag name="KSO_WM_UNIT_DIAGRAM_ISNUMVISUAL" val="0"/>
  <p:tag name="KSO_WM_DIAGRAM_GROUP_CODE" val="l1-1"/>
  <p:tag name="KSO_WM_TEMPLATE_CATEGORY" val="diagram"/>
  <p:tag name="KSO_WM_UNIT_LAYERLEVEL" val="1_1_1"/>
  <p:tag name="KSO_WM_BEAUTIFY_FLAG" val="#wm#"/>
  <p:tag name="KSO_WM_DIAGRAM_MAX_ITEMCNT" val="6"/>
  <p:tag name="KSO_WM_DIAGRAM_VIRTUALLY_FRAME" val="{&quot;height&quot;:365.8,&quot;left&quot;:54.05,&quot;top&quot;:132.85,&quot;width&quot;:851.2148031496063}"/>
  <p:tag name="KSO_WM_UNIT_SUBTYPE" val="a"/>
  <p:tag name="KSO_WM_UNIT_NOCLEAR" val="0"/>
  <p:tag name="KSO_WM_UNIT_VALUE" val="60"/>
  <p:tag name="KSO_WM_UNIT_COMPATIBLE" val="0"/>
  <p:tag name="KSO_WM_UNIT_DIAGRAM_ISREFERUNIT" val="0"/>
  <p:tag name="KSO_WM_UNIT_TYPE" val="l_h_f"/>
  <p:tag name="KSO_WM_UNIT_INDEX" val="1_5_1"/>
  <p:tag name="KSO_WM_UNIT_ID" val="diagram20233253_1*l_h_f*1_5_1"/>
  <p:tag name="KSO_WM_TEMPLATE_INDEX" val="20233253"/>
  <p:tag name="KSO_WM_TAG_VERSION" val="3.0"/>
  <p:tag name="KSO_WM_DIAGRAM_VERSION" val="3"/>
  <p:tag name="KSO_WM_DIAGRAM_COLOR_TEXT_CAN_REMOVE" val="n"/>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1"/>
</p:tagLst>
</file>

<file path=ppt/tags/tag22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33253_1*l_h_i*1_5_1"/>
  <p:tag name="KSO_WM_TEMPLATE_CATEGORY" val="diagram"/>
  <p:tag name="KSO_WM_TEMPLATE_INDEX" val="20233253"/>
  <p:tag name="KSO_WM_UNIT_LAYERLEVEL" val="1_1_1"/>
  <p:tag name="KSO_WM_TAG_VERSION" val="3.0"/>
  <p:tag name="KSO_WM_BEAUTIFY_FLAG" val="#wm#"/>
  <p:tag name="KSO_WM_DIAGRAM_MAX_ITEMCNT" val="6"/>
  <p:tag name="KSO_WM_DIAGRAM_MIN_ITEMCNT" val="6"/>
  <p:tag name="KSO_WM_DIAGRAM_VIRTUALLY_FRAME" val="{&quot;height&quot;:365.8,&quot;left&quot;:54.05,&quot;top&quot;:132.85,&quot;width&quot;:851.214803149606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5"/>
  <p:tag name="KSO_WM_UNIT_FILL_TYPE" val="1"/>
  <p:tag name="KSO_WM_UNIT_FILL_FORE_SCHEMECOLOR_INDEX" val="5"/>
  <p:tag name="KSO_WM_UNIT_FILL_FORE_SCHEMECOLOR_INDEX_BRIGHTNESS" val="0"/>
  <p:tag name="KSO_WM_UNIT_USESOURCEFORMAT_APPLY" val="1"/>
</p:tagLst>
</file>

<file path=ppt/tags/tag223.xml><?xml version="1.0" encoding="utf-8"?>
<p:tagLst xmlns:p="http://schemas.openxmlformats.org/presentationml/2006/main">
  <p:tag name="KSO_WM_DIAGRAM_COLOR_TRICK" val="1"/>
  <p:tag name="KSO_WM_UNIT_HIGHLIGHT" val="0"/>
  <p:tag name="KSO_WM_UNIT_DIAGRAM_ISNUMVISUAL" val="0"/>
  <p:tag name="KSO_WM_DIAGRAM_GROUP_CODE" val="l1-1"/>
  <p:tag name="KSO_WM_TEMPLATE_CATEGORY" val="diagram"/>
  <p:tag name="KSO_WM_UNIT_LAYERLEVEL" val="1_1_1"/>
  <p:tag name="KSO_WM_BEAUTIFY_FLAG" val="#wm#"/>
  <p:tag name="KSO_WM_DIAGRAM_MAX_ITEMCNT" val="6"/>
  <p:tag name="KSO_WM_DIAGRAM_VIRTUALLY_FRAME" val="{&quot;height&quot;:365.8,&quot;left&quot;:54.05,&quot;top&quot;:132.85,&quot;width&quot;:851.2148031496063}"/>
  <p:tag name="KSO_WM_UNIT_SUBTYPE" val="a"/>
  <p:tag name="KSO_WM_UNIT_NOCLEAR" val="0"/>
  <p:tag name="KSO_WM_UNIT_VALUE" val="60"/>
  <p:tag name="KSO_WM_UNIT_COMPATIBLE" val="0"/>
  <p:tag name="KSO_WM_UNIT_DIAGRAM_ISREFERUNIT" val="0"/>
  <p:tag name="KSO_WM_UNIT_TYPE" val="l_h_f"/>
  <p:tag name="KSO_WM_UNIT_INDEX" val="1_6_1"/>
  <p:tag name="KSO_WM_UNIT_ID" val="diagram20233253_1*l_h_f*1_6_1"/>
  <p:tag name="KSO_WM_TEMPLATE_INDEX" val="20233253"/>
  <p:tag name="KSO_WM_TAG_VERSION" val="3.0"/>
  <p:tag name="KSO_WM_DIAGRAM_VERSION" val="3"/>
  <p:tag name="KSO_WM_DIAGRAM_COLOR_TEXT_CAN_REMOVE" val="n"/>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1"/>
</p:tagLst>
</file>

<file path=ppt/tags/tag22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20233253_1*l_h_i*1_6_1"/>
  <p:tag name="KSO_WM_TEMPLATE_CATEGORY" val="diagram"/>
  <p:tag name="KSO_WM_TEMPLATE_INDEX" val="20233253"/>
  <p:tag name="KSO_WM_UNIT_LAYERLEVEL" val="1_1_1"/>
  <p:tag name="KSO_WM_TAG_VERSION" val="3.0"/>
  <p:tag name="KSO_WM_BEAUTIFY_FLAG" val="#wm#"/>
  <p:tag name="KSO_WM_DIAGRAM_MAX_ITEMCNT" val="6"/>
  <p:tag name="KSO_WM_DIAGRAM_MIN_ITEMCNT" val="6"/>
  <p:tag name="KSO_WM_DIAGRAM_VIRTUALLY_FRAME" val="{&quot;height&quot;:365.8,&quot;left&quot;:54.05,&quot;top&quot;:132.85,&quot;width&quot;:851.214803149606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6"/>
  <p:tag name="KSO_WM_UNIT_FILL_TYPE" val="1"/>
  <p:tag name="KSO_WM_UNIT_FILL_FORE_SCHEMECOLOR_INDEX" val="5"/>
  <p:tag name="KSO_WM_UNIT_FILL_FORE_SCHEMECOLOR_INDEX_BRIGHTNESS" val="0"/>
  <p:tag name="KSO_WM_UNIT_USESOURCEFORMAT_APPLY" val="1"/>
</p:tagLst>
</file>

<file path=ppt/tags/tag225.xml><?xml version="1.0" encoding="utf-8"?>
<p:tagLst xmlns:p="http://schemas.openxmlformats.org/presentationml/2006/main">
  <p:tag name="KSO_WM_SLIDE_ID" val="diagram20233253_1"/>
  <p:tag name="KSO_WM_TEMPLATE_SUBCATEGORY" val="0"/>
  <p:tag name="KSO_WM_TEMPLATE_MASTER_TYPE" val="0"/>
  <p:tag name="KSO_WM_TEMPLATE_COLOR_TYPE" val="0"/>
  <p:tag name="KSO_WM_SLIDE_TYPE" val="text"/>
  <p:tag name="KSO_WM_SLIDE_SUBTYPE" val="diag"/>
  <p:tag name="KSO_WM_SLIDE_ITEM_CNT" val="6"/>
  <p:tag name="KSO_WM_SLIDE_INDEX" val="1"/>
  <p:tag name="KSO_WM_SLIDE_SIZE" val="850.45*382.409"/>
  <p:tag name="KSO_WM_SLIDE_POSITION" val="54.75*116.225"/>
  <p:tag name="KSO_WM_DIAGRAM_GROUP_CODE" val="l1-1"/>
  <p:tag name="KSO_WM_SLIDE_DIAGTYPE" val="l"/>
  <p:tag name="KSO_WM_TAG_VERSION" val="3.0"/>
  <p:tag name="KSO_WM_BEAUTIFY_FLAG" val="#wm#"/>
  <p:tag name="KSO_WM_TEMPLATE_CATEGORY" val="diagram"/>
  <p:tag name="KSO_WM_TEMPLATE_INDEX" val="20233253"/>
  <p:tag name="KSO_WM_SLIDE_LAYOUT" val="a_l"/>
  <p:tag name="KSO_WM_SLIDE_LAYOUT_CNT" val="1_1"/>
  <p:tag name="KSO_WM_SPECIAL_SOURCE" val="bdnull"/>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27.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1890_1*i*1"/>
  <p:tag name="KSO_WM_TEMPLATE_CATEGORY" val="diagram"/>
  <p:tag name="KSO_WM_TEMPLATE_INDEX" val="20211890"/>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DEC_AREA_ID" val="6fd5bc5f48ee4de29c3c6c2407a84390"/>
  <p:tag name="KSO_WM_CHIP_GROUPID" val="5ef16ca95bb2a422ac9a2b25"/>
  <p:tag name="KSO_WM_CHIP_XID" val="5ef16ca95bb2a422ac9a2b26"/>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1265"/>
  <p:tag name="KSO_WM_TEMPLATE_ASSEMBLE_XID" val="60656f0f4054ed1e2fb802b8"/>
  <p:tag name="KSO_WM_TEMPLATE_ASSEMBLE_GROUPID" val="60656f0f4054ed1e2fb802b8"/>
  <p:tag name="WM_BEAUTIFY_ZORDER_FLAG_TAG" val="3"/>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890_1*i*2"/>
  <p:tag name="KSO_WM_TEMPLATE_CATEGORY" val="diagram"/>
  <p:tag name="KSO_WM_TEMPLATE_INDEX" val="20211890"/>
  <p:tag name="KSO_WM_UNIT_LAYERLEVEL" val="1"/>
  <p:tag name="KSO_WM_TAG_VERSION" val="1.0"/>
  <p:tag name="KSO_WM_BEAUTIFY_FLAG" val="#wm#"/>
  <p:tag name="KSO_WM_UNIT_PLACING_PICTURE_MD4" val="7A5771E8F0C5F33BEFFFA9F7C1FFE1CB"/>
  <p:tag name="KSO_WM_UNIT_BLOCK" val="0"/>
  <p:tag name="KSO_WM_UNIT_SM_LIMIT_TYPE" val="2"/>
  <p:tag name="KSO_WM_UNIT_DEC_AREA_ID" val="2b0f70a30e6647e185dbffae2058be74"/>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16ca95bb2a422ac9a2b25"/>
  <p:tag name="KSO_WM_CHIP_XID" val="5ef16ca95bb2a422ac9a2b26"/>
  <p:tag name="KSO_WM_TEMPLATE_ASSEMBLE_XID" val="60656f0f4054ed1e2fb802b8"/>
  <p:tag name="KSO_WM_TEMPLATE_ASSEMBLE_GROUPID" val="60656f0f4054ed1e2fb802b8"/>
  <p:tag name="WM_BEAUTIFY_ZORDER_FLAG_TAG" val="4"/>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BEAUTIFY_FLAG" val="#wm#"/>
  <p:tag name="KSO_WM_UNIT_TYPE" val="i"/>
  <p:tag name="KSO_WM_UNIT_INDEX" val="3"/>
</p:tagLst>
</file>

<file path=ppt/tags/tag230.xml><?xml version="1.0" encoding="utf-8"?>
<p:tagLst xmlns:p="http://schemas.openxmlformats.org/presentationml/2006/main">
  <p:tag name="KSO_WM_UNIT_VALUE" val="1396*1396"/>
  <p:tag name="KSO_WM_UNIT_HIGHLIGHT" val="0"/>
  <p:tag name="KSO_WM_UNIT_COMPATIBLE" val="1"/>
  <p:tag name="KSO_WM_UNIT_DIAGRAM_ISNUMVISUAL" val="0"/>
  <p:tag name="KSO_WM_UNIT_DIAGRAM_ISREFERUNIT" val="0"/>
  <p:tag name="KSO_WM_UNIT_TYPE" val="d"/>
  <p:tag name="KSO_WM_UNIT_INDEX" val="1"/>
  <p:tag name="KSO_WM_UNIT_ID" val="diagram20211890_1*d*1"/>
  <p:tag name="KSO_WM_TEMPLATE_CATEGORY" val="diagram"/>
  <p:tag name="KSO_WM_TEMPLATE_INDEX" val="20211890"/>
  <p:tag name="KSO_WM_UNIT_LAYERLEVEL" val="1"/>
  <p:tag name="KSO_WM_TAG_VERSION" val="1.0"/>
  <p:tag name="KSO_WM_BEAUTIFY_FLAG" val="#wm#"/>
  <p:tag name="KSO_WM_CHIP_GROUPID" val="5e7310da9a230a26b9e88a19"/>
  <p:tag name="KSO_WM_CHIP_XID" val="5e7310da9a230a26b9e88a1a"/>
  <p:tag name="KSO_WM_UNIT_DEC_AREA_ID" val="c44da094984f447bb9a61a98f0165c8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5f9b0faa384473bb733bca154027e38"/>
  <p:tag name="KSO_WM_UNIT_PLACING_PICTURE" val="75f9b0faa384473bb733bca154027e38"/>
  <p:tag name="KSO_WM_TEMPLATE_ASSEMBLE_XID" val="60656f0f4054ed1e2fb802b8"/>
  <p:tag name="KSO_WM_TEMPLATE_ASSEMBLE_GROUPID" val="60656f0f4054ed1e2fb802b8"/>
  <p:tag name="WM_BEAUTIFY_ZORDER_FLAG_TAG" val="5"/>
  <p:tag name="KSO_WM_UNIT_PLACING_PICTURE_USER_VIEWPORT" val="{&quot;height&quot;:6978,&quot;width&quot;:11088}"/>
</p:tagLst>
</file>

<file path=ppt/tags/tag23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843_1*f*1"/>
  <p:tag name="KSO_WM_TEMPLATE_CATEGORY" val="diagram"/>
  <p:tag name="KSO_WM_TEMPLATE_INDEX" val="20212843"/>
  <p:tag name="KSO_WM_UNIT_LAYERLEVEL" val="1"/>
  <p:tag name="KSO_WM_TAG_VERSION" val="1.0"/>
  <p:tag name="KSO_WM_BEAUTIFY_FLAG" val="#wm#"/>
  <p:tag name="KSO_WM_UNIT_DEFAULT_FONT" val="14;20;2"/>
  <p:tag name="KSO_WM_UNIT_BLOCK" val="0"/>
  <p:tag name="KSO_WM_UNIT_VALUE" val="576"/>
  <p:tag name="KSO_WM_UNIT_SHOW_EDIT_AREA_INDICATION" val="1"/>
  <p:tag name="KSO_WM_CHIP_GROUPID" val="5e6b05596848fb12bee65ac8"/>
  <p:tag name="KSO_WM_CHIP_XID" val="5e6b05596848fb12bee65aca"/>
  <p:tag name="KSO_WM_UNIT_DEC_AREA_ID" val="8cb1ccbfd41a4f08aa021a2337e676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3f115901fe44f3787d5c3752471e8b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644054ed1e2fb8092e"/>
  <p:tag name="KSO_WM_TEMPLATE_ASSEMBLE_GROUPID" val="60656f644054ed1e2fb8092e"/>
  <p:tag name="WM_BEAUTIFY_ZORDER_FLAG_TAG" val="4"/>
</p:tagLst>
</file>

<file path=ppt/tags/tag232.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5:50:47&quot;,&quot;maxSize&quot;:{&quot;size1&quot;:20},&quot;minSize&quot;:{&quot;size1&quot;:11.2},&quot;normalSize&quot;:{&quot;size1&quot;:11.2},&quot;subLayout&quot;:[{&quot;id&quot;:&quot;2024-05-22T15:50:47&quot;,&quot;margin&quot;:{&quot;bottom&quot;:0.025999998673796654,&quot;left&quot;:1.2699999809265137,&quot;right&quot;:1.2699999809265137,&quot;top&quot;:0.4230000376701355},&quot;type&quot;:0},{&quot;id&quot;:&quot;2024-05-22T15:50:47&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b*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NOCLEAR" val="0"/>
  <p:tag name="KSO_WM_UNIT_TYPE" val="b"/>
  <p:tag name="KSO_WM_UNIT_INDEX" val="1"/>
  <p:tag name="KSO_WM_UNIT_BLOCK" val="0"/>
  <p:tag name="KSO_WM_UNIT_SM_LIMIT_TYPE" val="2"/>
  <p:tag name="KSO_WM_UNIT_DEC_AREA_ID" val="590ceab586f14f20999948c865f9646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VALUE" val="49"/>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WM_BEAUTIFY_ZORDER_FLAG_TAG" val="3"/>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b*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NOCLEAR" val="0"/>
  <p:tag name="KSO_WM_UNIT_TYPE" val="b"/>
  <p:tag name="KSO_WM_UNIT_INDEX" val="1"/>
  <p:tag name="KSO_WM_UNIT_BLOCK" val="0"/>
  <p:tag name="KSO_WM_UNIT_SM_LIMIT_TYPE" val="2"/>
  <p:tag name="KSO_WM_UNIT_DEC_AREA_ID" val="590ceab586f14f20999948c865f9646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VALUE" val="49"/>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WM_BEAUTIFY_ZORDER_FLAG_TAG" val="3"/>
</p:tagLst>
</file>

<file path=ppt/tags/tag237.xml><?xml version="1.0" encoding="utf-8"?>
<p:tagLst xmlns:p="http://schemas.openxmlformats.org/presentationml/2006/main">
  <p:tag name="KSO_WM_UNIT_PLACING_PICTURE_USER_VIEWPORT" val="{&quot;height&quot;:3190,&quot;width&quot;:5063}"/>
</p:tagLst>
</file>

<file path=ppt/tags/tag238.xml><?xml version="1.0" encoding="utf-8"?>
<p:tagLst xmlns:p="http://schemas.openxmlformats.org/presentationml/2006/main">
  <p:tag name="KSO_WM_UNIT_PLACING_PICTURE_USER_VIEWPORT" val="{&quot;height&quot;:6232,&quot;width&quot;:4576}"/>
</p:tagLst>
</file>

<file path=ppt/tags/tag239.xml><?xml version="1.0" encoding="utf-8"?>
<p:tagLst xmlns:p="http://schemas.openxmlformats.org/presentationml/2006/main">
  <p:tag name="KSO_WM_UNIT_PLACING_PICTURE_USER_VIEWPORT" val="{&quot;height&quot;:3410,&quot;width&quot;:552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240.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5:50:47&quot;,&quot;maxSize&quot;:{&quot;size1&quot;:31.1},&quot;minSize&quot;:{&quot;size1&quot;:17.8},&quot;normalSize&quot;:{&quot;size1&quot;:17.8},&quot;subLayout&quot;:[{&quot;id&quot;:&quot;2024-05-22T15:50:47&quot;,&quot;maxSize&quot;:{&quot;size1&quot;:100},&quot;minSize&quot;:{&quot;size1&quot;:61.7},&quot;normalSize&quot;:{&quot;size1&quot;:61.7},&quot;subLayout&quot;:[{&quot;id&quot;:&quot;2024-05-22T15:50:47&quot;,&quot;margin&quot;:{&quot;bottom&quot;:0,&quot;left&quot;:1.2699999809265137,&quot;right&quot;:1.2699999809265137,&quot;top&quot;:0.4230000376701355},&quot;type&quot;:0},{&quot;id&quot;:&quot;2024-05-22T15:50:47&quot;,&quot;margin&quot;:{&quot;bottom&quot;:0.025999998673796654,&quot;left&quot;:1.2699999809265137,&quot;right&quot;:1.2699999809265137,&quot;top&quot;:0.025999998673796654},&quot;type&quot;:0}],&quot;type&quot;:0},{&quot;id&quot;:&quot;2024-05-22T15:50:47&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43.xml><?xml version="1.0" encoding="utf-8"?>
<p:tagLst xmlns:p="http://schemas.openxmlformats.org/presentationml/2006/main">
  <p:tag name="KSO_WM_UNIT_PLACING_PICTURE_USER_VIEWPORT" val="{&quot;height&quot;:3330,&quot;width&quot;:7500}"/>
</p:tagLst>
</file>

<file path=ppt/tags/tag244.xml><?xml version="1.0" encoding="utf-8"?>
<p:tagLst xmlns:p="http://schemas.openxmlformats.org/presentationml/2006/main">
  <p:tag name="KSO_WM_BEAUTIFY_FLAG" val="#wm#"/>
  <p:tag name="KSO_WM_TEMPLATE_CATEGORY" val="diagram"/>
  <p:tag name="KSO_WM_TEMPLATE_INDEX" val="20220058"/>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b*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NOCLEAR" val="0"/>
  <p:tag name="KSO_WM_UNIT_TYPE" val="b"/>
  <p:tag name="KSO_WM_UNIT_INDEX" val="1"/>
  <p:tag name="KSO_WM_UNIT_BLOCK" val="0"/>
  <p:tag name="KSO_WM_UNIT_SM_LIMIT_TYPE" val="2"/>
  <p:tag name="KSO_WM_UNIT_DEC_AREA_ID" val="590ceab586f14f20999948c865f9646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VALUE" val="49"/>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WM_BEAUTIFY_ZORDER_FLAG_TAG" val="3"/>
</p:tagLst>
</file>

<file path=ppt/tags/tag248.xml><?xml version="1.0" encoding="utf-8"?>
<p:tagLst xmlns:p="http://schemas.openxmlformats.org/presentationml/2006/main">
  <p:tag name="KSO_WM_UNIT_PLACING_PICTURE_USER_VIEWPORT" val="{&quot;height&quot;:5177,&quot;width&quot;:8329}"/>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b*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NOCLEAR" val="0"/>
  <p:tag name="KSO_WM_UNIT_TYPE" val="b"/>
  <p:tag name="KSO_WM_UNIT_INDEX" val="1"/>
  <p:tag name="KSO_WM_UNIT_BLOCK" val="0"/>
  <p:tag name="KSO_WM_UNIT_SM_LIMIT_TYPE" val="2"/>
  <p:tag name="KSO_WM_UNIT_DEC_AREA_ID" val="590ceab586f14f20999948c865f9646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VALUE" val="49"/>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WM_BEAUTIFY_ZORDER_FLAG_TAG" val="3"/>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5"/>
  <p:tag name="KSO_WM_UNIT_LAYERLEVEL" val="1"/>
  <p:tag name="KSO_WM_TAG_VERSION" val="3.0"/>
  <p:tag name="KSO_WM_BEAUTIFY_FLAG" val="#wm#"/>
  <p:tag name="KSO_WM_UNIT_TYPE" val="i"/>
  <p:tag name="KSO_WM_UNIT_INDEX" val="5"/>
</p:tagLst>
</file>

<file path=ppt/tags/tag250.xml><?xml version="1.0" encoding="utf-8"?>
<p:tagLst xmlns:p="http://schemas.openxmlformats.org/presentationml/2006/main">
  <p:tag name="KSO_WM_UNIT_PLACING_PICTURE_USER_VIEWPORT" val="{&quot;height&quot;:6690,&quot;width&quot;:10815}"/>
</p:tagLst>
</file>

<file path=ppt/tags/tag251.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5:50:47&quot;,&quot;maxSize&quot;:{&quot;size1&quot;:31.1},&quot;minSize&quot;:{&quot;size1&quot;:17.8},&quot;normalSize&quot;:{&quot;size1&quot;:17.8},&quot;subLayout&quot;:[{&quot;id&quot;:&quot;2024-05-22T15:50:47&quot;,&quot;maxSize&quot;:{&quot;size1&quot;:100},&quot;minSize&quot;:{&quot;size1&quot;:61.7},&quot;normalSize&quot;:{&quot;size1&quot;:61.7},&quot;subLayout&quot;:[{&quot;id&quot;:&quot;2024-05-22T15:50:47&quot;,&quot;margin&quot;:{&quot;bottom&quot;:0,&quot;left&quot;:1.2699999809265137,&quot;right&quot;:1.2699999809265137,&quot;top&quot;:0.4230000376701355},&quot;type&quot;:0},{&quot;id&quot;:&quot;2024-05-22T15:50:47&quot;,&quot;margin&quot;:{&quot;bottom&quot;:0.025999998673796654,&quot;left&quot;:1.2699999809265137,&quot;right&quot;:1.2699999809265137,&quot;top&quot;:0.025999998673796654},&quot;type&quot;:0}],&quot;type&quot;:0},{&quot;id&quot;:&quot;2024-05-22T15:50:47&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b*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NOCLEAR" val="0"/>
  <p:tag name="KSO_WM_UNIT_TYPE" val="b"/>
  <p:tag name="KSO_WM_UNIT_INDEX" val="1"/>
  <p:tag name="KSO_WM_UNIT_BLOCK" val="0"/>
  <p:tag name="KSO_WM_UNIT_SM_LIMIT_TYPE" val="2"/>
  <p:tag name="KSO_WM_UNIT_DEC_AREA_ID" val="590ceab586f14f20999948c865f9646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VALUE" val="49"/>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WM_BEAUTIFY_ZORDER_FLAG_TAG" val="3"/>
</p:tagLst>
</file>

<file path=ppt/tags/tag255.xml><?xml version="1.0" encoding="utf-8"?>
<p:tagLst xmlns:p="http://schemas.openxmlformats.org/presentationml/2006/main">
  <p:tag name="KSO_WM_UNIT_PLACING_PICTURE_USER_VIEWPORT" val="{&quot;height&quot;:6330,&quot;width&quot;:17775}"/>
</p:tagLst>
</file>

<file path=ppt/tags/tag256.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5:50:48&quot;,&quot;maxSize&quot;:{&quot;size1&quot;:31.1},&quot;minSize&quot;:{&quot;size1&quot;:17.8},&quot;normalSize&quot;:{&quot;size1&quot;:17.8},&quot;subLayout&quot;:[{&quot;id&quot;:&quot;2024-05-22T15:50:48&quot;,&quot;maxSize&quot;:{&quot;size1&quot;:100},&quot;minSize&quot;:{&quot;size1&quot;:61.7},&quot;normalSize&quot;:{&quot;size1&quot;:61.7},&quot;subLayout&quot;:[{&quot;id&quot;:&quot;2024-05-22T15:50:48&quot;,&quot;margin&quot;:{&quot;bottom&quot;:0,&quot;left&quot;:1.2699999809265137,&quot;right&quot;:1.2699999809265137,&quot;top&quot;:0.4230000376701355},&quot;type&quot;:0},{&quot;id&quot;:&quot;2024-05-22T15:50:48&quot;,&quot;margin&quot;:{&quot;bottom&quot;:0.025999998673796654,&quot;left&quot;:1.2699999809265137,&quot;right&quot;:1.2699999809265137,&quot;top&quot;:0.025999998673796654},&quot;type&quot;:0}],&quot;type&quot;:0},{&quot;id&quot;:&quot;2024-05-22T15:50:48&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b*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NOCLEAR" val="0"/>
  <p:tag name="KSO_WM_UNIT_TYPE" val="b"/>
  <p:tag name="KSO_WM_UNIT_INDEX" val="1"/>
  <p:tag name="KSO_WM_UNIT_BLOCK" val="0"/>
  <p:tag name="KSO_WM_UNIT_SM_LIMIT_TYPE" val="2"/>
  <p:tag name="KSO_WM_UNIT_DEC_AREA_ID" val="590ceab586f14f20999948c865f9646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VALUE" val="49"/>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WM_BEAUTIFY_ZORDER_FLAG_TAG" val="3"/>
</p:tagLst>
</file>

<file path=ppt/tags/tag26.xml><?xml version="1.0" encoding="utf-8"?>
<p:tagLst xmlns:p="http://schemas.openxmlformats.org/presentationml/2006/main">
  <p:tag name="KSO_WM_UNIT_PLACING_PICTURE_USER_VIEWPORT" val="{&quot;height&quot;:908,&quot;width&quot;:823}"/>
</p:tagLst>
</file>

<file path=ppt/tags/tag26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83_1*f*1"/>
  <p:tag name="KSO_WM_TEMPLATE_CATEGORY" val="diagram"/>
  <p:tag name="KSO_WM_TEMPLATE_INDEX" val="20211083"/>
  <p:tag name="KSO_WM_UNIT_LAYERLEVEL" val="1"/>
  <p:tag name="KSO_WM_TAG_VERSION" val="1.0"/>
  <p:tag name="KSO_WM_BEAUTIFY_FLAG" val="#wm#"/>
  <p:tag name="KSO_WM_UNIT_DEFAULT_FONT" val="14;20;2"/>
  <p:tag name="KSO_WM_UNIT_BLOCK" val="0"/>
  <p:tag name="KSO_WM_UNIT_VALUE" val="300"/>
  <p:tag name="KSO_WM_UNIT_SHOW_EDIT_AREA_INDICATION" val="1"/>
  <p:tag name="KSO_WM_CHIP_GROUPID" val="5e6b05596848fb12bee65ac8"/>
  <p:tag name="KSO_WM_CHIP_XID" val="5e6b05596848fb12bee65aca"/>
  <p:tag name="KSO_WM_UNIT_DEC_AREA_ID" val="70c8755b6f37472d840b2f40d7c25c1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t&quot;,&quot;fill_mode&quot;:&quot;full&quot;,&quot;sacle_strategy&quot;:&quot;smart&quot;}"/>
  <p:tag name="KSO_WM_ASSEMBLE_CHIP_INDEX" val="078f4d704024496f9c40d775791a1fb9"/>
  <p:tag name="KSO_WM_UNIT_TEXT_FILL_FORE_SCHEMECOLOR_INDEX_BRIGHTNESS" val="0.25"/>
  <p:tag name="KSO_WM_UNIT_TEXT_FILL_FORE_SCHEMECOLOR_INDEX" val="13"/>
  <p:tag name="KSO_WM_UNIT_TEXT_FILL_TYPE" val="1"/>
  <p:tag name="KSO_WM_TEMPLATE_ASSEMBLE_XID" val="6130c4e08b5cc6c91112a57b"/>
  <p:tag name="KSO_WM_TEMPLATE_ASSEMBLE_GROUPID" val="6130c4e08b5cc6c91112a57b"/>
  <p:tag name="WM_BEAUTIFY_ZORDER_FLAG_TAG" val="5"/>
</p:tagLst>
</file>

<file path=ppt/tags/tag261.xml><?xml version="1.0" encoding="utf-8"?>
<p:tagLst xmlns:p="http://schemas.openxmlformats.org/presentationml/2006/main">
  <p:tag name="KSO_WM_UNIT_VALUE" val="508*635"/>
  <p:tag name="KSO_WM_UNIT_HIGHLIGHT" val="0"/>
  <p:tag name="KSO_WM_UNIT_COMPATIBLE" val="1"/>
  <p:tag name="KSO_WM_UNIT_DIAGRAM_ISNUMVISUAL" val="0"/>
  <p:tag name="KSO_WM_UNIT_DIAGRAM_ISREFERUNIT" val="0"/>
  <p:tag name="KSO_WM_UNIT_TYPE" val="d"/>
  <p:tag name="KSO_WM_UNIT_INDEX" val="1"/>
  <p:tag name="KSO_WM_UNIT_ID" val="diagram20211083_1*d*1"/>
  <p:tag name="KSO_WM_TEMPLATE_CATEGORY" val="diagram"/>
  <p:tag name="KSO_WM_TEMPLATE_INDEX" val="20211083"/>
  <p:tag name="KSO_WM_UNIT_LAYERLEVEL" val="1"/>
  <p:tag name="KSO_WM_TAG_VERSION" val="1.0"/>
  <p:tag name="KSO_WM_BEAUTIFY_FLAG" val="#wm#"/>
  <p:tag name="KSO_WM_CHIP_GROUPID" val="5e7310da9a230a26b9e88a19"/>
  <p:tag name="KSO_WM_CHIP_XID" val="5e7310da9a230a26b9e88a1a"/>
  <p:tag name="KSO_WM_UNIT_DEC_AREA_ID" val="e7f42cde7938431285b9c7a82f7bb6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ecba67177d7944619af1f1e77c11ebbe"/>
  <p:tag name="KSO_WM_UNIT_PLACING_PICTURE" val="ecba67177d7944619af1f1e77c11ebbe"/>
  <p:tag name="KSO_WM_TEMPLATE_ASSEMBLE_XID" val="6130c4e08b5cc6c91112a57b"/>
  <p:tag name="KSO_WM_TEMPLATE_ASSEMBLE_GROUPID" val="6130c4e08b5cc6c91112a57b"/>
  <p:tag name="WM_BEAUTIFY_ZORDER_FLAG_TAG" val="6"/>
  <p:tag name="KSO_WM_UNIT_PLACING_PICTURE_USER_VIEWPORT" val="{&quot;height&quot;:4429,&quot;width&quot;:7233}"/>
</p:tagLst>
</file>

<file path=ppt/tags/tag262.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5:50:48&quot;,&quot;maxSize&quot;:{&quot;size1&quot;:31.1},&quot;minSize&quot;:{&quot;size1&quot;:17.8},&quot;normalSize&quot;:{&quot;size1&quot;:17.8},&quot;subLayout&quot;:[{&quot;id&quot;:&quot;2024-05-22T15:50:48&quot;,&quot;maxSize&quot;:{&quot;size1&quot;:100},&quot;minSize&quot;:{&quot;size1&quot;:61.7},&quot;normalSize&quot;:{&quot;size1&quot;:61.7},&quot;subLayout&quot;:[{&quot;id&quot;:&quot;2024-05-22T15:50:48&quot;,&quot;margin&quot;:{&quot;bottom&quot;:0,&quot;left&quot;:1.2699999809265137,&quot;right&quot;:1.2699999809265137,&quot;top&quot;:0.4230000376701355},&quot;type&quot;:0},{&quot;id&quot;:&quot;2024-05-22T15:50:48&quot;,&quot;margin&quot;:{&quot;bottom&quot;:0.025999998673796654,&quot;left&quot;:1.2699999809265137,&quot;right&quot;:1.2699999809265137,&quot;top&quot;:0.025999998673796654},&quot;type&quot;:0}],&quot;type&quot;:0},{&quot;id&quot;:&quot;2024-05-22T15:50:48&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354_9*a*1"/>
  <p:tag name="KSO_WM_TEMPLATE_CATEGORY" val="custom"/>
  <p:tag name="KSO_WM_TEMPLATE_INDEX" val="20233354"/>
  <p:tag name="KSO_WM_UNIT_LAYERLEVEL" val="1"/>
  <p:tag name="KSO_WM_TAG_VERSION" val="3.0"/>
  <p:tag name="KSO_WM_BEAUTIFY_FLAG" val="#wm#"/>
  <p:tag name="KSO_WM_UNIT_ISCONTENTSTITLE" val="0"/>
  <p:tag name="KSO_WM_UNIT_ISNUMDGMTITLE" val="0"/>
  <p:tag name="KSO_WM_UNIT_NOCLEAR" val="1"/>
  <p:tag name="KSO_WM_UNIT_TYPE" val="a"/>
  <p:tag name="KSO_WM_UNIT_INDEX" val="1"/>
  <p:tag name="KSO_WM_UNIT_PRESET_TEXT" val="感谢指正"/>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3354_9*i*1"/>
  <p:tag name="KSO_WM_TEMPLATE_CATEGORY" val="custom"/>
  <p:tag name="KSO_WM_TEMPLATE_INDEX" val="20233354"/>
  <p:tag name="KSO_WM_UNIT_LAYERLEVEL" val="1"/>
  <p:tag name="KSO_WM_TAG_VERSION" val="3.0"/>
  <p:tag name="KSO_WM_BEAUTIFY_FLAG" val="#wm#"/>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3354_9*i*2"/>
  <p:tag name="KSO_WM_TEMPLATE_CATEGORY" val="custom"/>
  <p:tag name="KSO_WM_TEMPLATE_INDEX" val="20233354"/>
  <p:tag name="KSO_WM_UNIT_LAYERLEVEL" val="1"/>
  <p:tag name="KSO_WM_TAG_VERSION" val="3.0"/>
  <p:tag name="KSO_WM_BEAUTIFY_FLAG" val="#wm#"/>
</p:tagLst>
</file>

<file path=ppt/tags/tag266.xml><?xml version="1.0" encoding="utf-8"?>
<p:tagLst xmlns:p="http://schemas.openxmlformats.org/presentationml/2006/main">
  <p:tag name="KSO_WM_SLIDE_ID" val="custom20233354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3286"/>
  <p:tag name="KSO_WM_SLIDE_TYPE" val="endPage"/>
  <p:tag name="KSO_WM_SLIDE_SUBTYPE" val="pureTxt"/>
  <p:tag name="KSO_WM_SLIDE_LAYOUT" val="a_f"/>
  <p:tag name="KSO_WM_SLIDE_LAYOUT_CNT" val="1_1"/>
</p:tagLst>
</file>

<file path=ppt/tags/tag267.xml><?xml version="1.0" encoding="utf-8"?>
<p:tagLst xmlns:p="http://schemas.openxmlformats.org/presentationml/2006/main">
  <p:tag name="commondata" val="eyJoZGlkIjoiOWRjZTk5MGI3MTZhNzBiNDQ2ZjYxOWNmYmIwN2RkYTgifQ=="/>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29"/>
  <p:tag name="KSO_WM_TEMPLATE_CATEGORY" val="custom"/>
  <p:tag name="KSO_WM_TEMPLATE_INDEX" val="20233354"/>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TEMPLATE_CATEGORY" val="custom"/>
  <p:tag name="KSO_WM_TEMPLATE_INDEX" val="20233354"/>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34.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354"/>
  <p:tag name="KSO_WM_TEMPLATE_THUMBS_INDEX" val="1、9"/>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3*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3"/>
  <p:tag name="KSO_WM_UNIT_DEC_AREA_ID" val="8a3794c4b6e349188cfeedf5b6c3c579"/>
  <p:tag name="KSO_WM_UNIT_DECORATE_INFO" val="{&quot;ReferentInfo&quot;:{&quot;Id&quot;:&quot;d1a394a27fb4426d839dac8d39cf9a61&quot;,&quot;X&quot;:{&quot;Pos&quot;:1},&quot;Y&quot;:{&quot;Pos&quot;:0}},&quot;DecorateInfoX&quot;:{&quot;Pos&quot;:1,&quot;IsAbs&quot;:true},&quot;DecorateInfoY&quot;:{&quot;Pos&quot;:1,&quot;IsAbs&quot;:true},&quot;DecorateInfoW&quot;:{&quot;IsAbs&quot;:fals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631_1*i*1"/>
  <p:tag name="KSO_WM_TEMPLATE_CATEGORY" val="diagram"/>
  <p:tag name="KSO_WM_TEMPLATE_INDEX" val="20207631"/>
  <p:tag name="KSO_WM_UNIT_LAYERLEVEL" val="1"/>
  <p:tag name="KSO_WM_TAG_VERSION" val="1.0"/>
  <p:tag name="KSO_WM_BEAUTIFY_FLAG" val="#wm#"/>
  <p:tag name="KSO_WM_UNIT_BLOCK" val="0"/>
  <p:tag name="KSO_WM_UNIT_SM_LIMIT_TYPE" val="2"/>
  <p:tag name="KSO_WM_UNIT_DEC_AREA_ID" val="2ebe800bc8e040a59aa8179dc2e33b4a"/>
  <p:tag name="KSO_WM_UNIT_TYPE" val="i"/>
  <p:tag name="KSO_WM_UNIT_INDEX" val="1"/>
  <p:tag name="KSO_WM_UNIT_DECORATE_INFO" val="{&quot;DecorateInfoH&quot;:{&quot;IsAbs&quot;:true},&quot;DecorateInfoW&quot;:{&quot;IsAbs&quot;:true},&quot;DecorateInfoX&quot;:{&quot;IsAbs&quot;:true,&quot;Pos&quot;:1},&quot;DecorateInfoY&quot;:{&quot;IsAbs&quot;:true,&quot;Pos&quot;:1},&quot;ReferentInfo&quot;:{&quot;Id&quot;:&quot;475f84925f914a8086e09eda1d0c6e7c&quot;,&quot;X&quot;:{&quot;Pos&quot;:1},&quot;Y&quot;:{&quot;Pos&quot;:1}},&quot;whChangeMode&quot;:0}"/>
  <p:tag name="KSO_WM_CHIP_GROUPID" val="5ee9de389390e3092d79781b"/>
  <p:tag name="KSO_WM_CHIP_XID" val="5ee9de389390e3092d79781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738"/>
  <p:tag name="KSO_WM_TEMPLATE_ASSEMBLE_XID" val="60656e6e4054ed1e2fb7f89b"/>
  <p:tag name="KSO_WM_TEMPLATE_ASSEMBLE_GROUPID" val="60656e6e4054ed1e2fb7f89b"/>
  <p:tag name="WM_BEAUTIFY_ZORDER_FLAG_TAG" val="2"/>
</p:tagLst>
</file>

<file path=ppt/tags/tag38.xml><?xml version="1.0" encoding="utf-8"?>
<p:tagLst xmlns:p="http://schemas.openxmlformats.org/presentationml/2006/main">
  <p:tag name="KSO_WM_UNIT_VALUE" val="1311*2538"/>
  <p:tag name="KSO_WM_UNIT_HIGHLIGHT" val="0"/>
  <p:tag name="KSO_WM_UNIT_COMPATIBLE" val="0"/>
  <p:tag name="KSO_WM_UNIT_DIAGRAM_ISNUMVISUAL" val="0"/>
  <p:tag name="KSO_WM_UNIT_DIAGRAM_ISREFERUNIT" val="0"/>
  <p:tag name="KSO_WM_UNIT_TYPE" val="d"/>
  <p:tag name="KSO_WM_UNIT_INDEX" val="1"/>
  <p:tag name="KSO_WM_UNIT_ID" val="diagram20207631_1*d*1"/>
  <p:tag name="KSO_WM_TEMPLATE_CATEGORY" val="diagram"/>
  <p:tag name="KSO_WM_TEMPLATE_INDEX" val="20207631"/>
  <p:tag name="KSO_WM_UNIT_LAYERLEVEL" val="1"/>
  <p:tag name="KSO_WM_TAG_VERSION" val="1.0"/>
  <p:tag name="KSO_WM_BEAUTIFY_FLAG" val="#wm#"/>
  <p:tag name="KSO_WM_CHIP_GROUPID" val="5e7310da9a230a26b9e88a19"/>
  <p:tag name="KSO_WM_CHIP_XID" val="5e7310da9a230a26b9e88a1a"/>
  <p:tag name="KSO_WM_UNIT_DEC_AREA_ID" val="475f84925f914a8086e09eda1d0c6e7c"/>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5f9c28dae4c46e29b59f372475f2c6c"/>
  <p:tag name="KSO_WM_UNIT_PLACING_PICTURE" val="55f9c28dae4c46e29b59f372475f2c6c"/>
  <p:tag name="KSO_WM_TEMPLATE_ASSEMBLE_XID" val="60656e6e4054ed1e2fb7f89b"/>
  <p:tag name="KSO_WM_TEMPLATE_ASSEMBLE_GROUPID" val="60656e6e4054ed1e2fb7f89b"/>
  <p:tag name="WM_BEAUTIFY_ZORDER_FLAG_TAG" val="3"/>
  <p:tag name="KSO_WM_UNIT_PLACING_PICTURE_USER_VIEWPORT" val="{&quot;height&quot;:7608.544881889764,&quot;width&quot;:17018.299212598424}"/>
</p:tagLst>
</file>

<file path=ppt/tags/tag39.xml><?xml version="1.0" encoding="utf-8"?>
<p:tagLst xmlns:p="http://schemas.openxmlformats.org/presentationml/2006/main">
  <p:tag name="KSO_WM_SLIDE_ID" val="diagram20220058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058"/>
  <p:tag name="KSO_WM_SLIDE_TYPE" val="text"/>
  <p:tag name="KSO_WM_SLIDE_SUBTYPE" val="picTxt"/>
  <p:tag name="KSO_WM_SLIDE_LAYOUTTYPE" val="topbottom"/>
  <p:tag name="KSO_WM_SLIDE_SIZE" val="888*492"/>
  <p:tag name="KSO_WM_SLIDE_POSITION" val="36*24"/>
  <p:tag name="KSO_WM_SLIDE_LAYOUT" val="d"/>
  <p:tag name="KSO_WM_SLIDE_LAYOUT_CNT" val="1"/>
  <p:tag name="KSO_WM_SLIDE_LAYOUT_INFO" val="{&quot;backgroundInfo&quot;:[{&quot;bottom&quot;:0,&quot;bottomAbs&quot;:false,&quot;left&quot;:0,&quot;leftAbs&quot;:false,&quot;right&quot;:0,&quot;rightAbs&quot;:false,&quot;top&quot;:0,&quot;topAbs&quot;:false,&quot;type&quot;:&quot;general&quot;}],&quot;id&quot;:&quot;2024-05-22T14:17:28&quot;,&quot;margin&quot;:{&quot;bottom&quot;:0.847000002861023,&quot;left&quot;:1.2699999809265137,&quot;right&quot;:1.2699999809265137,&quot;top&quot;:1.6929999589920044},&quot;type&quot;:0}"/>
  <p:tag name="KSO_WM_SLIDE_RATIO" val="1.777778"/>
  <p:tag name="KSO_WM_SLIDE_BACKGROUND" val="[&quot;general&quot;]"/>
  <p:tag name="KSO_WM_SLIDE_BACKGROUND_TYPE" val="general"/>
  <p:tag name="KSO_WM_SLIDE_BK_DARK_LIGHT" val="2"/>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4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6915_6*l_h_f*1_1_1"/>
  <p:tag name="KSO_WM_TEMPLATE_CATEGORY" val="custom"/>
  <p:tag name="KSO_WM_TEMPLATE_INDEX" val="20206915"/>
  <p:tag name="KSO_WM_UNIT_LAYERLEVEL" val="1_1_1"/>
  <p:tag name="KSO_WM_TAG_VERSION" val="1.0"/>
  <p:tag name="KSO_WM_UNIT_PRESET_TEXT" val="请言简意赅的阐述您的观点。"/>
  <p:tag name="KSO_WM_UNIT_TEXT_FILL_FORE_SCHEMECOLOR_INDEX_BRIGHTNESS" val="0.25"/>
  <p:tag name="KSO_WM_UNIT_TEXT_FILL_FORE_SCHEMECOLOR_INDEX" val="13"/>
  <p:tag name="KSO_WM_UNIT_TEXT_FILL_TYPE" val="1"/>
  <p:tag name="KSO_WM_DIAGRAM_VIRTUALLY_FRAME" val="{&quot;height&quot;:394.3426771653543,&quot;left&quot;:273.6499212598425,&quot;top&quot;:110.05732283464567,&quot;width&quot;:583.0681102362207}"/>
</p:tagLst>
</file>

<file path=ppt/tags/tag41.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custom20202990_9*a*1"/>
  <p:tag name="KSO_WM_TEMPLATE_CATEGORY" val="custom"/>
  <p:tag name="KSO_WM_TEMPLATE_INDEX" val="20202990"/>
  <p:tag name="KSO_WM_UNIT_LAYERLEVEL" val="1"/>
  <p:tag name="KSO_WM_TAG_VERSION" val="1.0"/>
  <p:tag name="KSO_WM_BEAUTIFY_FLAG" val="#wm#"/>
  <p:tag name="KSO_WM_UNIT_PRESET_TEXT" val="点击输入标题内容"/>
  <p:tag name="KSO_WM_UNIT_TEXT_FILL_FORE_SCHEMECOLOR_INDEX_BRIGHTNESS" val="0.15"/>
  <p:tag name="KSO_WM_UNIT_TEXT_FILL_FORE_SCHEMECOLOR_INDEX" val="13"/>
  <p:tag name="KSO_WM_UNIT_TEXT_FILL_TYPE" val="1"/>
</p:tagLst>
</file>

<file path=ppt/tags/tag42.xml><?xml version="1.0" encoding="utf-8"?>
<p:tagLst xmlns:p="http://schemas.openxmlformats.org/presentationml/2006/main">
  <p:tag name="KSO_WM_SLIDE_ID" val="custom20202990_9"/>
  <p:tag name="KSO_WM_TEMPLATE_SUBCATEGORY" val="17"/>
  <p:tag name="KSO_WM_TEMPLATE_MASTER_TYPE" val="1"/>
  <p:tag name="KSO_WM_TEMPLATE_COLOR_TYPE" val="1"/>
  <p:tag name="KSO_WM_SLIDE_TYPE" val="sectionTitle"/>
  <p:tag name="KSO_WM_SLIDE_SUBTYPE" val="pureTxt"/>
  <p:tag name="KSO_WM_SLIDE_ITEM_CNT" val="0"/>
  <p:tag name="KSO_WM_SLIDE_INDEX" val="9"/>
  <p:tag name="KSO_WM_TAG_VERSION" val="1.0"/>
  <p:tag name="KSO_WM_BEAUTIFY_FLAG" val="#wm#"/>
  <p:tag name="KSO_WM_TEMPLATE_CATEGORY" val="custom"/>
  <p:tag name="KSO_WM_TEMPLATE_INDEX" val="20202990"/>
  <p:tag name="KSO_WM_SLIDE_LAYOUT" val="a_b_e"/>
  <p:tag name="KSO_WM_SLIDE_LAYOUT_CNT" val="1_1_1"/>
</p:tagLst>
</file>

<file path=ppt/tags/tag4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4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86_1*l_h_f*1_1_1"/>
  <p:tag name="KSO_WM_TEMPLATE_CATEGORY" val="diagram"/>
  <p:tag name="KSO_WM_TEMPLATE_INDEX" val="20231986"/>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3"/>
  <p:tag name="KSO_WM_DIAGRAM_MIN_ITEMCNT" val="1"/>
  <p:tag name="KSO_WM_DIAGRAM_VIRTUALLY_FRAME" val="{&quot;height&quot;:319.70000000000005,&quot;left&quot;:112.19369468388595,&quot;top&quot;:124.52503937007873,&quot;width&quot;:267.20001220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内容。"/>
  <p:tag name="KSO_WM_UNIT_USESOURCEFORMAT_APPLY" val="0"/>
</p:tagLst>
</file>

<file path=ppt/tags/tag4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4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86_1*l_h_f*1_1_1"/>
  <p:tag name="KSO_WM_TEMPLATE_CATEGORY" val="diagram"/>
  <p:tag name="KSO_WM_TEMPLATE_INDEX" val="20231986"/>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3"/>
  <p:tag name="KSO_WM_DIAGRAM_MIN_ITEMCNT" val="1"/>
  <p:tag name="KSO_WM_DIAGRAM_VIRTUALLY_FRAME" val="{&quot;height&quot;:319.70000000000005,&quot;left&quot;:112.19369468388595,&quot;top&quot;:124.52503937007873,&quot;width&quot;:267.20001220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内容。"/>
  <p:tag name="KSO_WM_UNIT_USESOURCEFORMAT_APPLY" val="0"/>
</p:tagLst>
</file>

<file path=ppt/tags/tag47.xml><?xml version="1.0" encoding="utf-8"?>
<p:tagLst xmlns:p="http://schemas.openxmlformats.org/presentationml/2006/main">
  <p:tag name="KSO_WM_TEMPLATE_CATEGORY" val="custom"/>
  <p:tag name="KSO_WM_TEMPLATE_INDEX" val="20233354"/>
</p:tagLst>
</file>

<file path=ppt/tags/tag4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4813_1*a*1"/>
  <p:tag name="KSO_WM_TEMPLATE_CATEGORY" val="custom"/>
  <p:tag name="KSO_WM_TEMPLATE_INDEX" val="20234813"/>
  <p:tag name="KSO_WM_UNIT_LAYERLEVEL" val="1"/>
  <p:tag name="KSO_WM_TAG_VERSION" val="3.0"/>
  <p:tag name="KSO_WM_BEAUTIFY_FLAG" val="#wm#"/>
  <p:tag name="KSO_WM_UNIT_PRESET_TEXT" val="单击此处添加标题"/>
  <p:tag name="KSO_WM_UNIT_VALUE" val="14"/>
  <p:tag name="KSO_WM_UNIT_TEXT_FILL_FORE_SCHEMECOLOR_INDEX" val="13"/>
  <p:tag name="KSO_WM_UNIT_TEXT_FILL_TYPE" val="1"/>
  <p:tag name="KSO_WM_UNIT_USESOURCEFORMAT_APPLY" val="1"/>
</p:tagLst>
</file>

<file path=ppt/tags/tag49.xml><?xml version="1.0" encoding="utf-8"?>
<p:tagLst xmlns:p="http://schemas.openxmlformats.org/presentationml/2006/main">
  <p:tag name="KSO_WM_UNIT_VALUE" val="748*1168"/>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813_1*d*1"/>
  <p:tag name="KSO_WM_TEMPLATE_CATEGORY" val="custom"/>
  <p:tag name="KSO_WM_TEMPLATE_INDEX" val="20234813"/>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50.xml><?xml version="1.0" encoding="utf-8"?>
<p:tagLst xmlns:p="http://schemas.openxmlformats.org/presentationml/2006/main">
  <p:tag name="KSO_WM_UNIT_VALUE" val="748*1168"/>
  <p:tag name="KSO_WM_UNIT_HIGHLIGHT" val="0"/>
  <p:tag name="KSO_WM_UNIT_COMPATIBLE" val="0"/>
  <p:tag name="KSO_WM_UNIT_DIAGRAM_ISNUMVISUAL" val="0"/>
  <p:tag name="KSO_WM_UNIT_DIAGRAM_ISREFERUNIT" val="0"/>
  <p:tag name="KSO_WM_DIAGRAM_GROUP_CODE" val="l1-1"/>
  <p:tag name="KSO_WM_UNIT_TYPE" val="d"/>
  <p:tag name="KSO_WM_UNIT_INDEX" val="2"/>
  <p:tag name="KSO_WM_UNIT_ID" val="custom20234813_1*d*2"/>
  <p:tag name="KSO_WM_TEMPLATE_CATEGORY" val="custom"/>
  <p:tag name="KSO_WM_TEMPLATE_INDEX" val="20234813"/>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4813_1*i*1"/>
  <p:tag name="KSO_WM_TEMPLATE_CATEGORY" val="custom"/>
  <p:tag name="KSO_WM_TEMPLATE_INDEX" val="20234813"/>
  <p:tag name="KSO_WM_UNIT_LAYERLEVEL" val="1"/>
  <p:tag name="KSO_WM_TAG_VERSION" val="3.0"/>
  <p:tag name="KSO_WM_BEAUTIFY_FLAG" val="#wm#"/>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4813_1*i*2"/>
  <p:tag name="KSO_WM_TEMPLATE_CATEGORY" val="custom"/>
  <p:tag name="KSO_WM_TEMPLATE_INDEX" val="20234813"/>
  <p:tag name="KSO_WM_UNIT_LAYERLEVEL" val="1"/>
  <p:tag name="KSO_WM_TAG_VERSION" val="3.0"/>
  <p:tag name="KSO_WM_BEAUTIFY_FLAG" val="#wm#"/>
  <p:tag name="KSO_WM_UNIT_TEXT_FILL_FORE_SCHEMECOLOR_INDEX" val="14"/>
  <p:tag name="KSO_WM_UNIT_TEXT_FILL_TYPE" val="1"/>
  <p:tag name="KSO_WM_UNIT_USESOURCEFORMAT_APPLY" val="1"/>
</p:tagLst>
</file>

<file path=ppt/tags/tag5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f"/>
  <p:tag name="KSO_WM_UNIT_INDEX" val="1"/>
  <p:tag name="KSO_WM_UNIT_ID" val="custom20234813_1*f*1"/>
  <p:tag name="KSO_WM_TEMPLATE_CATEGORY" val="custom"/>
  <p:tag name="KSO_WM_TEMPLATE_INDEX" val="20234813"/>
  <p:tag name="KSO_WM_UNIT_LAYERLEVEL" val="1"/>
  <p:tag name="KSO_WM_TAG_VERSION" val="3.0"/>
  <p:tag name="KSO_WM_BEAUTIFY_FLAG" val="#wm#"/>
  <p:tag name="KSO_WM_UNIT_PRESET_TEXT" val="单击此处添加文本内容，简明阐述观点。根据需要可增减文字，以便观者理解您的思想。&#10;"/>
  <p:tag name="KSO_WM_UNIT_USESOURCEFORMAT_APPLY" val="1"/>
</p:tagLst>
</file>

<file path=ppt/tags/tag54.xml><?xml version="1.0" encoding="utf-8"?>
<p:tagLst xmlns:p="http://schemas.openxmlformats.org/presentationml/2006/main">
  <p:tag name="KSO_WM_UNIT_SUBTYPE" val="a"/>
  <p:tag name="KSO_WM_UNIT_NOCLEAR" val="0"/>
  <p:tag name="KSO_WM_UNIT_VALUE" val="132"/>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4817_1*l_h_f*1_1_1"/>
  <p:tag name="KSO_WM_TEMPLATE_CATEGORY" val="diagram"/>
  <p:tag name="KSO_WM_TEMPLATE_INDEX" val="20234817"/>
  <p:tag name="KSO_WM_UNIT_LAYERLEVEL" val="1_1_1"/>
  <p:tag name="KSO_WM_TAG_VERSION" val="3.0"/>
  <p:tag name="KSO_WM_BEAUTIFY_FLAG" val="#wm#"/>
  <p:tag name="KSO_WM_DIAGRAM_VERSION" val="3"/>
  <p:tag name="KSO_WM_DIAGRAM_COLOR_TRICK" val="1"/>
  <p:tag name="KSO_WM_DIAGRAM_COLOR_TEXT_CAN_REMOVE" val="n"/>
  <p:tag name="KSO_WM_UNIT_PRESET_TEXT" val="单击此处添加文本，简明扼要地阐述您的观点。根据需要可酌情增减文字，以便观者准确地理解您传达的思想。单击此处添加文本具体内容，简明扼要地阐述您的观点。根据需要可酌情增减文字，以便观者准确地理解您传达的思想。&#10;"/>
  <p:tag name="KSO_WM_UNIT_TEXT_FILL_FORE_SCHEMECOLOR_INDEX" val="1"/>
  <p:tag name="KSO_WM_UNIT_TEXT_FILL_TYPE" val="1"/>
  <p:tag name="KSO_WM_DIAGRAM_MAX_ITEMCNT" val="4"/>
  <p:tag name="KSO_WM_DIAGRAM_MIN_ITEMCNT" val="2"/>
  <p:tag name="KSO_WM_DIAGRAM_VIRTUALLY_FRAME" val="{&quot;height&quot;:360.6947326660156,&quot;width&quot;:361.39993286132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55.xml><?xml version="1.0" encoding="utf-8"?>
<p:tagLst xmlns:p="http://schemas.openxmlformats.org/presentationml/2006/main">
  <p:tag name="KSO_WM_UNIT_SUBTYPE" val="a"/>
  <p:tag name="KSO_WM_UNIT_NOCLEAR" val="0"/>
  <p:tag name="KSO_WM_UNIT_VALUE" val="132"/>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4817_1*l_h_f*1_2_1"/>
  <p:tag name="KSO_WM_TEMPLATE_CATEGORY" val="diagram"/>
  <p:tag name="KSO_WM_TEMPLATE_INDEX" val="20234817"/>
  <p:tag name="KSO_WM_UNIT_LAYERLEVEL" val="1_1_1"/>
  <p:tag name="KSO_WM_TAG_VERSION" val="3.0"/>
  <p:tag name="KSO_WM_BEAUTIFY_FLAG" val="#wm#"/>
  <p:tag name="KSO_WM_DIAGRAM_VERSION" val="3"/>
  <p:tag name="KSO_WM_DIAGRAM_COLOR_TRICK" val="1"/>
  <p:tag name="KSO_WM_DIAGRAM_COLOR_TEXT_CAN_REMOVE" val="n"/>
  <p:tag name="KSO_WM_UNIT_PRESET_TEXT" val="单击此处添加文本，简明扼要地阐述您的观点。根据需要可酌情增减文字，以便观者准确地理解您传达的思想。单击此处添加文本具体内容，简明扼要地阐述您的观点。根据需要可酌情增减文字，以便观者准确地理解您传达的思想。&#10;"/>
  <p:tag name="KSO_WM_UNIT_TEXT_FILL_FORE_SCHEMECOLOR_INDEX" val="1"/>
  <p:tag name="KSO_WM_UNIT_TEXT_FILL_TYPE" val="1"/>
  <p:tag name="KSO_WM_DIAGRAM_MAX_ITEMCNT" val="4"/>
  <p:tag name="KSO_WM_DIAGRAM_MIN_ITEMCNT" val="2"/>
  <p:tag name="KSO_WM_DIAGRAM_VIRTUALLY_FRAME" val="{&quot;height&quot;:360.6947326660156,&quot;width&quot;:361.39993286132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4817_1*l_h_i*1_1_1"/>
  <p:tag name="KSO_WM_TEMPLATE_CATEGORY" val="diagram"/>
  <p:tag name="KSO_WM_TEMPLATE_INDEX" val="20234817"/>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60.6947326660156,&quot;width&quot;:361.399932861328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57.xml><?xml version="1.0" encoding="utf-8"?>
<p:tagLst xmlns:p="http://schemas.openxmlformats.org/presentationml/2006/main">
  <p:tag name="KSO_WM_UNIT_VALUE" val="49*56"/>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4817_1*l_h_x*1_1_1"/>
  <p:tag name="KSO_WM_TEMPLATE_CATEGORY" val="diagram"/>
  <p:tag name="KSO_WM_TEMPLATE_INDEX" val="2023481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60.6947326660156,&quot;width&quot;:361.3999328613281}"/>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4817_1*l_h_i*1_2_1"/>
  <p:tag name="KSO_WM_TEMPLATE_CATEGORY" val="diagram"/>
  <p:tag name="KSO_WM_TEMPLATE_INDEX" val="20234817"/>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60.6947326660156,&quot;width&quot;:361.399932861328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59.xml><?xml version="1.0" encoding="utf-8"?>
<p:tagLst xmlns:p="http://schemas.openxmlformats.org/presentationml/2006/main">
  <p:tag name="KSO_WM_UNIT_VALUE" val="49*56"/>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4817_1*l_h_x*1_2_1"/>
  <p:tag name="KSO_WM_TEMPLATE_CATEGORY" val="diagram"/>
  <p:tag name="KSO_WM_TEMPLATE_INDEX" val="2023481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60.6947326660156,&quot;width&quot;:361.3999328613281}"/>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6.xml><?xml version="1.0" encoding="utf-8"?>
<p:tagLst xmlns:p="http://schemas.openxmlformats.org/presentationml/2006/main">
  <p:tag name="KSO_WM_UNIT_PLACING_PICTURE_USER_VIEWPORT" val="{&quot;height&quot;:908,&quot;width&quot;:823}"/>
</p:tagLst>
</file>

<file path=ppt/tags/tag60.xml><?xml version="1.0" encoding="utf-8"?>
<p:tagLst xmlns:p="http://schemas.openxmlformats.org/presentationml/2006/main">
  <p:tag name="KSO_WM_SLIDE_ID" val="custom20234813_1"/>
  <p:tag name="KSO_WM_TEMPLATE_SUBCATEGORY" val="0"/>
  <p:tag name="KSO_WM_TEMPLATE_MASTER_TYPE" val="0"/>
  <p:tag name="KSO_WM_TEMPLATE_COLOR_TYPE" val="0"/>
  <p:tag name="KSO_WM_SLIDE_TYPE" val="text"/>
  <p:tag name="KSO_WM_SLIDE_SUBTYPE" val="picTxt"/>
  <p:tag name="KSO_WM_SLIDE_ITEM_CNT" val="3"/>
  <p:tag name="KSO_WM_SLIDE_INDEX" val="1"/>
  <p:tag name="KSO_WM_SLIDE_SIZE" val="358.629*344.119"/>
  <p:tag name="KSO_WM_SLIDE_POSITION" val="78.6857*143.026"/>
  <p:tag name="KSO_WM_DIAGRAM_GROUP_CODE" val="l1-1"/>
  <p:tag name="KSO_WM_SLIDE_DIAGTYPE" val="l"/>
  <p:tag name="KSO_WM_TAG_VERSION" val="3.0"/>
  <p:tag name="KSO_WM_BEAUTIFY_FLAG" val="#wm#"/>
  <p:tag name="KSO_WM_TEMPLATE_CATEGORY" val="custom"/>
  <p:tag name="KSO_WM_TEMPLATE_INDEX" val="20234813"/>
  <p:tag name="KSO_WM_SLIDE_LAYOUT" val="a_d_f_l"/>
  <p:tag name="KSO_WM_SLIDE_LAYOUT_CNT" val="1_2_1_1"/>
</p:tagLst>
</file>

<file path=ppt/tags/tag6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4813_1*a*1"/>
  <p:tag name="KSO_WM_TEMPLATE_CATEGORY" val="custom"/>
  <p:tag name="KSO_WM_TEMPLATE_INDEX" val="20234813"/>
  <p:tag name="KSO_WM_UNIT_LAYERLEVEL" val="1"/>
  <p:tag name="KSO_WM_TAG_VERSION" val="3.0"/>
  <p:tag name="KSO_WM_BEAUTIFY_FLAG" val="#wm#"/>
  <p:tag name="KSO_WM_UNIT_PRESET_TEXT" val="单击此处添加标题"/>
  <p:tag name="KSO_WM_UNIT_VALUE" val="14"/>
  <p:tag name="KSO_WM_UNIT_TEXT_FILL_FORE_SCHEMECOLOR_INDEX" val="13"/>
  <p:tag name="KSO_WM_UNIT_TEXT_FILL_TYPE" val="1"/>
  <p:tag name="KSO_WM_UNIT_USESOURCEFORMAT_APPLY" val="1"/>
</p:tagLst>
</file>

<file path=ppt/tags/tag62.xml><?xml version="1.0" encoding="utf-8"?>
<p:tagLst xmlns:p="http://schemas.openxmlformats.org/presentationml/2006/main">
  <p:tag name="KSO_WM_UNIT_VALUE" val="748*1168"/>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813_1*d*1"/>
  <p:tag name="KSO_WM_TEMPLATE_CATEGORY" val="custom"/>
  <p:tag name="KSO_WM_TEMPLATE_INDEX" val="20234813"/>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1"/>
</p:tagLst>
</file>

<file path=ppt/tags/tag63.xml><?xml version="1.0" encoding="utf-8"?>
<p:tagLst xmlns:p="http://schemas.openxmlformats.org/presentationml/2006/main">
  <p:tag name="KSO_WM_UNIT_VALUE" val="748*1168"/>
  <p:tag name="KSO_WM_UNIT_HIGHLIGHT" val="0"/>
  <p:tag name="KSO_WM_UNIT_COMPATIBLE" val="0"/>
  <p:tag name="KSO_WM_UNIT_DIAGRAM_ISNUMVISUAL" val="0"/>
  <p:tag name="KSO_WM_UNIT_DIAGRAM_ISREFERUNIT" val="0"/>
  <p:tag name="KSO_WM_DIAGRAM_GROUP_CODE" val="l1-1"/>
  <p:tag name="KSO_WM_UNIT_TYPE" val="d"/>
  <p:tag name="KSO_WM_UNIT_INDEX" val="2"/>
  <p:tag name="KSO_WM_UNIT_ID" val="custom20234813_1*d*2"/>
  <p:tag name="KSO_WM_TEMPLATE_CATEGORY" val="custom"/>
  <p:tag name="KSO_WM_TEMPLATE_INDEX" val="20234813"/>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4813_1*i*1"/>
  <p:tag name="KSO_WM_TEMPLATE_CATEGORY" val="custom"/>
  <p:tag name="KSO_WM_TEMPLATE_INDEX" val="20234813"/>
  <p:tag name="KSO_WM_UNIT_LAYERLEVEL" val="1"/>
  <p:tag name="KSO_WM_TAG_VERSION" val="3.0"/>
  <p:tag name="KSO_WM_BEAUTIFY_FLAG" val="#wm#"/>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4813_1*i*2"/>
  <p:tag name="KSO_WM_TEMPLATE_CATEGORY" val="custom"/>
  <p:tag name="KSO_WM_TEMPLATE_INDEX" val="20234813"/>
  <p:tag name="KSO_WM_UNIT_LAYERLEVEL" val="1"/>
  <p:tag name="KSO_WM_TAG_VERSION" val="3.0"/>
  <p:tag name="KSO_WM_BEAUTIFY_FLAG" val="#wm#"/>
  <p:tag name="KSO_WM_UNIT_TEXT_FILL_FORE_SCHEMECOLOR_INDEX" val="14"/>
  <p:tag name="KSO_WM_UNIT_TEXT_FILL_TYPE" val="1"/>
  <p:tag name="KSO_WM_UNIT_USESOURCEFORMAT_APPLY" val="1"/>
</p:tagLst>
</file>

<file path=ppt/tags/tag6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f"/>
  <p:tag name="KSO_WM_UNIT_INDEX" val="1"/>
  <p:tag name="KSO_WM_UNIT_ID" val="custom20234813_1*f*1"/>
  <p:tag name="KSO_WM_TEMPLATE_CATEGORY" val="custom"/>
  <p:tag name="KSO_WM_TEMPLATE_INDEX" val="20234813"/>
  <p:tag name="KSO_WM_UNIT_LAYERLEVEL" val="1"/>
  <p:tag name="KSO_WM_TAG_VERSION" val="3.0"/>
  <p:tag name="KSO_WM_BEAUTIFY_FLAG" val="#wm#"/>
  <p:tag name="KSO_WM_UNIT_PRESET_TEXT" val="单击此处添加文本内容，简明阐述观点。根据需要可增减文字，以便观者理解您的思想。&#10;"/>
  <p:tag name="KSO_WM_UNIT_USESOURCEFORMAT_APPLY"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17_2*l_h_f*1_1_1"/>
  <p:tag name="KSO_WM_TEMPLATE_CATEGORY" val="diagram"/>
  <p:tag name="KSO_WM_TEMPLATE_INDEX" val="20234817"/>
  <p:tag name="KSO_WM_UNIT_LAYERLEVEL" val="1_1_1"/>
  <p:tag name="KSO_WM_TAG_VERSION" val="3.0"/>
  <p:tag name="KSO_WM_BEAUTIFY_FLAG" val="#wm#"/>
  <p:tag name="KSO_WM_UNIT_SUBTYPE" val="a"/>
  <p:tag name="KSO_WM_UNIT_NOCLEAR" val="0"/>
  <p:tag name="KSO_WM_UNIT_VALUE" val="88"/>
  <p:tag name="KSO_WM_DIAGRAM_GROUP_CODE" val="l1-1"/>
  <p:tag name="KSO_WM_UNIT_TYPE" val="l_h_f"/>
  <p:tag name="KSO_WM_UNIT_INDEX" val="1_1_1"/>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DIAGRAM_MAX_ITEMCNT" val="4"/>
  <p:tag name="KSO_WM_DIAGRAM_MIN_ITEMCNT" val="2"/>
  <p:tag name="KSO_WM_DIAGRAM_VIRTUALLY_FRAME" val="{&quot;height&quot;:360.6947326660156,&quot;width&quot;:361.39993286132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17_2*l_h_f*1_2_1"/>
  <p:tag name="KSO_WM_TEMPLATE_CATEGORY" val="diagram"/>
  <p:tag name="KSO_WM_TEMPLATE_INDEX" val="20234817"/>
  <p:tag name="KSO_WM_UNIT_LAYERLEVEL" val="1_1_1"/>
  <p:tag name="KSO_WM_TAG_VERSION" val="3.0"/>
  <p:tag name="KSO_WM_BEAUTIFY_FLAG" val="#wm#"/>
  <p:tag name="KSO_WM_UNIT_SUBTYPE" val="a"/>
  <p:tag name="KSO_WM_UNIT_NOCLEAR" val="0"/>
  <p:tag name="KSO_WM_UNIT_VALUE" val="88"/>
  <p:tag name="KSO_WM_DIAGRAM_GROUP_CODE" val="l1-1"/>
  <p:tag name="KSO_WM_UNIT_TYPE" val="l_h_f"/>
  <p:tag name="KSO_WM_UNIT_INDEX" val="1_2_1"/>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DIAGRAM_MAX_ITEMCNT" val="4"/>
  <p:tag name="KSO_WM_DIAGRAM_MIN_ITEMCNT" val="2"/>
  <p:tag name="KSO_WM_DIAGRAM_VIRTUALLY_FRAME" val="{&quot;height&quot;:360.6947326660156,&quot;width&quot;:361.39993286132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17_2*l_h_f*1_3_1"/>
  <p:tag name="KSO_WM_TEMPLATE_CATEGORY" val="diagram"/>
  <p:tag name="KSO_WM_TEMPLATE_INDEX" val="20234817"/>
  <p:tag name="KSO_WM_UNIT_LAYERLEVEL" val="1_1_1"/>
  <p:tag name="KSO_WM_TAG_VERSION" val="3.0"/>
  <p:tag name="KSO_WM_BEAUTIFY_FLAG" val="#wm#"/>
  <p:tag name="KSO_WM_UNIT_SUBTYPE" val="a"/>
  <p:tag name="KSO_WM_UNIT_NOCLEAR" val="0"/>
  <p:tag name="KSO_WM_UNIT_VALUE" val="88"/>
  <p:tag name="KSO_WM_DIAGRAM_GROUP_CODE" val="l1-1"/>
  <p:tag name="KSO_WM_UNIT_TYPE" val="l_h_f"/>
  <p:tag name="KSO_WM_UNIT_INDEX" val="1_3_1"/>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DIAGRAM_MAX_ITEMCNT" val="4"/>
  <p:tag name="KSO_WM_DIAGRAM_MIN_ITEMCNT" val="2"/>
  <p:tag name="KSO_WM_DIAGRAM_VIRTUALLY_FRAME" val="{&quot;height&quot;:360.6947326660156,&quot;width&quot;:361.39993286132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17_2*l_h_i*1_1_1"/>
  <p:tag name="KSO_WM_TEMPLATE_CATEGORY" val="diagram"/>
  <p:tag name="KSO_WM_TEMPLATE_INDEX" val="20234817"/>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60.6947326660156,&quot;width&quot;:361.399932861328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17_2*l_h_x*1_1_1"/>
  <p:tag name="KSO_WM_TEMPLATE_CATEGORY" val="diagram"/>
  <p:tag name="KSO_WM_TEMPLATE_INDEX" val="20234817"/>
  <p:tag name="KSO_WM_UNIT_LAYERLEVEL" val="1_1_1"/>
  <p:tag name="KSO_WM_TAG_VERSION" val="3.0"/>
  <p:tag name="KSO_WM_BEAUTIFY_FLAG" val="#wm#"/>
  <p:tag name="KSO_WM_UNIT_VALUE" val="49*56"/>
  <p:tag name="KSO_WM_DIAGRAM_GROUP_CODE" val="l1-1"/>
  <p:tag name="KSO_WM_UNIT_TYPE" val="l_h_x"/>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60.6947326660156,&quot;width&quot;:361.3999328613281}"/>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17_2*l_h_i*1_2_1"/>
  <p:tag name="KSO_WM_TEMPLATE_CATEGORY" val="diagram"/>
  <p:tag name="KSO_WM_TEMPLATE_INDEX" val="20234817"/>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60.6947326660156,&quot;width&quot;:361.399932861328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17_2*l_h_x*1_2_1"/>
  <p:tag name="KSO_WM_TEMPLATE_CATEGORY" val="diagram"/>
  <p:tag name="KSO_WM_TEMPLATE_INDEX" val="20234817"/>
  <p:tag name="KSO_WM_UNIT_LAYERLEVEL" val="1_1_1"/>
  <p:tag name="KSO_WM_TAG_VERSION" val="3.0"/>
  <p:tag name="KSO_WM_BEAUTIFY_FLAG" val="#wm#"/>
  <p:tag name="KSO_WM_UNIT_VALUE" val="49*56"/>
  <p:tag name="KSO_WM_DIAGRAM_GROUP_CODE" val="l1-1"/>
  <p:tag name="KSO_WM_UNIT_TYPE" val="l_h_x"/>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60.6947326660156,&quot;width&quot;:361.3999328613281}"/>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17_2*l_h_i*1_3_1"/>
  <p:tag name="KSO_WM_TEMPLATE_CATEGORY" val="diagram"/>
  <p:tag name="KSO_WM_TEMPLATE_INDEX" val="20234817"/>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60.6947326660156,&quot;width&quot;:361.399932861328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17_2*l_h_x*1_3_1"/>
  <p:tag name="KSO_WM_TEMPLATE_CATEGORY" val="diagram"/>
  <p:tag name="KSO_WM_TEMPLATE_INDEX" val="20234817"/>
  <p:tag name="KSO_WM_UNIT_LAYERLEVEL" val="1_1_1"/>
  <p:tag name="KSO_WM_TAG_VERSION" val="3.0"/>
  <p:tag name="KSO_WM_BEAUTIFY_FLAG" val="#wm#"/>
  <p:tag name="KSO_WM_UNIT_VALUE" val="49*56"/>
  <p:tag name="KSO_WM_DIAGRAM_GROUP_CODE" val="l1-1"/>
  <p:tag name="KSO_WM_UNIT_TYPE" val="l_h_x"/>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60.6947326660156,&quot;width&quot;:361.3999328613281}"/>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76.xml><?xml version="1.0" encoding="utf-8"?>
<p:tagLst xmlns:p="http://schemas.openxmlformats.org/presentationml/2006/main">
  <p:tag name="KSO_WM_SLIDE_ID" val="custom20234813_1"/>
  <p:tag name="KSO_WM_TEMPLATE_SUBCATEGORY" val="0"/>
  <p:tag name="KSO_WM_TEMPLATE_MASTER_TYPE" val="0"/>
  <p:tag name="KSO_WM_TEMPLATE_COLOR_TYPE" val="0"/>
  <p:tag name="KSO_WM_SLIDE_TYPE" val="text"/>
  <p:tag name="KSO_WM_SLIDE_SUBTYPE" val="picTxt"/>
  <p:tag name="KSO_WM_SLIDE_ITEM_CNT" val="3"/>
  <p:tag name="KSO_WM_SLIDE_INDEX" val="1"/>
  <p:tag name="KSO_WM_SLIDE_SIZE" val="358.629*344.119"/>
  <p:tag name="KSO_WM_SLIDE_POSITION" val="78.6857*143.026"/>
  <p:tag name="KSO_WM_DIAGRAM_GROUP_CODE" val="l1-1"/>
  <p:tag name="KSO_WM_SLIDE_DIAGTYPE" val="l"/>
  <p:tag name="KSO_WM_TAG_VERSION" val="3.0"/>
  <p:tag name="KSO_WM_BEAUTIFY_FLAG" val="#wm#"/>
  <p:tag name="KSO_WM_TEMPLATE_CATEGORY" val="custom"/>
  <p:tag name="KSO_WM_TEMPLATE_INDEX" val="20234813"/>
  <p:tag name="KSO_WM_SLIDE_LAYOUT" val="a_d_f_l"/>
  <p:tag name="KSO_WM_SLIDE_LAYOUT_CNT" val="1_2_1_1"/>
</p:tagLst>
</file>

<file path=ppt/tags/tag7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1233_1*f*1"/>
  <p:tag name="KSO_WM_TEMPLATE_CATEGORY" val="custom"/>
  <p:tag name="KSO_WM_TEMPLATE_INDEX" val="20231233"/>
  <p:tag name="KSO_WM_UNIT_LAYERLEVEL" val="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添加文本具体内容，简明扼要地阐述您的观点。根据需要可酌情增减文字，以便观者准确地理解您传达的思想"/>
</p:tagLst>
</file>

<file path=ppt/tags/tag78.xml><?xml version="1.0" encoding="utf-8"?>
<p:tagLst xmlns:p="http://schemas.openxmlformats.org/presentationml/2006/main">
  <p:tag name="KSO_WM_UNIT_VALUE" val="928*1641"/>
  <p:tag name="KSO_WM_UNIT_HIGHLIGHT" val="0"/>
  <p:tag name="KSO_WM_UNIT_COMPATIBLE" val="0"/>
  <p:tag name="KSO_WM_UNIT_DIAGRAM_ISNUMVISUAL" val="0"/>
  <p:tag name="KSO_WM_UNIT_DIAGRAM_ISREFERUNIT" val="0"/>
  <p:tag name="KSO_WM_UNIT_TYPE" val="d"/>
  <p:tag name="KSO_WM_UNIT_INDEX" val="1"/>
  <p:tag name="KSO_WM_UNIT_ID" val="custom20231233_1*d*1"/>
  <p:tag name="KSO_WM_TEMPLATE_CATEGORY" val="custom"/>
  <p:tag name="KSO_WM_TEMPLATE_INDEX" val="20231233"/>
  <p:tag name="KSO_WM_UNIT_LAYERLEVEL" val="1"/>
  <p:tag name="KSO_WM_TAG_VERSION" val="3.0"/>
  <p:tag name="KSO_WM_BEAUTIFY_FLAG" val="#wm#"/>
</p:tagLst>
</file>

<file path=ppt/tags/tag7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1233_1*a*1"/>
  <p:tag name="KSO_WM_TEMPLATE_CATEGORY" val="custom"/>
  <p:tag name="KSO_WM_TEMPLATE_INDEX" val="20231233"/>
  <p:tag name="KSO_WM_UNIT_LAYERLEVEL" val="1"/>
  <p:tag name="KSO_WM_TAG_VERSION" val="3.0"/>
  <p:tag name="KSO_WM_BEAUTIFY_FLAG" val="#wm#"/>
  <p:tag name="KSO_WM_UNIT_PRESET_TEXT" val="单击此处添加标题"/>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1233_1*i*1"/>
  <p:tag name="KSO_WM_TEMPLATE_CATEGORY" val="custom"/>
  <p:tag name="KSO_WM_TEMPLATE_INDEX" val="20231233"/>
  <p:tag name="KSO_WM_UNIT_LAYERLEVEL" val="1"/>
  <p:tag name="KSO_WM_TAG_VERSION" val="3.0"/>
  <p:tag name="KSO_WM_BEAUTIFY_FLAG" val="#wm#"/>
</p:tagLst>
</file>

<file path=ppt/tags/tag8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custom20231233_1*f*2"/>
  <p:tag name="KSO_WM_TEMPLATE_CATEGORY" val="custom"/>
  <p:tag name="KSO_WM_TEMPLATE_INDEX" val="20231233"/>
  <p:tag name="KSO_WM_UNIT_LAYERLEVEL" val="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添加文本具体内容，简明扼要地阐述您的观点。根据需要可酌情增减文字，以便观者准确地理解您传达的思想"/>
</p:tagLst>
</file>

<file path=ppt/tags/tag8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1233_1*i*2"/>
  <p:tag name="KSO_WM_TEMPLATE_CATEGORY" val="custom"/>
  <p:tag name="KSO_WM_TEMPLATE_INDEX" val="20231233"/>
  <p:tag name="KSO_WM_UNIT_LAYERLEVEL" val="1"/>
  <p:tag name="KSO_WM_TAG_VERSION" val="3.0"/>
</p:tagLst>
</file>

<file path=ppt/tags/tag83.xml><?xml version="1.0" encoding="utf-8"?>
<p:tagLst xmlns:p="http://schemas.openxmlformats.org/presentationml/2006/main">
  <p:tag name="KSO_WM_SLIDE_ID" val="custom20231233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1233"/>
  <p:tag name="KSO_WM_SLIDE_TYPE" val="text"/>
  <p:tag name="KSO_WM_SLIDE_SUBTYPE" val="picTxt"/>
  <p:tag name="KSO_WM_SLIDE_SIZE" val="843*412"/>
  <p:tag name="KSO_WM_SLIDE_POSITION" val="67*47"/>
  <p:tag name="KSO_WM_SLIDE_LAYOUT" val="a_d_f"/>
  <p:tag name="KSO_WM_SLIDE_LAYOUT_CNT" val="1_1_2"/>
  <p:tag name="KSO_WM_SPECIAL_SOURCE" val="bdnull"/>
</p:tagLst>
</file>

<file path=ppt/tags/tag84.xml><?xml version="1.0" encoding="utf-8"?>
<p:tagLst xmlns:p="http://schemas.openxmlformats.org/presentationml/2006/main">
  <p:tag name="KSO_WM_UNIT_VALUE" val="1904*1076"/>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3222_1*d*1"/>
  <p:tag name="KSO_WM_TEMPLATE_CATEGORY" val="custom"/>
  <p:tag name="KSO_WM_TEMPLATE_INDEX" val="20233222"/>
  <p:tag name="KSO_WM_UNIT_LAYERLEVEL" val="1"/>
  <p:tag name="KSO_WM_TAG_VERSION" val="3.0"/>
  <p:tag name="KSO_WM_BEAUTIFY_FLAG" val="#wm#"/>
  <p:tag name="KSO_WM_UNIT_LINE_FORE_SCHEMECOLOR_INDEX" val="1"/>
  <p:tag name="KSO_WM_UNIT_LINE_FILL_TYPE" val="2"/>
  <p:tag name="KSO_WM_UNIT_USESOURCEFORMAT_APPLY" val="0"/>
</p:tagLst>
</file>

<file path=ppt/tags/tag8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21_1*l_h_f*1_1_1"/>
  <p:tag name="KSO_WM_TEMPLATE_CATEGORY" val="diagram"/>
  <p:tag name="KSO_WM_TEMPLATE_INDEX" val="20233221"/>
  <p:tag name="KSO_WM_UNIT_LAYERLEVEL" val="1_1_1"/>
  <p:tag name="KSO_WM_TAG_VERSION" val="3.0"/>
  <p:tag name="KSO_WM_BEAUTIFY_FLAG" val="#wm#"/>
  <p:tag name="KSO_WM_DIAGRAM_MAX_ITEMCNT" val="4"/>
  <p:tag name="KSO_WM_DIAGRAM_MIN_ITEMCNT" val="2"/>
  <p:tag name="KSO_WM_DIAGRAM_VIRTUALLY_FRAME" val="{&quot;height&quot;:362.8999938964844,&quot;left&quot;:349.8547244094488,&quot;top&quot;:128.45000305175782,&quot;width&quot;:558.45346456692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65"/>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单击此处添加文本具体内容，简明扼要地阐述您的内容观点。"/>
  <p:tag name="KSO_WM_UNIT_TEXT_FILL_FORE_SCHEMECOLOR_INDEX" val="1"/>
  <p:tag name="KSO_WM_UNIT_TEXT_FILL_TYPE" val="1"/>
  <p:tag name="KSO_WM_UNIT_USESOURCEFORMAT_APPLY" val="0"/>
</p:tagLst>
</file>

<file path=ppt/tags/tag8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221_1*l_h_a*1_1_1"/>
  <p:tag name="KSO_WM_TEMPLATE_CATEGORY" val="diagram"/>
  <p:tag name="KSO_WM_TEMPLATE_INDEX" val="20233221"/>
  <p:tag name="KSO_WM_UNIT_LAYERLEVEL" val="1_1_1"/>
  <p:tag name="KSO_WM_TAG_VERSION" val="3.0"/>
  <p:tag name="KSO_WM_BEAUTIFY_FLAG" val="#wm#"/>
  <p:tag name="KSO_WM_DIAGRAM_MAX_ITEMCNT" val="4"/>
  <p:tag name="KSO_WM_DIAGRAM_MIN_ITEMCNT" val="2"/>
  <p:tag name="KSO_WM_DIAGRAM_VIRTUALLY_FRAME" val="{&quot;height&quot;:362.8999938964844,&quot;left&quot;:349.8547244094488,&quot;top&quot;:128.45000305175782,&quot;width&quot;:558.45346456692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5"/>
  <p:tag name="KSO_WM_DIAGRAM_VERSION" val="3"/>
  <p:tag name="KSO_WM_DIAGRAM_COLOR_TRICK" val="1"/>
  <p:tag name="KSO_WM_DIAGRAM_COLOR_TEXT_CAN_REMOVE" val="n"/>
  <p:tag name="KSO_WM_UNIT_PRESET_TEXT" val="此处添加项标题"/>
  <p:tag name="KSO_WM_UNIT_TEXT_FILL_FORE_SCHEMECOLOR_INDEX" val="1"/>
  <p:tag name="KSO_WM_UNIT_TEXT_FILL_TYPE" val="1"/>
  <p:tag name="KSO_WM_UNIT_USESOURCEFORMAT_APPLY" val="0"/>
</p:tagLst>
</file>

<file path=ppt/tags/tag87.xml><?xml version="1.0" encoding="utf-8"?>
<p:tagLst xmlns:p="http://schemas.openxmlformats.org/presentationml/2006/main">
  <p:tag name="KSO_WM_BEAUTIFY_FLAG" val="#wm#"/>
  <p:tag name="KSO_WM_UNIT_TEXT_FILL_FORE_SCHEMECOLOR_INDEX_BRIGHTNESS" val="0"/>
  <p:tag name="KSO_WM_UNIT_TEXT_FILL_FORE_SCHEMECOLOR_INDEX" val="13"/>
  <p:tag name="KSO_WM_UNIT_TEXT_FILL_TYPE" val="1"/>
  <p:tag name="KSO_WM_UNIT_VALUE" val="122*122"/>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3221_1*l_h_x*1_1_1"/>
  <p:tag name="KSO_WM_TEMPLATE_CATEGORY" val="diagram"/>
  <p:tag name="KSO_WM_TEMPLATE_INDEX" val="20233221"/>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62.8999938964844,&quot;left&quot;:349.8547244094488,&quot;top&quot;:128.45000305175782,&quot;width&quot;:558.453464566929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USESOURCEFORMAT_APPLY" val="0"/>
</p:tagLst>
</file>

<file path=ppt/tags/tag88.xml><?xml version="1.0" encoding="utf-8"?>
<p:tagLst xmlns:p="http://schemas.openxmlformats.org/presentationml/2006/main">
  <p:tag name="KSO_WM_BEAUTIFY_FLAG" val="#wm#"/>
  <p:tag name="KSO_WM_UNIT_TEXT_FILL_FORE_SCHEMECOLOR_INDEX_BRIGHTNESS" val="0"/>
  <p:tag name="KSO_WM_UNIT_TEXT_FILL_FORE_SCHEMECOLOR_INDEX" val="13"/>
  <p:tag name="KSO_WM_UNIT_TEXT_FILL_TYPE" val="1"/>
  <p:tag name="KSO_WM_UNIT_VALUE" val="97*122"/>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221_1*l_h_x*1_2_1"/>
  <p:tag name="KSO_WM_TEMPLATE_CATEGORY" val="diagram"/>
  <p:tag name="KSO_WM_TEMPLATE_INDEX" val="20233221"/>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62.8999938964844,&quot;left&quot;:349.8547244094488,&quot;top&quot;:128.45000305175782,&quot;width&quot;:558.453464566929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USESOURCEFORMAT_APPLY" val="0"/>
</p:tagLst>
</file>

<file path=ppt/tags/tag8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221_1*l_h_a*1_2_1"/>
  <p:tag name="KSO_WM_TEMPLATE_CATEGORY" val="diagram"/>
  <p:tag name="KSO_WM_TEMPLATE_INDEX" val="20233221"/>
  <p:tag name="KSO_WM_UNIT_LAYERLEVEL" val="1_1_1"/>
  <p:tag name="KSO_WM_TAG_VERSION" val="3.0"/>
  <p:tag name="KSO_WM_BEAUTIFY_FLAG" val="#wm#"/>
  <p:tag name="KSO_WM_DIAGRAM_MAX_ITEMCNT" val="4"/>
  <p:tag name="KSO_WM_DIAGRAM_MIN_ITEMCNT" val="2"/>
  <p:tag name="KSO_WM_DIAGRAM_VIRTUALLY_FRAME" val="{&quot;height&quot;:362.8999938964844,&quot;left&quot;:349.8547244094488,&quot;top&quot;:128.45000305175782,&quot;width&quot;:558.45346456692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5"/>
  <p:tag name="KSO_WM_DIAGRAM_VERSION" val="3"/>
  <p:tag name="KSO_WM_DIAGRAM_COLOR_TRICK" val="1"/>
  <p:tag name="KSO_WM_DIAGRAM_COLOR_TEXT_CAN_REMOVE" val="n"/>
  <p:tag name="KSO_WM_UNIT_PRESET_TEXT" val="此处添加项标题"/>
  <p:tag name="KSO_WM_UNIT_TEXT_FILL_FORE_SCHEMECOLOR_INDEX" val="1"/>
  <p:tag name="KSO_WM_UNIT_TEXT_FILL_TYPE" val="1"/>
  <p:tag name="KSO_WM_UNIT_USESOURCEFORMAT_APPLY" val="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BEAUTIFY_FLAG" val="#wm#"/>
  <p:tag name="KSO_WM_UNIT_TYPE" val="i"/>
  <p:tag name="KSO_WM_UNIT_INDEX" val="3"/>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b*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NOCLEAR" val="0"/>
  <p:tag name="KSO_WM_UNIT_TYPE" val="b"/>
  <p:tag name="KSO_WM_UNIT_INDEX" val="1"/>
  <p:tag name="KSO_WM_UNIT_BLOCK" val="0"/>
  <p:tag name="KSO_WM_UNIT_SM_LIMIT_TYPE" val="2"/>
  <p:tag name="KSO_WM_UNIT_DEC_AREA_ID" val="590ceab586f14f20999948c865f9646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VALUE" val="49"/>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WM_BEAUTIFY_ZORDER_FLAG_TAG" val="3"/>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9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21_1*l_h_f*1_1_1"/>
  <p:tag name="KSO_WM_TEMPLATE_CATEGORY" val="diagram"/>
  <p:tag name="KSO_WM_TEMPLATE_INDEX" val="20233221"/>
  <p:tag name="KSO_WM_UNIT_LAYERLEVEL" val="1_1_1"/>
  <p:tag name="KSO_WM_TAG_VERSION" val="3.0"/>
  <p:tag name="KSO_WM_DIAGRAM_MAX_ITEMCNT" val="4"/>
  <p:tag name="KSO_WM_DIAGRAM_MIN_ITEMCNT" val="2"/>
  <p:tag name="KSO_WM_DIAGRAM_VIRTUALLY_FRAME" val="{&quot;height&quot;:362.8999938964844,&quot;left&quot;:349.8547244094488,&quot;top&quot;:128.45000305175782,&quot;width&quot;:558.45346456692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65"/>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单击此处添加文本具体内容，简明扼要地阐述您的内容观点。"/>
  <p:tag name="KSO_WM_UNIT_TEXT_FILL_FORE_SCHEMECOLOR_INDEX" val="1"/>
  <p:tag name="KSO_WM_UNIT_TEXT_FILL_TYPE" val="1"/>
  <p:tag name="KSO_WM_UNIT_USESOURCEFORMAT_APPLY" val="0"/>
</p:tagLst>
</file>

<file path=ppt/tags/tag94.xml><?xml version="1.0" encoding="utf-8"?>
<p:tagLst xmlns:p="http://schemas.openxmlformats.org/presentationml/2006/main">
  <p:tag name="KSO_WM_BEAUTIFY_FLAG" val="#wm#"/>
  <p:tag name="KSO_WM_UNIT_TEXT_FILL_FORE_SCHEMECOLOR_INDEX_BRIGHTNESS" val="0"/>
  <p:tag name="KSO_WM_UNIT_TEXT_FILL_FORE_SCHEMECOLOR_INDEX" val="13"/>
  <p:tag name="KSO_WM_UNIT_TEXT_FILL_TYPE" val="1"/>
  <p:tag name="KSO_WM_UNIT_VALUE" val="122*122"/>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3221_1*l_h_x*1_1_1"/>
  <p:tag name="KSO_WM_TEMPLATE_CATEGORY" val="diagram"/>
  <p:tag name="KSO_WM_TEMPLATE_INDEX" val="20233221"/>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62.8999938964844,&quot;left&quot;:349.8547244094488,&quot;top&quot;:128.45000305175782,&quot;width&quot;:558.453464566929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USESOURCEFORMAT_APPLY" val="0"/>
</p:tagLst>
</file>

<file path=ppt/tags/tag9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21_1*l_h_f*1_1_1"/>
  <p:tag name="KSO_WM_TEMPLATE_CATEGORY" val="diagram"/>
  <p:tag name="KSO_WM_TEMPLATE_INDEX" val="20233221"/>
  <p:tag name="KSO_WM_UNIT_LAYERLEVEL" val="1_1_1"/>
  <p:tag name="KSO_WM_TAG_VERSION" val="3.0"/>
  <p:tag name="KSO_WM_DIAGRAM_MAX_ITEMCNT" val="4"/>
  <p:tag name="KSO_WM_DIAGRAM_MIN_ITEMCNT" val="2"/>
  <p:tag name="KSO_WM_DIAGRAM_VIRTUALLY_FRAME" val="{&quot;height&quot;:362.8999938964844,&quot;left&quot;:349.8547244094488,&quot;top&quot;:128.45000305175782,&quot;width&quot;:558.45346456692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65"/>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单击此处添加文本具体内容，简明扼要地阐述您的内容观点。"/>
  <p:tag name="KSO_WM_UNIT_TEXT_FILL_FORE_SCHEMECOLOR_INDEX" val="1"/>
  <p:tag name="KSO_WM_UNIT_TEXT_FILL_TYPE" val="1"/>
  <p:tag name="KSO_WM_UNIT_USESOURCEFORMAT_APPLY" val="0"/>
</p:tagLst>
</file>

<file path=ppt/tags/tag96.xml><?xml version="1.0" encoding="utf-8"?>
<p:tagLst xmlns:p="http://schemas.openxmlformats.org/presentationml/2006/main">
  <p:tag name="KSO_WM_BEAUTIFY_FLAG" val="#wm#"/>
  <p:tag name="KSO_WM_TEMPLATE_CATEGORY" val="custom"/>
  <p:tag name="KSO_WM_TEMPLATE_INDEX" val="20233286"/>
  <p:tag name="KSO_WM_SLIDE_ID" val="custom20233222_1"/>
  <p:tag name="KSO_WM_TEMPLATE_SUBCATEGORY" val="0"/>
  <p:tag name="KSO_WM_TEMPLATE_MASTER_TYPE" val="0"/>
  <p:tag name="KSO_WM_TEMPLATE_COLOR_TYPE" val="0"/>
  <p:tag name="KSO_WM_SLIDE_TYPE" val="text"/>
  <p:tag name="KSO_WM_SLIDE_SUBTYPE" val="picTxt"/>
  <p:tag name="KSO_WM_SLIDE_ITEM_CNT" val="4"/>
  <p:tag name="KSO_WM_SLIDE_INDEX" val="1"/>
  <p:tag name="KSO_WM_SLIDE_SIZE" val="558.4*362.9"/>
  <p:tag name="KSO_WM_SLIDE_POSITION" val="349.855*128.45"/>
  <p:tag name="KSO_WM_DIAGRAM_GROUP_CODE" val="l1-1"/>
  <p:tag name="KSO_WM_SLIDE_DIAGTYPE" val="l"/>
  <p:tag name="KSO_WM_TAG_VERSION" val="3.0"/>
  <p:tag name="KSO_WM_SLIDE_LAYOUT" val="a_d_l"/>
  <p:tag name="KSO_WM_SLIDE_LAYOUT_CNT" val="1_1_1"/>
</p:tagLst>
</file>

<file path=ppt/tags/tag97.xml><?xml version="1.0" encoding="utf-8"?>
<p:tagLst xmlns:p="http://schemas.openxmlformats.org/presentationml/2006/main">
  <p:tag name="KSO_WM_UNIT_VALUE" val="1904*3390"/>
  <p:tag name="KSO_WM_UNIT_HIGHLIGHT" val="0"/>
  <p:tag name="KSO_WM_UNIT_COMPATIBLE" val="0"/>
  <p:tag name="KSO_WM_UNIT_DIAGRAM_ISNUMVISUAL" val="0"/>
  <p:tag name="KSO_WM_UNIT_DIAGRAM_ISREFERUNIT" val="0"/>
  <p:tag name="KSO_WM_UNIT_TYPE" val="d"/>
  <p:tag name="KSO_WM_UNIT_INDEX" val="1"/>
  <p:tag name="KSO_WM_UNIT_ID" val="custom20231189_1*d*1"/>
  <p:tag name="KSO_WM_TEMPLATE_CATEGORY" val="custom"/>
  <p:tag name="KSO_WM_TEMPLATE_INDEX" val="20231189"/>
  <p:tag name="KSO_WM_UNIT_LAYERLEVEL" val="1"/>
  <p:tag name="KSO_WM_TAG_VERSION" val="3.0"/>
  <p:tag name="KSO_WM_BEAUTIFY_FLAG" val="#wm#"/>
</p:tagLst>
</file>

<file path=ppt/tags/tag9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189_1*i*1"/>
  <p:tag name="KSO_WM_TEMPLATE_CATEGORY" val="custom"/>
  <p:tag name="KSO_WM_TEMPLATE_INDEX" val="20231189"/>
  <p:tag name="KSO_WM_UNIT_LAYERLEVEL" val="1"/>
  <p:tag name="KSO_WM_TAG_VERSION" val="3.0"/>
  <p:tag name="KSO_WM_BEAUTIFY_FLAG" val="#wm#"/>
</p:tagLst>
</file>

<file path=ppt/tags/tag9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1189_1*a*1"/>
  <p:tag name="KSO_WM_TEMPLATE_CATEGORY" val="custom"/>
  <p:tag name="KSO_WM_TEMPLATE_INDEX" val="20231189"/>
  <p:tag name="KSO_WM_UNIT_LAYERLEVEL" val="1"/>
  <p:tag name="KSO_WM_TAG_VERSION" val="3.0"/>
  <p:tag name="KSO_WM_BEAUTIFY_FLAG" val="#wm#"/>
  <p:tag name="KSO_WM_UNIT_PRESET_TEXT" val="单击添加标题"/>
</p:tagLst>
</file>

<file path=ppt/theme/theme1.xml><?xml version="1.0" encoding="utf-8"?>
<a:theme xmlns:a="http://schemas.openxmlformats.org/drawingml/2006/main" name="1_Office 主题​​">
  <a:themeElements>
    <a:clrScheme name="自定义 126">
      <a:dk1>
        <a:srgbClr val="000000"/>
      </a:dk1>
      <a:lt1>
        <a:srgbClr val="FFFFFF"/>
      </a:lt1>
      <a:dk2>
        <a:srgbClr val="081119"/>
      </a:dk2>
      <a:lt2>
        <a:srgbClr val="FFFFFF"/>
      </a:lt2>
      <a:accent1>
        <a:srgbClr val="4F65D2"/>
      </a:accent1>
      <a:accent2>
        <a:srgbClr val="4F8BD2"/>
      </a:accent2>
      <a:accent3>
        <a:srgbClr val="735EC8"/>
      </a:accent3>
      <a:accent4>
        <a:srgbClr val="62A7BC"/>
      </a:accent4>
      <a:accent5>
        <a:srgbClr val="7C5BB2"/>
      </a:accent5>
      <a:accent6>
        <a:srgbClr val="6A7EC4"/>
      </a:accent6>
      <a:hlink>
        <a:srgbClr val="658BD5"/>
      </a:hlink>
      <a:folHlink>
        <a:srgbClr val="A16AA5"/>
      </a:folHlink>
    </a:clrScheme>
    <a:fontScheme name="自定义 68">
      <a:majorFont>
        <a:latin typeface="MiSans Bold"/>
        <a:ea typeface="微软雅黑"/>
        <a:cs typeface=""/>
      </a:majorFont>
      <a:minorFont>
        <a:latin typeface="MiSans Bol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2454</Words>
  <Application>WPS 演示</Application>
  <PresentationFormat>宽屏</PresentationFormat>
  <Paragraphs>303</Paragraphs>
  <Slides>25</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25</vt:i4>
      </vt:variant>
    </vt:vector>
  </HeadingPairs>
  <TitlesOfParts>
    <vt:vector size="36" baseType="lpstr">
      <vt:lpstr>Arial</vt:lpstr>
      <vt:lpstr>宋体</vt:lpstr>
      <vt:lpstr>Wingdings</vt:lpstr>
      <vt:lpstr>MiSans Bold</vt:lpstr>
      <vt:lpstr>Bahnschrift Condensed</vt:lpstr>
      <vt:lpstr>微软雅黑</vt:lpstr>
      <vt:lpstr>Wingdings</vt:lpstr>
      <vt:lpstr>Arial Unicode MS</vt:lpstr>
      <vt:lpstr>Segoe UI</vt:lpstr>
      <vt:lpstr>Calibri</vt:lpstr>
      <vt:lpstr>1_Office 主题​​</vt:lpstr>
      <vt:lpstr>PowerPoint 演示文稿</vt:lpstr>
      <vt:lpstr>PowerPoint 演示文稿</vt:lpstr>
      <vt:lpstr>目录</vt:lpstr>
      <vt:lpstr>任务一  单体电池的检测</vt:lpstr>
      <vt:lpstr>学习目标</vt:lpstr>
      <vt:lpstr>基本指标</vt:lpstr>
      <vt:lpstr>基本指标</vt:lpstr>
      <vt:lpstr>基本指标</vt:lpstr>
      <vt:lpstr>PowerPoint 演示文稿</vt:lpstr>
      <vt:lpstr>SOC值的计算</vt:lpstr>
      <vt:lpstr>单体电池串并联的参数</vt:lpstr>
      <vt:lpstr>单体电池串并联的参数（容量）</vt:lpstr>
      <vt:lpstr>单体电池串并联的参数</vt:lpstr>
      <vt:lpstr>任务实施</vt:lpstr>
      <vt:lpstr>PowerPoint 演示文稿</vt:lpstr>
      <vt:lpstr>PowerPoint 演示文稿</vt:lpstr>
      <vt:lpstr>电池分容过程</vt:lpstr>
      <vt:lpstr>分容过程</vt:lpstr>
      <vt:lpstr>PowerPoint 演示文稿</vt:lpstr>
      <vt:lpstr>PowerPoint 演示文稿</vt:lpstr>
      <vt:lpstr>PowerPoint 演示文稿</vt:lpstr>
      <vt:lpstr>PowerPoint 演示文稿</vt:lpstr>
      <vt:lpstr>PowerPoint 演示文稿</vt:lpstr>
      <vt:lpstr>PowerPoint 演示文稿</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任务二1</dc:title>
  <dc:creator>孔</dc:creator>
  <cp:lastModifiedBy>悠蓝的梦</cp:lastModifiedBy>
  <cp:revision>15</cp:revision>
  <dcterms:created xsi:type="dcterms:W3CDTF">2024-05-22T07:51:00Z</dcterms:created>
  <dcterms:modified xsi:type="dcterms:W3CDTF">2025-04-24T02:33:37Z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
  </property>
</Properties>
</file>