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27"/>
  </p:handoutMasterIdLst>
  <p:sldIdLst>
    <p:sldId id="353" r:id="rId3"/>
    <p:sldId id="354" r:id="rId4"/>
    <p:sldId id="356" r:id="rId5"/>
    <p:sldId id="304" r:id="rId6"/>
    <p:sldId id="305" r:id="rId7"/>
    <p:sldId id="335" r:id="rId8"/>
    <p:sldId id="268" r:id="rId10"/>
    <p:sldId id="270" r:id="rId11"/>
    <p:sldId id="306" r:id="rId12"/>
    <p:sldId id="272" r:id="rId13"/>
    <p:sldId id="273" r:id="rId14"/>
    <p:sldId id="274" r:id="rId15"/>
    <p:sldId id="308" r:id="rId16"/>
    <p:sldId id="276" r:id="rId17"/>
    <p:sldId id="277" r:id="rId18"/>
    <p:sldId id="309" r:id="rId19"/>
    <p:sldId id="280" r:id="rId20"/>
    <p:sldId id="283" r:id="rId21"/>
    <p:sldId id="287" r:id="rId22"/>
    <p:sldId id="289" r:id="rId23"/>
    <p:sldId id="333" r:id="rId24"/>
    <p:sldId id="334" r:id="rId25"/>
    <p:sldId id="307" r:id="rId26"/>
  </p:sldIdLst>
  <p:sldSz cx="12192000" cy="6858000"/>
  <p:notesSz cx="7103745" cy="10234295"/>
  <p:embeddedFontLst>
    <p:embeddedFont>
      <p:font typeface="MiSans Bold" panose="00000800000000000000" charset="-122"/>
      <p:bold r:id="rId32"/>
    </p:embeddedFont>
    <p:embeddedFont>
      <p:font typeface="Bahnschrift Condensed" panose="020B0502040204020203" charset="0"/>
      <p:regular r:id="rId33"/>
    </p:embeddedFont>
    <p:embeddedFont>
      <p:font typeface="微软雅黑" panose="020B050302020402020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6" userDrawn="1">
          <p15:clr>
            <a:srgbClr val="A4A3A4"/>
          </p15:clr>
        </p15:guide>
        <p15:guide id="1" orient="horz" pos="22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36"/>
        <p:guide orient="horz" pos="222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203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0.xml"/><Relationship Id="rId7" Type="http://schemas.openxmlformats.org/officeDocument/2006/relationships/image" Target="NULL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2.png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20.xml"/><Relationship Id="rId1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583&amp;379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35" y="67310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635" y="1562100"/>
            <a:ext cx="12191365" cy="139192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7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475" y="2461260"/>
            <a:ext cx="10941685" cy="83312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1753234"/>
            <a:ext cx="10515600" cy="1540715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635" y="1223010"/>
            <a:ext cx="12191365" cy="136715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1067228" y="583261"/>
            <a:ext cx="10057544" cy="1423642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78218" y="1395971"/>
            <a:ext cx="10252709" cy="1194589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rcRect b="11680"/>
          <a:stretch>
            <a:fillRect/>
          </a:stretch>
        </p:blipFill>
        <p:spPr>
          <a:xfrm>
            <a:off x="4247515" y="-7112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5" name="图片 4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4" name="矩形 13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256405" y="2650490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-6985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705" y="123825"/>
            <a:ext cx="522605" cy="57658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9982200" y="6328410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67.xml"/><Relationship Id="rId4" Type="http://schemas.openxmlformats.org/officeDocument/2006/relationships/image" Target="../media/image15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76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83.xml"/><Relationship Id="rId7" Type="http://schemas.openxmlformats.org/officeDocument/2006/relationships/image" Target="../media/image17.png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9" Type="http://schemas.openxmlformats.org/officeDocument/2006/relationships/slideLayout" Target="../slideLayouts/slideLayout4.xml"/><Relationship Id="rId28" Type="http://schemas.openxmlformats.org/officeDocument/2006/relationships/tags" Target="../tags/tag115.xml"/><Relationship Id="rId27" Type="http://schemas.openxmlformats.org/officeDocument/2006/relationships/tags" Target="../tags/tag114.xml"/><Relationship Id="rId26" Type="http://schemas.openxmlformats.org/officeDocument/2006/relationships/tags" Target="../tags/tag113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18.pn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7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image" Target="../media/image19.jpe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141.xml"/><Relationship Id="rId11" Type="http://schemas.openxmlformats.org/officeDocument/2006/relationships/image" Target="../media/image24.jpeg"/><Relationship Id="rId10" Type="http://schemas.openxmlformats.org/officeDocument/2006/relationships/image" Target="../media/image23.png"/><Relationship Id="rId1" Type="http://schemas.openxmlformats.org/officeDocument/2006/relationships/tags" Target="../tags/tag13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48.xml"/><Relationship Id="rId7" Type="http://schemas.openxmlformats.org/officeDocument/2006/relationships/image" Target="../media/image25.png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54.xml"/><Relationship Id="rId7" Type="http://schemas.openxmlformats.org/officeDocument/2006/relationships/image" Target="../media/image27.png"/><Relationship Id="rId6" Type="http://schemas.openxmlformats.org/officeDocument/2006/relationships/tags" Target="../tags/tag153.xml"/><Relationship Id="rId5" Type="http://schemas.openxmlformats.org/officeDocument/2006/relationships/image" Target="../media/image26.png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emf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image" Target="../media/image20.png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62.xml"/><Relationship Id="rId1" Type="http://schemas.openxmlformats.org/officeDocument/2006/relationships/tags" Target="../tags/tag15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image" Target="../media/image6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image" Target="../media/image20.png"/><Relationship Id="rId7" Type="http://schemas.openxmlformats.org/officeDocument/2006/relationships/tags" Target="../tags/tag168.xml"/><Relationship Id="rId6" Type="http://schemas.openxmlformats.org/officeDocument/2006/relationships/image" Target="../media/image29.png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6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image" Target="../media/image31.png"/><Relationship Id="rId4" Type="http://schemas.openxmlformats.org/officeDocument/2006/relationships/tags" Target="../tags/tag172.xml"/><Relationship Id="rId3" Type="http://schemas.openxmlformats.org/officeDocument/2006/relationships/image" Target="../media/image30.png"/><Relationship Id="rId2" Type="http://schemas.openxmlformats.org/officeDocument/2006/relationships/tags" Target="../tags/tag171.xml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183.xml"/><Relationship Id="rId15" Type="http://schemas.openxmlformats.org/officeDocument/2006/relationships/tags" Target="../tags/tag182.xml"/><Relationship Id="rId14" Type="http://schemas.openxmlformats.org/officeDocument/2006/relationships/tags" Target="../tags/tag181.xml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7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image" Target="../media/image33.png"/><Relationship Id="rId3" Type="http://schemas.openxmlformats.org/officeDocument/2006/relationships/tags" Target="../tags/tag185.xml"/><Relationship Id="rId2" Type="http://schemas.openxmlformats.org/officeDocument/2006/relationships/image" Target="../media/image32.png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8.png"/><Relationship Id="rId2" Type="http://schemas.openxmlformats.org/officeDocument/2006/relationships/tags" Target="../tags/tag34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45.xml"/><Relationship Id="rId6" Type="http://schemas.openxmlformats.org/officeDocument/2006/relationships/image" Target="../media/image9.emf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image" Target="../media/image11.png"/><Relationship Id="rId6" Type="http://schemas.openxmlformats.org/officeDocument/2006/relationships/tags" Target="../tags/tag50.xml"/><Relationship Id="rId5" Type="http://schemas.openxmlformats.org/officeDocument/2006/relationships/image" Target="../media/image10.png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53.xml"/><Relationship Id="rId10" Type="http://schemas.openxmlformats.org/officeDocument/2006/relationships/image" Target="../media/image12.png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8.xml"/><Relationship Id="rId5" Type="http://schemas.openxmlformats.org/officeDocument/2006/relationships/image" Target="../media/image13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14.png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4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项目一 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高压电池包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的检修</a:t>
            </a:r>
            <a:endParaRPr lang="zh-CN" altLang="en-US"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Electric Vehicle Battery Management System BMS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2740" y="1109980"/>
            <a:ext cx="11374120" cy="55759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高压输出控制电路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52c0ed52-1810-11ef-bac7-5a04338e7be9.jpg52c0ed52-1810-11ef-bac7-5a04338e7be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102995" y="1409065"/>
            <a:ext cx="9876790" cy="49815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480" h="3120">
                <a:moveTo>
                  <a:pt x="0" y="0"/>
                </a:moveTo>
                <a:lnTo>
                  <a:pt x="12480" y="0"/>
                </a:lnTo>
                <a:lnTo>
                  <a:pt x="12480" y="3120"/>
                </a:lnTo>
                <a:lnTo>
                  <a:pt x="0" y="31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7620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高压输出控制电路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4" name="矩形 10"/>
          <p:cNvSpPr/>
          <p:nvPr>
            <p:custDataLst>
              <p:tags r:id="rId3"/>
            </p:custDataLst>
          </p:nvPr>
        </p:nvSpPr>
        <p:spPr>
          <a:xfrm>
            <a:off x="2346325" y="976630"/>
            <a:ext cx="8011160" cy="5017770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10169377" y="1694712"/>
            <a:ext cx="187103" cy="49619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5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6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4352290" y="327660"/>
            <a:ext cx="1092835" cy="4972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BK51端口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/data/temp/52cec992-1810-11ef-8b21-5aa36dd855b2.jpg52cec992-1810-11ef-8b21-5aa36dd855b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2839720" y="1126490"/>
            <a:ext cx="7171055" cy="48679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20" h="6960">
                <a:moveTo>
                  <a:pt x="0" y="0"/>
                </a:moveTo>
                <a:lnTo>
                  <a:pt x="7920" y="0"/>
                </a:lnTo>
                <a:lnTo>
                  <a:pt x="792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0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高压输出控制电路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7" name="图文框 6"/>
          <p:cNvSpPr/>
          <p:nvPr>
            <p:custDataLst>
              <p:tags r:id="rId3"/>
            </p:custDataLst>
          </p:nvPr>
        </p:nvSpPr>
        <p:spPr>
          <a:xfrm>
            <a:off x="1163595" y="1354178"/>
            <a:ext cx="9864896" cy="5199067"/>
          </a:xfrm>
          <a:prstGeom prst="frame">
            <a:avLst>
              <a:gd name="adj1" fmla="val 1004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任意多边形: 形状 20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 flipH="1" flipV="1">
            <a:off x="1638502" y="1219200"/>
            <a:ext cx="881501" cy="69542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587" h="1252">
                <a:moveTo>
                  <a:pt x="1385" y="0"/>
                </a:moveTo>
                <a:lnTo>
                  <a:pt x="1410" y="36"/>
                </a:lnTo>
                <a:cubicBezTo>
                  <a:pt x="1439" y="68"/>
                  <a:pt x="1474" y="98"/>
                  <a:pt x="1515" y="125"/>
                </a:cubicBezTo>
                <a:lnTo>
                  <a:pt x="1542" y="139"/>
                </a:lnTo>
                <a:cubicBezTo>
                  <a:pt x="1540" y="139"/>
                  <a:pt x="1291" y="309"/>
                  <a:pt x="1257" y="635"/>
                </a:cubicBezTo>
                <a:lnTo>
                  <a:pt x="1587" y="635"/>
                </a:lnTo>
                <a:lnTo>
                  <a:pt x="1587" y="1252"/>
                </a:lnTo>
                <a:lnTo>
                  <a:pt x="905" y="1252"/>
                </a:lnTo>
                <a:lnTo>
                  <a:pt x="905" y="700"/>
                </a:lnTo>
                <a:cubicBezTo>
                  <a:pt x="929" y="237"/>
                  <a:pt x="1385" y="5"/>
                  <a:pt x="1385" y="0"/>
                </a:cubicBezTo>
                <a:close/>
                <a:moveTo>
                  <a:pt x="480" y="0"/>
                </a:moveTo>
                <a:lnTo>
                  <a:pt x="505" y="36"/>
                </a:lnTo>
                <a:cubicBezTo>
                  <a:pt x="534" y="68"/>
                  <a:pt x="569" y="98"/>
                  <a:pt x="610" y="125"/>
                </a:cubicBezTo>
                <a:lnTo>
                  <a:pt x="637" y="139"/>
                </a:lnTo>
                <a:cubicBezTo>
                  <a:pt x="635" y="139"/>
                  <a:pt x="386" y="309"/>
                  <a:pt x="352" y="635"/>
                </a:cubicBezTo>
                <a:lnTo>
                  <a:pt x="682" y="635"/>
                </a:lnTo>
                <a:lnTo>
                  <a:pt x="682" y="1252"/>
                </a:lnTo>
                <a:lnTo>
                  <a:pt x="0" y="1252"/>
                </a:lnTo>
                <a:lnTo>
                  <a:pt x="0" y="700"/>
                </a:lnTo>
                <a:cubicBezTo>
                  <a:pt x="24" y="237"/>
                  <a:pt x="480" y="5"/>
                  <a:pt x="480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任意多边形: 形状 1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 flipH="1" flipV="1">
            <a:off x="1480754" y="1219200"/>
            <a:ext cx="881501" cy="69542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587" h="1252">
                <a:moveTo>
                  <a:pt x="481" y="0"/>
                </a:moveTo>
                <a:lnTo>
                  <a:pt x="505" y="36"/>
                </a:lnTo>
                <a:cubicBezTo>
                  <a:pt x="534" y="68"/>
                  <a:pt x="570" y="98"/>
                  <a:pt x="610" y="125"/>
                </a:cubicBezTo>
                <a:lnTo>
                  <a:pt x="638" y="139"/>
                </a:lnTo>
                <a:cubicBezTo>
                  <a:pt x="636" y="139"/>
                  <a:pt x="386" y="309"/>
                  <a:pt x="352" y="635"/>
                </a:cubicBezTo>
                <a:lnTo>
                  <a:pt x="683" y="635"/>
                </a:lnTo>
                <a:lnTo>
                  <a:pt x="683" y="1252"/>
                </a:lnTo>
                <a:lnTo>
                  <a:pt x="0" y="1252"/>
                </a:lnTo>
                <a:lnTo>
                  <a:pt x="0" y="700"/>
                </a:lnTo>
                <a:cubicBezTo>
                  <a:pt x="24" y="237"/>
                  <a:pt x="480" y="5"/>
                  <a:pt x="481" y="0"/>
                </a:cubicBezTo>
                <a:close/>
                <a:moveTo>
                  <a:pt x="1385" y="0"/>
                </a:moveTo>
                <a:lnTo>
                  <a:pt x="1409" y="36"/>
                </a:lnTo>
                <a:cubicBezTo>
                  <a:pt x="1438" y="68"/>
                  <a:pt x="1474" y="98"/>
                  <a:pt x="1514" y="125"/>
                </a:cubicBezTo>
                <a:lnTo>
                  <a:pt x="1542" y="139"/>
                </a:lnTo>
                <a:cubicBezTo>
                  <a:pt x="1540" y="139"/>
                  <a:pt x="1290" y="309"/>
                  <a:pt x="1256" y="635"/>
                </a:cubicBezTo>
                <a:lnTo>
                  <a:pt x="1587" y="635"/>
                </a:lnTo>
                <a:lnTo>
                  <a:pt x="1587" y="1252"/>
                </a:lnTo>
                <a:lnTo>
                  <a:pt x="904" y="1252"/>
                </a:lnTo>
                <a:lnTo>
                  <a:pt x="904" y="700"/>
                </a:lnTo>
                <a:cubicBezTo>
                  <a:pt x="928" y="237"/>
                  <a:pt x="1384" y="5"/>
                  <a:pt x="1385" y="0"/>
                </a:cubicBezTo>
                <a:close/>
              </a:path>
            </a:pathLst>
          </a:custGeom>
          <a:noFill/>
          <a:ln w="317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/data/temp/52d3cd0f-1810-11ef-86d3-42eb71329672.jpg52d3cd0f-1810-11ef-86d3-42eb7132967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2944495" y="1588770"/>
            <a:ext cx="6730365" cy="4851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80" h="6480">
                <a:moveTo>
                  <a:pt x="0" y="0"/>
                </a:moveTo>
                <a:lnTo>
                  <a:pt x="8880" y="0"/>
                </a:lnTo>
                <a:lnTo>
                  <a:pt x="888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框 4"/>
          <p:cNvSpPr txBox="1"/>
          <p:nvPr/>
        </p:nvSpPr>
        <p:spPr>
          <a:xfrm>
            <a:off x="4265930" y="36322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BK45A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517529" y="66802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7112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故障码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959485" y="1102995"/>
          <a:ext cx="10261600" cy="4944110"/>
        </p:xfrm>
        <a:graphic>
          <a:graphicData uri="http://schemas.openxmlformats.org/drawingml/2006/table">
            <a:tbl>
              <a:tblPr/>
              <a:tblGrid>
                <a:gridCol w="798830"/>
                <a:gridCol w="915670"/>
                <a:gridCol w="729615"/>
                <a:gridCol w="1489710"/>
                <a:gridCol w="1873885"/>
                <a:gridCol w="1090295"/>
                <a:gridCol w="1332865"/>
                <a:gridCol w="1137920"/>
                <a:gridCol w="892810"/>
              </a:tblGrid>
              <a:tr h="374015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引脚号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端口名称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端口定义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信号类型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电源性质（比如：常电）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端子测量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86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BK51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BK45A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BK45B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测量条件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正常值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</a:tr>
              <a:tr h="6838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18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预充/主极接触器电源+12V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预充接触器电源+12V电源输出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电压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双电路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ON挡/OK挡/充电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9~ 16V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主接触器电源+12V电源输出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19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主接触器控制信号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主接触器控制信号输出，拉低导通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电平信号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主接触器吸合时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小于1V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8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预充接触器控制信号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预充接触器控制信号输出，拉低导通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电平信号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预充过程中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小于1V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8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16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负极接触器电源+12V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负极接触器+12V电源输出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电压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双电路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ON挡/OK挡/充电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9~ 16V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13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负极接触器控制信号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负极接触器控制信号输出，拉低导通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电平信号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负接触器吸合时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小于1V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528324" y="762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上电下电的控制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528324" y="1612272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上电过程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6" name="Shape 84"/>
          <p:cNvSpPr/>
          <p:nvPr>
            <p:custDataLst>
              <p:tags r:id="rId4"/>
            </p:custDataLst>
          </p:nvPr>
        </p:nvSpPr>
        <p:spPr>
          <a:xfrm flipH="1">
            <a:off x="6283716" y="4252650"/>
            <a:ext cx="3892839" cy="1493474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Shape 85"/>
          <p:cNvSpPr/>
          <p:nvPr>
            <p:custDataLst>
              <p:tags r:id="rId5"/>
            </p:custDataLst>
          </p:nvPr>
        </p:nvSpPr>
        <p:spPr>
          <a:xfrm flipH="1">
            <a:off x="9981643" y="4240618"/>
            <a:ext cx="907635" cy="152115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Shape 78"/>
          <p:cNvSpPr/>
          <p:nvPr>
            <p:custDataLst>
              <p:tags r:id="rId6"/>
            </p:custDataLst>
          </p:nvPr>
        </p:nvSpPr>
        <p:spPr>
          <a:xfrm>
            <a:off x="2032471" y="4254371"/>
            <a:ext cx="3860685" cy="1493474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1" name="Shape 84"/>
          <p:cNvSpPr/>
          <p:nvPr>
            <p:custDataLst>
              <p:tags r:id="rId7"/>
            </p:custDataLst>
          </p:nvPr>
        </p:nvSpPr>
        <p:spPr>
          <a:xfrm flipH="1">
            <a:off x="6283716" y="2474510"/>
            <a:ext cx="3892839" cy="1493474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" name="Shape 85"/>
          <p:cNvSpPr/>
          <p:nvPr>
            <p:custDataLst>
              <p:tags r:id="rId8"/>
            </p:custDataLst>
          </p:nvPr>
        </p:nvSpPr>
        <p:spPr>
          <a:xfrm flipH="1">
            <a:off x="9981643" y="2462479"/>
            <a:ext cx="907635" cy="152115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Shape 75"/>
          <p:cNvSpPr/>
          <p:nvPr>
            <p:custDataLst>
              <p:tags r:id="rId9"/>
            </p:custDataLst>
          </p:nvPr>
        </p:nvSpPr>
        <p:spPr>
          <a:xfrm>
            <a:off x="1829363" y="2479668"/>
            <a:ext cx="4063795" cy="1493474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Shape 76"/>
          <p:cNvSpPr/>
          <p:nvPr>
            <p:custDataLst>
              <p:tags r:id="rId10"/>
            </p:custDataLst>
          </p:nvPr>
        </p:nvSpPr>
        <p:spPr>
          <a:xfrm>
            <a:off x="1302722" y="2466775"/>
            <a:ext cx="907635" cy="152115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Shape 79"/>
          <p:cNvSpPr/>
          <p:nvPr>
            <p:custDataLst>
              <p:tags r:id="rId11"/>
            </p:custDataLst>
          </p:nvPr>
        </p:nvSpPr>
        <p:spPr>
          <a:xfrm>
            <a:off x="1302722" y="4240618"/>
            <a:ext cx="907635" cy="152269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Shape 90"/>
          <p:cNvSpPr/>
          <p:nvPr>
            <p:custDataLst>
              <p:tags r:id="rId12"/>
            </p:custDataLst>
          </p:nvPr>
        </p:nvSpPr>
        <p:spPr>
          <a:xfrm>
            <a:off x="6092130" y="3793613"/>
            <a:ext cx="320199" cy="3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Shape 93"/>
          <p:cNvSpPr/>
          <p:nvPr>
            <p:custDataLst>
              <p:tags r:id="rId13"/>
            </p:custDataLst>
          </p:nvPr>
        </p:nvSpPr>
        <p:spPr>
          <a:xfrm>
            <a:off x="5771141" y="4113810"/>
            <a:ext cx="320199" cy="3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hape 96"/>
          <p:cNvSpPr/>
          <p:nvPr>
            <p:custDataLst>
              <p:tags r:id="rId14"/>
            </p:custDataLst>
          </p:nvPr>
        </p:nvSpPr>
        <p:spPr>
          <a:xfrm>
            <a:off x="6092130" y="4113810"/>
            <a:ext cx="320199" cy="3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Shape 87"/>
          <p:cNvSpPr/>
          <p:nvPr>
            <p:custDataLst>
              <p:tags r:id="rId15"/>
            </p:custDataLst>
          </p:nvPr>
        </p:nvSpPr>
        <p:spPr>
          <a:xfrm>
            <a:off x="5771141" y="3793613"/>
            <a:ext cx="320199" cy="3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任意多边形 34"/>
          <p:cNvSpPr/>
          <p:nvPr>
            <p:custDataLst>
              <p:tags r:id="rId16"/>
            </p:custDataLst>
          </p:nvPr>
        </p:nvSpPr>
        <p:spPr bwMode="auto">
          <a:xfrm>
            <a:off x="1596987" y="3090605"/>
            <a:ext cx="319103" cy="307355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55" name="任意多边形 84"/>
          <p:cNvSpPr/>
          <p:nvPr>
            <p:custDataLst>
              <p:tags r:id="rId17"/>
            </p:custDataLst>
          </p:nvPr>
        </p:nvSpPr>
        <p:spPr bwMode="auto">
          <a:xfrm>
            <a:off x="1596987" y="4851898"/>
            <a:ext cx="318041" cy="351149"/>
          </a:xfrm>
          <a:custGeom>
            <a:avLst/>
            <a:gdLst>
              <a:gd name="connsiteX0" fmla="*/ 261051 w 522989"/>
              <a:gd name="connsiteY0" fmla="*/ 362763 h 577432"/>
              <a:gd name="connsiteX1" fmla="*/ 288791 w 522989"/>
              <a:gd name="connsiteY1" fmla="*/ 390429 h 577432"/>
              <a:gd name="connsiteX2" fmla="*/ 261051 w 522989"/>
              <a:gd name="connsiteY2" fmla="*/ 418095 h 577432"/>
              <a:gd name="connsiteX3" fmla="*/ 233311 w 522989"/>
              <a:gd name="connsiteY3" fmla="*/ 390429 h 577432"/>
              <a:gd name="connsiteX4" fmla="*/ 261051 w 522989"/>
              <a:gd name="connsiteY4" fmla="*/ 362763 h 577432"/>
              <a:gd name="connsiteX5" fmla="*/ 446328 w 522989"/>
              <a:gd name="connsiteY5" fmla="*/ 358474 h 577432"/>
              <a:gd name="connsiteX6" fmla="*/ 454749 w 522989"/>
              <a:gd name="connsiteY6" fmla="*/ 360086 h 577432"/>
              <a:gd name="connsiteX7" fmla="*/ 483355 w 522989"/>
              <a:gd name="connsiteY7" fmla="*/ 376670 h 577432"/>
              <a:gd name="connsiteX8" fmla="*/ 487969 w 522989"/>
              <a:gd name="connsiteY8" fmla="*/ 391410 h 577432"/>
              <a:gd name="connsiteX9" fmla="*/ 477818 w 522989"/>
              <a:gd name="connsiteY9" fmla="*/ 396938 h 577432"/>
              <a:gd name="connsiteX10" fmla="*/ 472281 w 522989"/>
              <a:gd name="connsiteY10" fmla="*/ 395096 h 577432"/>
              <a:gd name="connsiteX11" fmla="*/ 443675 w 522989"/>
              <a:gd name="connsiteY11" fmla="*/ 378512 h 577432"/>
              <a:gd name="connsiteX12" fmla="*/ 439984 w 522989"/>
              <a:gd name="connsiteY12" fmla="*/ 363772 h 577432"/>
              <a:gd name="connsiteX13" fmla="*/ 446328 w 522989"/>
              <a:gd name="connsiteY13" fmla="*/ 358474 h 577432"/>
              <a:gd name="connsiteX14" fmla="*/ 76344 w 522989"/>
              <a:gd name="connsiteY14" fmla="*/ 358474 h 577432"/>
              <a:gd name="connsiteX15" fmla="*/ 83038 w 522989"/>
              <a:gd name="connsiteY15" fmla="*/ 363772 h 577432"/>
              <a:gd name="connsiteX16" fmla="*/ 79344 w 522989"/>
              <a:gd name="connsiteY16" fmla="*/ 378512 h 577432"/>
              <a:gd name="connsiteX17" fmla="*/ 49796 w 522989"/>
              <a:gd name="connsiteY17" fmla="*/ 395096 h 577432"/>
              <a:gd name="connsiteX18" fmla="*/ 44256 w 522989"/>
              <a:gd name="connsiteY18" fmla="*/ 396938 h 577432"/>
              <a:gd name="connsiteX19" fmla="*/ 35022 w 522989"/>
              <a:gd name="connsiteY19" fmla="*/ 391410 h 577432"/>
              <a:gd name="connsiteX20" fmla="*/ 38716 w 522989"/>
              <a:gd name="connsiteY20" fmla="*/ 376670 h 577432"/>
              <a:gd name="connsiteX21" fmla="*/ 68264 w 522989"/>
              <a:gd name="connsiteY21" fmla="*/ 360086 h 577432"/>
              <a:gd name="connsiteX22" fmla="*/ 76344 w 522989"/>
              <a:gd name="connsiteY22" fmla="*/ 358474 h 577432"/>
              <a:gd name="connsiteX23" fmla="*/ 478723 w 522989"/>
              <a:gd name="connsiteY23" fmla="*/ 249584 h 577432"/>
              <a:gd name="connsiteX24" fmla="*/ 511923 w 522989"/>
              <a:gd name="connsiteY24" fmla="*/ 249584 h 577432"/>
              <a:gd name="connsiteX25" fmla="*/ 522989 w 522989"/>
              <a:gd name="connsiteY25" fmla="*/ 260606 h 577432"/>
              <a:gd name="connsiteX26" fmla="*/ 511923 w 522989"/>
              <a:gd name="connsiteY26" fmla="*/ 271628 h 577432"/>
              <a:gd name="connsiteX27" fmla="*/ 478723 w 522989"/>
              <a:gd name="connsiteY27" fmla="*/ 271628 h 577432"/>
              <a:gd name="connsiteX28" fmla="*/ 467657 w 522989"/>
              <a:gd name="connsiteY28" fmla="*/ 260606 h 577432"/>
              <a:gd name="connsiteX29" fmla="*/ 478723 w 522989"/>
              <a:gd name="connsiteY29" fmla="*/ 249584 h 577432"/>
              <a:gd name="connsiteX30" fmla="*/ 11066 w 522989"/>
              <a:gd name="connsiteY30" fmla="*/ 249584 h 577432"/>
              <a:gd name="connsiteX31" fmla="*/ 44266 w 522989"/>
              <a:gd name="connsiteY31" fmla="*/ 249584 h 577432"/>
              <a:gd name="connsiteX32" fmla="*/ 55332 w 522989"/>
              <a:gd name="connsiteY32" fmla="*/ 260606 h 577432"/>
              <a:gd name="connsiteX33" fmla="*/ 44266 w 522989"/>
              <a:gd name="connsiteY33" fmla="*/ 271628 h 577432"/>
              <a:gd name="connsiteX34" fmla="*/ 11066 w 522989"/>
              <a:gd name="connsiteY34" fmla="*/ 271628 h 577432"/>
              <a:gd name="connsiteX35" fmla="*/ 0 w 522989"/>
              <a:gd name="connsiteY35" fmla="*/ 260606 h 577432"/>
              <a:gd name="connsiteX36" fmla="*/ 11066 w 522989"/>
              <a:gd name="connsiteY36" fmla="*/ 249584 h 577432"/>
              <a:gd name="connsiteX37" fmla="*/ 261050 w 522989"/>
              <a:gd name="connsiteY37" fmla="*/ 167622 h 577432"/>
              <a:gd name="connsiteX38" fmla="*/ 287754 w 522989"/>
              <a:gd name="connsiteY38" fmla="*/ 193402 h 577432"/>
              <a:gd name="connsiteX39" fmla="*/ 287754 w 522989"/>
              <a:gd name="connsiteY39" fmla="*/ 232993 h 577432"/>
              <a:gd name="connsiteX40" fmla="*/ 286833 w 522989"/>
              <a:gd name="connsiteY40" fmla="*/ 248645 h 577432"/>
              <a:gd name="connsiteX41" fmla="*/ 276704 w 522989"/>
              <a:gd name="connsiteY41" fmla="*/ 327828 h 577432"/>
              <a:gd name="connsiteX42" fmla="*/ 261050 w 522989"/>
              <a:gd name="connsiteY42" fmla="*/ 340718 h 577432"/>
              <a:gd name="connsiteX43" fmla="*/ 246317 w 522989"/>
              <a:gd name="connsiteY43" fmla="*/ 327828 h 577432"/>
              <a:gd name="connsiteX44" fmla="*/ 236188 w 522989"/>
              <a:gd name="connsiteY44" fmla="*/ 248645 h 577432"/>
              <a:gd name="connsiteX45" fmla="*/ 234346 w 522989"/>
              <a:gd name="connsiteY45" fmla="*/ 232993 h 577432"/>
              <a:gd name="connsiteX46" fmla="*/ 234346 w 522989"/>
              <a:gd name="connsiteY46" fmla="*/ 193402 h 577432"/>
              <a:gd name="connsiteX47" fmla="*/ 261050 w 522989"/>
              <a:gd name="connsiteY47" fmla="*/ 167622 h 577432"/>
              <a:gd name="connsiteX48" fmla="*/ 261034 w 522989"/>
              <a:gd name="connsiteY48" fmla="*/ 133592 h 577432"/>
              <a:gd name="connsiteX49" fmla="*/ 130076 w 522989"/>
              <a:gd name="connsiteY49" fmla="*/ 258825 h 577432"/>
              <a:gd name="connsiteX50" fmla="*/ 165121 w 522989"/>
              <a:gd name="connsiteY50" fmla="*/ 356433 h 577432"/>
              <a:gd name="connsiteX51" fmla="*/ 190022 w 522989"/>
              <a:gd name="connsiteY51" fmla="*/ 418129 h 577432"/>
              <a:gd name="connsiteX52" fmla="*/ 206622 w 522989"/>
              <a:gd name="connsiteY52" fmla="*/ 442070 h 577432"/>
              <a:gd name="connsiteX53" fmla="*/ 315446 w 522989"/>
              <a:gd name="connsiteY53" fmla="*/ 442070 h 577432"/>
              <a:gd name="connsiteX54" fmla="*/ 332046 w 522989"/>
              <a:gd name="connsiteY54" fmla="*/ 418129 h 577432"/>
              <a:gd name="connsiteX55" fmla="*/ 357869 w 522989"/>
              <a:gd name="connsiteY55" fmla="*/ 357354 h 577432"/>
              <a:gd name="connsiteX56" fmla="*/ 392914 w 522989"/>
              <a:gd name="connsiteY56" fmla="*/ 258825 h 577432"/>
              <a:gd name="connsiteX57" fmla="*/ 261034 w 522989"/>
              <a:gd name="connsiteY57" fmla="*/ 133592 h 577432"/>
              <a:gd name="connsiteX58" fmla="*/ 472281 w 522989"/>
              <a:gd name="connsiteY58" fmla="*/ 126151 h 577432"/>
              <a:gd name="connsiteX59" fmla="*/ 487969 w 522989"/>
              <a:gd name="connsiteY59" fmla="*/ 130757 h 577432"/>
              <a:gd name="connsiteX60" fmla="*/ 483355 w 522989"/>
              <a:gd name="connsiteY60" fmla="*/ 145498 h 577432"/>
              <a:gd name="connsiteX61" fmla="*/ 454749 w 522989"/>
              <a:gd name="connsiteY61" fmla="*/ 162081 h 577432"/>
              <a:gd name="connsiteX62" fmla="*/ 449212 w 522989"/>
              <a:gd name="connsiteY62" fmla="*/ 163924 h 577432"/>
              <a:gd name="connsiteX63" fmla="*/ 439984 w 522989"/>
              <a:gd name="connsiteY63" fmla="*/ 158396 h 577432"/>
              <a:gd name="connsiteX64" fmla="*/ 443675 w 522989"/>
              <a:gd name="connsiteY64" fmla="*/ 142734 h 577432"/>
              <a:gd name="connsiteX65" fmla="*/ 49796 w 522989"/>
              <a:gd name="connsiteY65" fmla="*/ 126151 h 577432"/>
              <a:gd name="connsiteX66" fmla="*/ 79344 w 522989"/>
              <a:gd name="connsiteY66" fmla="*/ 142734 h 577432"/>
              <a:gd name="connsiteX67" fmla="*/ 83038 w 522989"/>
              <a:gd name="connsiteY67" fmla="*/ 158396 h 577432"/>
              <a:gd name="connsiteX68" fmla="*/ 73804 w 522989"/>
              <a:gd name="connsiteY68" fmla="*/ 163924 h 577432"/>
              <a:gd name="connsiteX69" fmla="*/ 68264 w 522989"/>
              <a:gd name="connsiteY69" fmla="*/ 162081 h 577432"/>
              <a:gd name="connsiteX70" fmla="*/ 38716 w 522989"/>
              <a:gd name="connsiteY70" fmla="*/ 145498 h 577432"/>
              <a:gd name="connsiteX71" fmla="*/ 35022 w 522989"/>
              <a:gd name="connsiteY71" fmla="*/ 130757 h 577432"/>
              <a:gd name="connsiteX72" fmla="*/ 49796 w 522989"/>
              <a:gd name="connsiteY72" fmla="*/ 126151 h 577432"/>
              <a:gd name="connsiteX73" fmla="*/ 261034 w 522989"/>
              <a:gd name="connsiteY73" fmla="*/ 88472 h 577432"/>
              <a:gd name="connsiteX74" fmla="*/ 437181 w 522989"/>
              <a:gd name="connsiteY74" fmla="*/ 258825 h 577432"/>
              <a:gd name="connsiteX75" fmla="*/ 394758 w 522989"/>
              <a:gd name="connsiteY75" fmla="*/ 382217 h 577432"/>
              <a:gd name="connsiteX76" fmla="*/ 377236 w 522989"/>
              <a:gd name="connsiteY76" fmla="*/ 418129 h 577432"/>
              <a:gd name="connsiteX77" fmla="*/ 344035 w 522989"/>
              <a:gd name="connsiteY77" fmla="*/ 476141 h 577432"/>
              <a:gd name="connsiteX78" fmla="*/ 341268 w 522989"/>
              <a:gd name="connsiteY78" fmla="*/ 521262 h 577432"/>
              <a:gd name="connsiteX79" fmla="*/ 305301 w 522989"/>
              <a:gd name="connsiteY79" fmla="*/ 559016 h 577432"/>
              <a:gd name="connsiteX80" fmla="*/ 290545 w 522989"/>
              <a:gd name="connsiteY80" fmla="*/ 573749 h 577432"/>
              <a:gd name="connsiteX81" fmla="*/ 278556 w 522989"/>
              <a:gd name="connsiteY81" fmla="*/ 577432 h 577432"/>
              <a:gd name="connsiteX82" fmla="*/ 244434 w 522989"/>
              <a:gd name="connsiteY82" fmla="*/ 577432 h 577432"/>
              <a:gd name="connsiteX83" fmla="*/ 231522 w 522989"/>
              <a:gd name="connsiteY83" fmla="*/ 573749 h 577432"/>
              <a:gd name="connsiteX84" fmla="*/ 217689 w 522989"/>
              <a:gd name="connsiteY84" fmla="*/ 559016 h 577432"/>
              <a:gd name="connsiteX85" fmla="*/ 180799 w 522989"/>
              <a:gd name="connsiteY85" fmla="*/ 521262 h 577432"/>
              <a:gd name="connsiteX86" fmla="*/ 178955 w 522989"/>
              <a:gd name="connsiteY86" fmla="*/ 476141 h 577432"/>
              <a:gd name="connsiteX87" fmla="*/ 145754 w 522989"/>
              <a:gd name="connsiteY87" fmla="*/ 418129 h 577432"/>
              <a:gd name="connsiteX88" fmla="*/ 128232 w 522989"/>
              <a:gd name="connsiteY88" fmla="*/ 382217 h 577432"/>
              <a:gd name="connsiteX89" fmla="*/ 85809 w 522989"/>
              <a:gd name="connsiteY89" fmla="*/ 258825 h 577432"/>
              <a:gd name="connsiteX90" fmla="*/ 261034 w 522989"/>
              <a:gd name="connsiteY90" fmla="*/ 88472 h 577432"/>
              <a:gd name="connsiteX91" fmla="*/ 392070 w 522989"/>
              <a:gd name="connsiteY91" fmla="*/ 35016 h 577432"/>
              <a:gd name="connsiteX92" fmla="*/ 395762 w 522989"/>
              <a:gd name="connsiteY92" fmla="*/ 49759 h 577432"/>
              <a:gd name="connsiteX93" fmla="*/ 379147 w 522989"/>
              <a:gd name="connsiteY93" fmla="*/ 79244 h 577432"/>
              <a:gd name="connsiteX94" fmla="*/ 369917 w 522989"/>
              <a:gd name="connsiteY94" fmla="*/ 84773 h 577432"/>
              <a:gd name="connsiteX95" fmla="*/ 364378 w 522989"/>
              <a:gd name="connsiteY95" fmla="*/ 82930 h 577432"/>
              <a:gd name="connsiteX96" fmla="*/ 360686 w 522989"/>
              <a:gd name="connsiteY96" fmla="*/ 68187 h 577432"/>
              <a:gd name="connsiteX97" fmla="*/ 377301 w 522989"/>
              <a:gd name="connsiteY97" fmla="*/ 38702 h 577432"/>
              <a:gd name="connsiteX98" fmla="*/ 392070 w 522989"/>
              <a:gd name="connsiteY98" fmla="*/ 35016 h 577432"/>
              <a:gd name="connsiteX99" fmla="*/ 131042 w 522989"/>
              <a:gd name="connsiteY99" fmla="*/ 35016 h 577432"/>
              <a:gd name="connsiteX100" fmla="*/ 145759 w 522989"/>
              <a:gd name="connsiteY100" fmla="*/ 38702 h 577432"/>
              <a:gd name="connsiteX101" fmla="*/ 162317 w 522989"/>
              <a:gd name="connsiteY101" fmla="*/ 68187 h 577432"/>
              <a:gd name="connsiteX102" fmla="*/ 158637 w 522989"/>
              <a:gd name="connsiteY102" fmla="*/ 82930 h 577432"/>
              <a:gd name="connsiteX103" fmla="*/ 153118 w 522989"/>
              <a:gd name="connsiteY103" fmla="*/ 84773 h 577432"/>
              <a:gd name="connsiteX104" fmla="*/ 143000 w 522989"/>
              <a:gd name="connsiteY104" fmla="*/ 79244 h 577432"/>
              <a:gd name="connsiteX105" fmla="*/ 126443 w 522989"/>
              <a:gd name="connsiteY105" fmla="*/ 49759 h 577432"/>
              <a:gd name="connsiteX106" fmla="*/ 131042 w 522989"/>
              <a:gd name="connsiteY106" fmla="*/ 35016 h 577432"/>
              <a:gd name="connsiteX107" fmla="*/ 261051 w 522989"/>
              <a:gd name="connsiteY107" fmla="*/ 0 h 577432"/>
              <a:gd name="connsiteX108" fmla="*/ 272073 w 522989"/>
              <a:gd name="connsiteY108" fmla="*/ 11037 h 577432"/>
              <a:gd name="connsiteX109" fmla="*/ 272073 w 522989"/>
              <a:gd name="connsiteY109" fmla="*/ 44147 h 577432"/>
              <a:gd name="connsiteX110" fmla="*/ 261051 w 522989"/>
              <a:gd name="connsiteY110" fmla="*/ 55184 h 577432"/>
              <a:gd name="connsiteX111" fmla="*/ 250029 w 522989"/>
              <a:gd name="connsiteY111" fmla="*/ 44147 h 577432"/>
              <a:gd name="connsiteX112" fmla="*/ 250029 w 522989"/>
              <a:gd name="connsiteY112" fmla="*/ 11037 h 577432"/>
              <a:gd name="connsiteX113" fmla="*/ 261051 w 522989"/>
              <a:gd name="connsiteY113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522989" h="577432">
                <a:moveTo>
                  <a:pt x="261051" y="362763"/>
                </a:moveTo>
                <a:cubicBezTo>
                  <a:pt x="276371" y="362763"/>
                  <a:pt x="288791" y="375149"/>
                  <a:pt x="288791" y="390429"/>
                </a:cubicBezTo>
                <a:cubicBezTo>
                  <a:pt x="288791" y="405709"/>
                  <a:pt x="276371" y="418095"/>
                  <a:pt x="261051" y="418095"/>
                </a:cubicBezTo>
                <a:cubicBezTo>
                  <a:pt x="245731" y="418095"/>
                  <a:pt x="233311" y="405709"/>
                  <a:pt x="233311" y="390429"/>
                </a:cubicBezTo>
                <a:cubicBezTo>
                  <a:pt x="233311" y="375149"/>
                  <a:pt x="245731" y="362763"/>
                  <a:pt x="261051" y="362763"/>
                </a:cubicBezTo>
                <a:close/>
                <a:moveTo>
                  <a:pt x="446328" y="358474"/>
                </a:moveTo>
                <a:cubicBezTo>
                  <a:pt x="448981" y="357783"/>
                  <a:pt x="451980" y="358243"/>
                  <a:pt x="454749" y="360086"/>
                </a:cubicBezTo>
                <a:lnTo>
                  <a:pt x="483355" y="376670"/>
                </a:lnTo>
                <a:cubicBezTo>
                  <a:pt x="488891" y="379434"/>
                  <a:pt x="490737" y="385883"/>
                  <a:pt x="487969" y="391410"/>
                </a:cubicBezTo>
                <a:cubicBezTo>
                  <a:pt x="486123" y="395096"/>
                  <a:pt x="481509" y="396938"/>
                  <a:pt x="477818" y="396938"/>
                </a:cubicBezTo>
                <a:cubicBezTo>
                  <a:pt x="475973" y="396938"/>
                  <a:pt x="474127" y="396938"/>
                  <a:pt x="472281" y="395096"/>
                </a:cubicBezTo>
                <a:lnTo>
                  <a:pt x="443675" y="378512"/>
                </a:lnTo>
                <a:cubicBezTo>
                  <a:pt x="438139" y="375748"/>
                  <a:pt x="436293" y="369299"/>
                  <a:pt x="439984" y="363772"/>
                </a:cubicBezTo>
                <a:cubicBezTo>
                  <a:pt x="441368" y="361007"/>
                  <a:pt x="443675" y="359165"/>
                  <a:pt x="446328" y="358474"/>
                </a:cubicBezTo>
                <a:close/>
                <a:moveTo>
                  <a:pt x="76344" y="358474"/>
                </a:moveTo>
                <a:cubicBezTo>
                  <a:pt x="79114" y="359165"/>
                  <a:pt x="81653" y="361007"/>
                  <a:pt x="83038" y="363772"/>
                </a:cubicBezTo>
                <a:cubicBezTo>
                  <a:pt x="85808" y="369299"/>
                  <a:pt x="83961" y="375748"/>
                  <a:pt x="79344" y="378512"/>
                </a:cubicBezTo>
                <a:lnTo>
                  <a:pt x="49796" y="395096"/>
                </a:lnTo>
                <a:cubicBezTo>
                  <a:pt x="47949" y="396938"/>
                  <a:pt x="46103" y="396938"/>
                  <a:pt x="44256" y="396938"/>
                </a:cubicBezTo>
                <a:cubicBezTo>
                  <a:pt x="40562" y="396938"/>
                  <a:pt x="36869" y="395096"/>
                  <a:pt x="35022" y="391410"/>
                </a:cubicBezTo>
                <a:cubicBezTo>
                  <a:pt x="32252" y="385883"/>
                  <a:pt x="34099" y="379434"/>
                  <a:pt x="38716" y="376670"/>
                </a:cubicBezTo>
                <a:lnTo>
                  <a:pt x="68264" y="360086"/>
                </a:lnTo>
                <a:cubicBezTo>
                  <a:pt x="70573" y="358243"/>
                  <a:pt x="73574" y="357783"/>
                  <a:pt x="76344" y="358474"/>
                </a:cubicBezTo>
                <a:close/>
                <a:moveTo>
                  <a:pt x="478723" y="249584"/>
                </a:moveTo>
                <a:lnTo>
                  <a:pt x="511923" y="249584"/>
                </a:lnTo>
                <a:cubicBezTo>
                  <a:pt x="517456" y="249584"/>
                  <a:pt x="522989" y="255095"/>
                  <a:pt x="522989" y="260606"/>
                </a:cubicBezTo>
                <a:cubicBezTo>
                  <a:pt x="522989" y="267035"/>
                  <a:pt x="517456" y="271628"/>
                  <a:pt x="511923" y="271628"/>
                </a:cubicBezTo>
                <a:lnTo>
                  <a:pt x="478723" y="271628"/>
                </a:lnTo>
                <a:cubicBezTo>
                  <a:pt x="472268" y="271628"/>
                  <a:pt x="467657" y="267035"/>
                  <a:pt x="467657" y="260606"/>
                </a:cubicBezTo>
                <a:cubicBezTo>
                  <a:pt x="467657" y="255095"/>
                  <a:pt x="472268" y="249584"/>
                  <a:pt x="478723" y="249584"/>
                </a:cubicBezTo>
                <a:close/>
                <a:moveTo>
                  <a:pt x="11066" y="249584"/>
                </a:moveTo>
                <a:lnTo>
                  <a:pt x="44266" y="249584"/>
                </a:lnTo>
                <a:cubicBezTo>
                  <a:pt x="50721" y="249584"/>
                  <a:pt x="55332" y="255095"/>
                  <a:pt x="55332" y="260606"/>
                </a:cubicBezTo>
                <a:cubicBezTo>
                  <a:pt x="55332" y="267035"/>
                  <a:pt x="50721" y="271628"/>
                  <a:pt x="44266" y="271628"/>
                </a:cubicBezTo>
                <a:lnTo>
                  <a:pt x="11066" y="271628"/>
                </a:lnTo>
                <a:cubicBezTo>
                  <a:pt x="4611" y="271628"/>
                  <a:pt x="0" y="267035"/>
                  <a:pt x="0" y="260606"/>
                </a:cubicBezTo>
                <a:cubicBezTo>
                  <a:pt x="0" y="255095"/>
                  <a:pt x="4611" y="249584"/>
                  <a:pt x="11066" y="249584"/>
                </a:cubicBezTo>
                <a:close/>
                <a:moveTo>
                  <a:pt x="261050" y="167622"/>
                </a:moveTo>
                <a:cubicBezTo>
                  <a:pt x="278546" y="167622"/>
                  <a:pt x="287754" y="176829"/>
                  <a:pt x="287754" y="193402"/>
                </a:cubicBezTo>
                <a:lnTo>
                  <a:pt x="287754" y="232993"/>
                </a:lnTo>
                <a:cubicBezTo>
                  <a:pt x="287754" y="237597"/>
                  <a:pt x="287754" y="243121"/>
                  <a:pt x="286833" y="248645"/>
                </a:cubicBezTo>
                <a:lnTo>
                  <a:pt x="276704" y="327828"/>
                </a:lnTo>
                <a:cubicBezTo>
                  <a:pt x="274862" y="337956"/>
                  <a:pt x="270258" y="340718"/>
                  <a:pt x="261050" y="340718"/>
                </a:cubicBezTo>
                <a:cubicBezTo>
                  <a:pt x="252763" y="340718"/>
                  <a:pt x="248158" y="337956"/>
                  <a:pt x="246317" y="327828"/>
                </a:cubicBezTo>
                <a:lnTo>
                  <a:pt x="236188" y="248645"/>
                </a:lnTo>
                <a:cubicBezTo>
                  <a:pt x="235267" y="243121"/>
                  <a:pt x="234346" y="237597"/>
                  <a:pt x="234346" y="232993"/>
                </a:cubicBezTo>
                <a:lnTo>
                  <a:pt x="234346" y="193402"/>
                </a:lnTo>
                <a:cubicBezTo>
                  <a:pt x="234346" y="176829"/>
                  <a:pt x="244475" y="167622"/>
                  <a:pt x="261050" y="167622"/>
                </a:cubicBezTo>
                <a:close/>
                <a:moveTo>
                  <a:pt x="261034" y="133592"/>
                </a:moveTo>
                <a:cubicBezTo>
                  <a:pt x="189099" y="133592"/>
                  <a:pt x="130076" y="189763"/>
                  <a:pt x="130076" y="258825"/>
                </a:cubicBezTo>
                <a:cubicBezTo>
                  <a:pt x="130076" y="305787"/>
                  <a:pt x="148521" y="332491"/>
                  <a:pt x="165121" y="356433"/>
                </a:cubicBezTo>
                <a:cubicBezTo>
                  <a:pt x="178033" y="375771"/>
                  <a:pt x="190022" y="394187"/>
                  <a:pt x="190022" y="418129"/>
                </a:cubicBezTo>
                <a:cubicBezTo>
                  <a:pt x="190022" y="428258"/>
                  <a:pt x="200166" y="437466"/>
                  <a:pt x="206622" y="442070"/>
                </a:cubicBezTo>
                <a:lnTo>
                  <a:pt x="315446" y="442070"/>
                </a:lnTo>
                <a:cubicBezTo>
                  <a:pt x="322824" y="436545"/>
                  <a:pt x="332046" y="428258"/>
                  <a:pt x="332046" y="418129"/>
                </a:cubicBezTo>
                <a:cubicBezTo>
                  <a:pt x="332046" y="394187"/>
                  <a:pt x="344957" y="375771"/>
                  <a:pt x="357869" y="357354"/>
                </a:cubicBezTo>
                <a:cubicBezTo>
                  <a:pt x="374469" y="332491"/>
                  <a:pt x="392914" y="305787"/>
                  <a:pt x="392914" y="258825"/>
                </a:cubicBezTo>
                <a:cubicBezTo>
                  <a:pt x="392914" y="189763"/>
                  <a:pt x="333891" y="133592"/>
                  <a:pt x="261034" y="133592"/>
                </a:cubicBezTo>
                <a:close/>
                <a:moveTo>
                  <a:pt x="472281" y="126151"/>
                </a:moveTo>
                <a:cubicBezTo>
                  <a:pt x="477818" y="123387"/>
                  <a:pt x="484278" y="125229"/>
                  <a:pt x="487969" y="130757"/>
                </a:cubicBezTo>
                <a:cubicBezTo>
                  <a:pt x="490737" y="135364"/>
                  <a:pt x="488891" y="142734"/>
                  <a:pt x="483355" y="145498"/>
                </a:cubicBezTo>
                <a:lnTo>
                  <a:pt x="454749" y="162081"/>
                </a:lnTo>
                <a:cubicBezTo>
                  <a:pt x="452903" y="163002"/>
                  <a:pt x="451057" y="163924"/>
                  <a:pt x="449212" y="163924"/>
                </a:cubicBezTo>
                <a:cubicBezTo>
                  <a:pt x="445521" y="163924"/>
                  <a:pt x="441830" y="162081"/>
                  <a:pt x="439984" y="158396"/>
                </a:cubicBezTo>
                <a:cubicBezTo>
                  <a:pt x="436293" y="152868"/>
                  <a:pt x="438139" y="146419"/>
                  <a:pt x="443675" y="142734"/>
                </a:cubicBezTo>
                <a:close/>
                <a:moveTo>
                  <a:pt x="49796" y="126151"/>
                </a:moveTo>
                <a:lnTo>
                  <a:pt x="79344" y="142734"/>
                </a:lnTo>
                <a:cubicBezTo>
                  <a:pt x="83961" y="146419"/>
                  <a:pt x="85808" y="152868"/>
                  <a:pt x="83038" y="158396"/>
                </a:cubicBezTo>
                <a:cubicBezTo>
                  <a:pt x="81191" y="162081"/>
                  <a:pt x="77498" y="163924"/>
                  <a:pt x="73804" y="163924"/>
                </a:cubicBezTo>
                <a:cubicBezTo>
                  <a:pt x="71957" y="163924"/>
                  <a:pt x="70111" y="163002"/>
                  <a:pt x="68264" y="162081"/>
                </a:cubicBezTo>
                <a:lnTo>
                  <a:pt x="38716" y="145498"/>
                </a:lnTo>
                <a:cubicBezTo>
                  <a:pt x="34099" y="142734"/>
                  <a:pt x="32252" y="135364"/>
                  <a:pt x="35022" y="130757"/>
                </a:cubicBezTo>
                <a:cubicBezTo>
                  <a:pt x="37792" y="125229"/>
                  <a:pt x="45179" y="123387"/>
                  <a:pt x="49796" y="126151"/>
                </a:cubicBezTo>
                <a:close/>
                <a:moveTo>
                  <a:pt x="261034" y="88472"/>
                </a:moveTo>
                <a:cubicBezTo>
                  <a:pt x="357869" y="88472"/>
                  <a:pt x="437181" y="164901"/>
                  <a:pt x="437181" y="258825"/>
                </a:cubicBezTo>
                <a:cubicBezTo>
                  <a:pt x="437181" y="319600"/>
                  <a:pt x="412281" y="355512"/>
                  <a:pt x="394758" y="382217"/>
                </a:cubicBezTo>
                <a:cubicBezTo>
                  <a:pt x="382769" y="398791"/>
                  <a:pt x="377236" y="408000"/>
                  <a:pt x="377236" y="418129"/>
                </a:cubicBezTo>
                <a:cubicBezTo>
                  <a:pt x="377236" y="440229"/>
                  <a:pt x="365247" y="460487"/>
                  <a:pt x="344035" y="476141"/>
                </a:cubicBezTo>
                <a:cubicBezTo>
                  <a:pt x="343113" y="489033"/>
                  <a:pt x="341268" y="521262"/>
                  <a:pt x="341268" y="521262"/>
                </a:cubicBezTo>
                <a:cubicBezTo>
                  <a:pt x="341268" y="529549"/>
                  <a:pt x="336657" y="548887"/>
                  <a:pt x="305301" y="559016"/>
                </a:cubicBezTo>
                <a:cubicBezTo>
                  <a:pt x="301612" y="564541"/>
                  <a:pt x="297001" y="569145"/>
                  <a:pt x="290545" y="573749"/>
                </a:cubicBezTo>
                <a:cubicBezTo>
                  <a:pt x="286856" y="575591"/>
                  <a:pt x="283168" y="577432"/>
                  <a:pt x="278556" y="577432"/>
                </a:cubicBezTo>
                <a:lnTo>
                  <a:pt x="244434" y="577432"/>
                </a:lnTo>
                <a:cubicBezTo>
                  <a:pt x="239822" y="577432"/>
                  <a:pt x="235211" y="575591"/>
                  <a:pt x="231522" y="573749"/>
                </a:cubicBezTo>
                <a:cubicBezTo>
                  <a:pt x="225989" y="569145"/>
                  <a:pt x="221378" y="564541"/>
                  <a:pt x="217689" y="559016"/>
                </a:cubicBezTo>
                <a:cubicBezTo>
                  <a:pt x="186333" y="548887"/>
                  <a:pt x="181722" y="530470"/>
                  <a:pt x="180799" y="521262"/>
                </a:cubicBezTo>
                <a:cubicBezTo>
                  <a:pt x="180799" y="521262"/>
                  <a:pt x="178955" y="489033"/>
                  <a:pt x="178955" y="476141"/>
                </a:cubicBezTo>
                <a:cubicBezTo>
                  <a:pt x="157743" y="460487"/>
                  <a:pt x="145754" y="440229"/>
                  <a:pt x="145754" y="418129"/>
                </a:cubicBezTo>
                <a:cubicBezTo>
                  <a:pt x="145754" y="408000"/>
                  <a:pt x="139299" y="398791"/>
                  <a:pt x="128232" y="382217"/>
                </a:cubicBezTo>
                <a:cubicBezTo>
                  <a:pt x="109787" y="355512"/>
                  <a:pt x="85809" y="319600"/>
                  <a:pt x="85809" y="258825"/>
                </a:cubicBezTo>
                <a:cubicBezTo>
                  <a:pt x="85809" y="164901"/>
                  <a:pt x="164199" y="88472"/>
                  <a:pt x="261034" y="88472"/>
                </a:cubicBezTo>
                <a:close/>
                <a:moveTo>
                  <a:pt x="392070" y="35016"/>
                </a:moveTo>
                <a:cubicBezTo>
                  <a:pt x="397608" y="37780"/>
                  <a:pt x="399454" y="45152"/>
                  <a:pt x="395762" y="49759"/>
                </a:cubicBezTo>
                <a:lnTo>
                  <a:pt x="379147" y="79244"/>
                </a:lnTo>
                <a:cubicBezTo>
                  <a:pt x="377301" y="82930"/>
                  <a:pt x="373609" y="84773"/>
                  <a:pt x="369917" y="84773"/>
                </a:cubicBezTo>
                <a:cubicBezTo>
                  <a:pt x="368071" y="84773"/>
                  <a:pt x="366224" y="83851"/>
                  <a:pt x="364378" y="82930"/>
                </a:cubicBezTo>
                <a:cubicBezTo>
                  <a:pt x="358840" y="80166"/>
                  <a:pt x="356994" y="72794"/>
                  <a:pt x="360686" y="68187"/>
                </a:cubicBezTo>
                <a:lnTo>
                  <a:pt x="377301" y="38702"/>
                </a:lnTo>
                <a:cubicBezTo>
                  <a:pt x="380070" y="34095"/>
                  <a:pt x="386531" y="32252"/>
                  <a:pt x="392070" y="35016"/>
                </a:cubicBezTo>
                <a:close/>
                <a:moveTo>
                  <a:pt x="131042" y="35016"/>
                </a:moveTo>
                <a:cubicBezTo>
                  <a:pt x="135641" y="32252"/>
                  <a:pt x="143000" y="34095"/>
                  <a:pt x="145759" y="38702"/>
                </a:cubicBezTo>
                <a:lnTo>
                  <a:pt x="162317" y="68187"/>
                </a:lnTo>
                <a:cubicBezTo>
                  <a:pt x="165996" y="72794"/>
                  <a:pt x="164156" y="80166"/>
                  <a:pt x="158637" y="82930"/>
                </a:cubicBezTo>
                <a:cubicBezTo>
                  <a:pt x="156798" y="83851"/>
                  <a:pt x="154958" y="84773"/>
                  <a:pt x="153118" y="84773"/>
                </a:cubicBezTo>
                <a:cubicBezTo>
                  <a:pt x="149439" y="84773"/>
                  <a:pt x="145759" y="82930"/>
                  <a:pt x="143000" y="79244"/>
                </a:cubicBezTo>
                <a:lnTo>
                  <a:pt x="126443" y="49759"/>
                </a:lnTo>
                <a:cubicBezTo>
                  <a:pt x="123683" y="45152"/>
                  <a:pt x="125523" y="37780"/>
                  <a:pt x="131042" y="35016"/>
                </a:cubicBezTo>
                <a:close/>
                <a:moveTo>
                  <a:pt x="261051" y="0"/>
                </a:moveTo>
                <a:cubicBezTo>
                  <a:pt x="267480" y="0"/>
                  <a:pt x="272073" y="4598"/>
                  <a:pt x="272073" y="11037"/>
                </a:cubicBezTo>
                <a:lnTo>
                  <a:pt x="272073" y="44147"/>
                </a:lnTo>
                <a:cubicBezTo>
                  <a:pt x="272073" y="50585"/>
                  <a:pt x="267480" y="55184"/>
                  <a:pt x="261051" y="55184"/>
                </a:cubicBezTo>
                <a:cubicBezTo>
                  <a:pt x="255540" y="55184"/>
                  <a:pt x="250029" y="50585"/>
                  <a:pt x="250029" y="44147"/>
                </a:cubicBezTo>
                <a:lnTo>
                  <a:pt x="250029" y="11037"/>
                </a:lnTo>
                <a:cubicBezTo>
                  <a:pt x="250029" y="4598"/>
                  <a:pt x="255540" y="0"/>
                  <a:pt x="2610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56" name="任意多边形 82"/>
          <p:cNvSpPr/>
          <p:nvPr>
            <p:custDataLst>
              <p:tags r:id="rId18"/>
            </p:custDataLst>
          </p:nvPr>
        </p:nvSpPr>
        <p:spPr bwMode="auto">
          <a:xfrm>
            <a:off x="10281496" y="3066853"/>
            <a:ext cx="307928" cy="319104"/>
          </a:xfrm>
          <a:custGeom>
            <a:avLst/>
            <a:gdLst>
              <a:gd name="connsiteX0" fmla="*/ 447790 w 584385"/>
              <a:gd name="connsiteY0" fmla="*/ 469190 h 605593"/>
              <a:gd name="connsiteX1" fmla="*/ 477338 w 584385"/>
              <a:gd name="connsiteY1" fmla="*/ 498570 h 605593"/>
              <a:gd name="connsiteX2" fmla="*/ 466490 w 584385"/>
              <a:gd name="connsiteY2" fmla="*/ 538773 h 605593"/>
              <a:gd name="connsiteX3" fmla="*/ 426300 w 584385"/>
              <a:gd name="connsiteY3" fmla="*/ 549494 h 605593"/>
              <a:gd name="connsiteX4" fmla="*/ 396752 w 584385"/>
              <a:gd name="connsiteY4" fmla="*/ 520114 h 605593"/>
              <a:gd name="connsiteX5" fmla="*/ 407600 w 584385"/>
              <a:gd name="connsiteY5" fmla="*/ 479911 h 605593"/>
              <a:gd name="connsiteX6" fmla="*/ 448054 w 584385"/>
              <a:gd name="connsiteY6" fmla="*/ 453715 h 605593"/>
              <a:gd name="connsiteX7" fmla="*/ 399530 w 584385"/>
              <a:gd name="connsiteY7" fmla="*/ 466706 h 605593"/>
              <a:gd name="connsiteX8" fmla="*/ 394367 w 584385"/>
              <a:gd name="connsiteY8" fmla="*/ 471965 h 605593"/>
              <a:gd name="connsiteX9" fmla="*/ 381359 w 584385"/>
              <a:gd name="connsiteY9" fmla="*/ 520426 h 605593"/>
              <a:gd name="connsiteX10" fmla="*/ 383217 w 584385"/>
              <a:gd name="connsiteY10" fmla="*/ 527540 h 605593"/>
              <a:gd name="connsiteX11" fmla="*/ 418733 w 584385"/>
              <a:gd name="connsiteY11" fmla="*/ 563009 h 605593"/>
              <a:gd name="connsiteX12" fmla="*/ 423998 w 584385"/>
              <a:gd name="connsiteY12" fmla="*/ 565175 h 605593"/>
              <a:gd name="connsiteX13" fmla="*/ 425960 w 584385"/>
              <a:gd name="connsiteY13" fmla="*/ 564865 h 605593"/>
              <a:gd name="connsiteX14" fmla="*/ 474381 w 584385"/>
              <a:gd name="connsiteY14" fmla="*/ 551977 h 605593"/>
              <a:gd name="connsiteX15" fmla="*/ 479647 w 584385"/>
              <a:gd name="connsiteY15" fmla="*/ 546718 h 605593"/>
              <a:gd name="connsiteX16" fmla="*/ 492655 w 584385"/>
              <a:gd name="connsiteY16" fmla="*/ 498257 h 605593"/>
              <a:gd name="connsiteX17" fmla="*/ 490694 w 584385"/>
              <a:gd name="connsiteY17" fmla="*/ 491143 h 605593"/>
              <a:gd name="connsiteX18" fmla="*/ 455178 w 584385"/>
              <a:gd name="connsiteY18" fmla="*/ 455674 h 605593"/>
              <a:gd name="connsiteX19" fmla="*/ 448054 w 584385"/>
              <a:gd name="connsiteY19" fmla="*/ 453715 h 605593"/>
              <a:gd name="connsiteX20" fmla="*/ 437007 w 584385"/>
              <a:gd name="connsiteY20" fmla="*/ 413090 h 605593"/>
              <a:gd name="connsiteX21" fmla="*/ 505148 w 584385"/>
              <a:gd name="connsiteY21" fmla="*/ 441239 h 605593"/>
              <a:gd name="connsiteX22" fmla="*/ 533436 w 584385"/>
              <a:gd name="connsiteY22" fmla="*/ 509290 h 605593"/>
              <a:gd name="connsiteX23" fmla="*/ 505148 w 584385"/>
              <a:gd name="connsiteY23" fmla="*/ 577444 h 605593"/>
              <a:gd name="connsiteX24" fmla="*/ 437007 w 584385"/>
              <a:gd name="connsiteY24" fmla="*/ 605593 h 605593"/>
              <a:gd name="connsiteX25" fmla="*/ 368866 w 584385"/>
              <a:gd name="connsiteY25" fmla="*/ 577444 h 605593"/>
              <a:gd name="connsiteX26" fmla="*/ 346979 w 584385"/>
              <a:gd name="connsiteY26" fmla="*/ 475161 h 605593"/>
              <a:gd name="connsiteX27" fmla="*/ 347598 w 584385"/>
              <a:gd name="connsiteY27" fmla="*/ 473821 h 605593"/>
              <a:gd name="connsiteX28" fmla="*/ 348424 w 584385"/>
              <a:gd name="connsiteY28" fmla="*/ 471552 h 605593"/>
              <a:gd name="connsiteX29" fmla="*/ 349043 w 584385"/>
              <a:gd name="connsiteY29" fmla="*/ 470109 h 605593"/>
              <a:gd name="connsiteX30" fmla="*/ 368866 w 584385"/>
              <a:gd name="connsiteY30" fmla="*/ 441239 h 605593"/>
              <a:gd name="connsiteX31" fmla="*/ 437007 w 584385"/>
              <a:gd name="connsiteY31" fmla="*/ 413090 h 605593"/>
              <a:gd name="connsiteX32" fmla="*/ 332446 w 584385"/>
              <a:gd name="connsiteY32" fmla="*/ 356991 h 605593"/>
              <a:gd name="connsiteX33" fmla="*/ 384402 w 584385"/>
              <a:gd name="connsiteY33" fmla="*/ 408842 h 605593"/>
              <a:gd name="connsiteX34" fmla="*/ 359715 w 584385"/>
              <a:gd name="connsiteY34" fmla="*/ 427295 h 605593"/>
              <a:gd name="connsiteX35" fmla="*/ 338127 w 584385"/>
              <a:gd name="connsiteY35" fmla="*/ 458323 h 605593"/>
              <a:gd name="connsiteX36" fmla="*/ 284623 w 584385"/>
              <a:gd name="connsiteY36" fmla="*/ 404925 h 605593"/>
              <a:gd name="connsiteX37" fmla="*/ 332446 w 584385"/>
              <a:gd name="connsiteY37" fmla="*/ 356991 h 605593"/>
              <a:gd name="connsiteX38" fmla="*/ 195145 w 584385"/>
              <a:gd name="connsiteY38" fmla="*/ 219882 h 605593"/>
              <a:gd name="connsiteX39" fmla="*/ 274038 w 584385"/>
              <a:gd name="connsiteY39" fmla="*/ 298642 h 605593"/>
              <a:gd name="connsiteX40" fmla="*/ 226124 w 584385"/>
              <a:gd name="connsiteY40" fmla="*/ 346476 h 605593"/>
              <a:gd name="connsiteX41" fmla="*/ 147232 w 584385"/>
              <a:gd name="connsiteY41" fmla="*/ 267819 h 605593"/>
              <a:gd name="connsiteX42" fmla="*/ 148987 w 584385"/>
              <a:gd name="connsiteY42" fmla="*/ 266891 h 605593"/>
              <a:gd name="connsiteX43" fmla="*/ 151982 w 584385"/>
              <a:gd name="connsiteY43" fmla="*/ 265138 h 605593"/>
              <a:gd name="connsiteX44" fmla="*/ 157351 w 584385"/>
              <a:gd name="connsiteY44" fmla="*/ 261839 h 605593"/>
              <a:gd name="connsiteX45" fmla="*/ 160243 w 584385"/>
              <a:gd name="connsiteY45" fmla="*/ 259881 h 605593"/>
              <a:gd name="connsiteX46" fmla="*/ 165509 w 584385"/>
              <a:gd name="connsiteY46" fmla="*/ 255963 h 605593"/>
              <a:gd name="connsiteX47" fmla="*/ 167987 w 584385"/>
              <a:gd name="connsiteY47" fmla="*/ 254108 h 605593"/>
              <a:gd name="connsiteX48" fmla="*/ 175009 w 584385"/>
              <a:gd name="connsiteY48" fmla="*/ 247613 h 605593"/>
              <a:gd name="connsiteX49" fmla="*/ 181825 w 584385"/>
              <a:gd name="connsiteY49" fmla="*/ 240088 h 605593"/>
              <a:gd name="connsiteX50" fmla="*/ 183683 w 584385"/>
              <a:gd name="connsiteY50" fmla="*/ 237716 h 605593"/>
              <a:gd name="connsiteX51" fmla="*/ 188124 w 584385"/>
              <a:gd name="connsiteY51" fmla="*/ 231737 h 605593"/>
              <a:gd name="connsiteX52" fmla="*/ 189879 w 584385"/>
              <a:gd name="connsiteY52" fmla="*/ 229057 h 605593"/>
              <a:gd name="connsiteX53" fmla="*/ 194319 w 584385"/>
              <a:gd name="connsiteY53" fmla="*/ 221222 h 605593"/>
              <a:gd name="connsiteX54" fmla="*/ 195042 w 584385"/>
              <a:gd name="connsiteY54" fmla="*/ 220088 h 605593"/>
              <a:gd name="connsiteX55" fmla="*/ 195145 w 584385"/>
              <a:gd name="connsiteY55" fmla="*/ 219882 h 605593"/>
              <a:gd name="connsiteX56" fmla="*/ 382962 w 584385"/>
              <a:gd name="connsiteY56" fmla="*/ 211555 h 605593"/>
              <a:gd name="connsiteX57" fmla="*/ 419615 w 584385"/>
              <a:gd name="connsiteY57" fmla="*/ 248152 h 605593"/>
              <a:gd name="connsiteX58" fmla="*/ 115242 w 584385"/>
              <a:gd name="connsiteY58" fmla="*/ 552884 h 605593"/>
              <a:gd name="connsiteX59" fmla="*/ 114932 w 584385"/>
              <a:gd name="connsiteY59" fmla="*/ 553193 h 605593"/>
              <a:gd name="connsiteX60" fmla="*/ 112351 w 584385"/>
              <a:gd name="connsiteY60" fmla="*/ 555771 h 605593"/>
              <a:gd name="connsiteX61" fmla="*/ 110905 w 584385"/>
              <a:gd name="connsiteY61" fmla="*/ 556492 h 605593"/>
              <a:gd name="connsiteX62" fmla="*/ 98206 w 584385"/>
              <a:gd name="connsiteY62" fmla="*/ 560616 h 605593"/>
              <a:gd name="connsiteX63" fmla="*/ 78382 w 584385"/>
              <a:gd name="connsiteY63" fmla="*/ 553090 h 605593"/>
              <a:gd name="connsiteX64" fmla="*/ 74872 w 584385"/>
              <a:gd name="connsiteY64" fmla="*/ 519999 h 605593"/>
              <a:gd name="connsiteX65" fmla="*/ 75698 w 584385"/>
              <a:gd name="connsiteY65" fmla="*/ 518452 h 605593"/>
              <a:gd name="connsiteX66" fmla="*/ 96419 w 584385"/>
              <a:gd name="connsiteY66" fmla="*/ 72965 h 605593"/>
              <a:gd name="connsiteX67" fmla="*/ 164556 w 584385"/>
              <a:gd name="connsiteY67" fmla="*/ 101113 h 605593"/>
              <a:gd name="connsiteX68" fmla="*/ 187165 w 584385"/>
              <a:gd name="connsiteY68" fmla="*/ 201228 h 605593"/>
              <a:gd name="connsiteX69" fmla="*/ 186546 w 584385"/>
              <a:gd name="connsiteY69" fmla="*/ 202671 h 605593"/>
              <a:gd name="connsiteX70" fmla="*/ 185823 w 584385"/>
              <a:gd name="connsiteY70" fmla="*/ 204321 h 605593"/>
              <a:gd name="connsiteX71" fmla="*/ 164453 w 584385"/>
              <a:gd name="connsiteY71" fmla="*/ 237211 h 605593"/>
              <a:gd name="connsiteX72" fmla="*/ 134824 w 584385"/>
              <a:gd name="connsiteY72" fmla="*/ 257317 h 605593"/>
              <a:gd name="connsiteX73" fmla="*/ 133069 w 584385"/>
              <a:gd name="connsiteY73" fmla="*/ 258039 h 605593"/>
              <a:gd name="connsiteX74" fmla="*/ 131623 w 584385"/>
              <a:gd name="connsiteY74" fmla="*/ 258554 h 605593"/>
              <a:gd name="connsiteX75" fmla="*/ 96109 w 584385"/>
              <a:gd name="connsiteY75" fmla="*/ 265256 h 605593"/>
              <a:gd name="connsiteX76" fmla="*/ 28282 w 584385"/>
              <a:gd name="connsiteY76" fmla="*/ 237211 h 605593"/>
              <a:gd name="connsiteX77" fmla="*/ 3505 w 584385"/>
              <a:gd name="connsiteY77" fmla="*/ 143592 h 605593"/>
              <a:gd name="connsiteX78" fmla="*/ 49962 w 584385"/>
              <a:gd name="connsiteY78" fmla="*/ 189989 h 605593"/>
              <a:gd name="connsiteX79" fmla="*/ 55640 w 584385"/>
              <a:gd name="connsiteY79" fmla="*/ 192154 h 605593"/>
              <a:gd name="connsiteX80" fmla="*/ 109530 w 584385"/>
              <a:gd name="connsiteY80" fmla="*/ 189268 h 605593"/>
              <a:gd name="connsiteX81" fmla="*/ 116551 w 584385"/>
              <a:gd name="connsiteY81" fmla="*/ 182256 h 605593"/>
              <a:gd name="connsiteX82" fmla="*/ 119441 w 584385"/>
              <a:gd name="connsiteY82" fmla="*/ 128436 h 605593"/>
              <a:gd name="connsiteX83" fmla="*/ 117273 w 584385"/>
              <a:gd name="connsiteY83" fmla="*/ 122868 h 605593"/>
              <a:gd name="connsiteX84" fmla="*/ 70713 w 584385"/>
              <a:gd name="connsiteY84" fmla="*/ 76367 h 605593"/>
              <a:gd name="connsiteX85" fmla="*/ 96419 w 584385"/>
              <a:gd name="connsiteY85" fmla="*/ 72965 h 605593"/>
              <a:gd name="connsiteX86" fmla="*/ 408632 w 584385"/>
              <a:gd name="connsiteY86" fmla="*/ 0 h 605593"/>
              <a:gd name="connsiteX87" fmla="*/ 413898 w 584385"/>
              <a:gd name="connsiteY87" fmla="*/ 2165 h 605593"/>
              <a:gd name="connsiteX88" fmla="*/ 584385 w 584385"/>
              <a:gd name="connsiteY88" fmla="*/ 172357 h 605593"/>
              <a:gd name="connsiteX89" fmla="*/ 584385 w 584385"/>
              <a:gd name="connsiteY89" fmla="*/ 307913 h 605593"/>
              <a:gd name="connsiteX90" fmla="*/ 547624 w 584385"/>
              <a:gd name="connsiteY90" fmla="*/ 344611 h 605593"/>
              <a:gd name="connsiteX91" fmla="*/ 537091 w 584385"/>
              <a:gd name="connsiteY91" fmla="*/ 344611 h 605593"/>
              <a:gd name="connsiteX92" fmla="*/ 439404 w 584385"/>
              <a:gd name="connsiteY92" fmla="*/ 246990 h 605593"/>
              <a:gd name="connsiteX93" fmla="*/ 437236 w 584385"/>
              <a:gd name="connsiteY93" fmla="*/ 241630 h 605593"/>
              <a:gd name="connsiteX94" fmla="*/ 389734 w 584385"/>
              <a:gd name="connsiteY94" fmla="*/ 194314 h 605593"/>
              <a:gd name="connsiteX95" fmla="*/ 384468 w 584385"/>
              <a:gd name="connsiteY95" fmla="*/ 192252 h 605593"/>
              <a:gd name="connsiteX96" fmla="*/ 304026 w 584385"/>
              <a:gd name="connsiteY96" fmla="*/ 111846 h 605593"/>
              <a:gd name="connsiteX97" fmla="*/ 304026 w 584385"/>
              <a:gd name="connsiteY97" fmla="*/ 101435 h 605593"/>
              <a:gd name="connsiteX98" fmla="*/ 403365 w 584385"/>
              <a:gd name="connsiteY98" fmla="*/ 2165 h 605593"/>
              <a:gd name="connsiteX99" fmla="*/ 408632 w 584385"/>
              <a:gd name="connsiteY99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4385" h="605593">
                <a:moveTo>
                  <a:pt x="447790" y="469190"/>
                </a:moveTo>
                <a:lnTo>
                  <a:pt x="477338" y="498570"/>
                </a:lnTo>
                <a:lnTo>
                  <a:pt x="466490" y="538773"/>
                </a:lnTo>
                <a:lnTo>
                  <a:pt x="426300" y="549494"/>
                </a:lnTo>
                <a:lnTo>
                  <a:pt x="396752" y="520114"/>
                </a:lnTo>
                <a:lnTo>
                  <a:pt x="407600" y="479911"/>
                </a:lnTo>
                <a:close/>
                <a:moveTo>
                  <a:pt x="448054" y="453715"/>
                </a:moveTo>
                <a:lnTo>
                  <a:pt x="399530" y="466706"/>
                </a:lnTo>
                <a:cubicBezTo>
                  <a:pt x="397052" y="467428"/>
                  <a:pt x="394987" y="469387"/>
                  <a:pt x="394367" y="471965"/>
                </a:cubicBezTo>
                <a:lnTo>
                  <a:pt x="381359" y="520426"/>
                </a:lnTo>
                <a:cubicBezTo>
                  <a:pt x="380636" y="522900"/>
                  <a:pt x="381359" y="525684"/>
                  <a:pt x="383217" y="527540"/>
                </a:cubicBezTo>
                <a:lnTo>
                  <a:pt x="418733" y="563009"/>
                </a:lnTo>
                <a:cubicBezTo>
                  <a:pt x="420179" y="564453"/>
                  <a:pt x="422037" y="565175"/>
                  <a:pt x="423998" y="565175"/>
                </a:cubicBezTo>
                <a:cubicBezTo>
                  <a:pt x="424618" y="565175"/>
                  <a:pt x="425341" y="565071"/>
                  <a:pt x="425960" y="564865"/>
                </a:cubicBezTo>
                <a:lnTo>
                  <a:pt x="474381" y="551977"/>
                </a:lnTo>
                <a:cubicBezTo>
                  <a:pt x="476962" y="551255"/>
                  <a:pt x="479027" y="549296"/>
                  <a:pt x="479647" y="546718"/>
                </a:cubicBezTo>
                <a:lnTo>
                  <a:pt x="492655" y="498257"/>
                </a:lnTo>
                <a:cubicBezTo>
                  <a:pt x="493378" y="495680"/>
                  <a:pt x="492655" y="492999"/>
                  <a:pt x="490694" y="491143"/>
                </a:cubicBezTo>
                <a:lnTo>
                  <a:pt x="455178" y="455674"/>
                </a:lnTo>
                <a:cubicBezTo>
                  <a:pt x="453320" y="453818"/>
                  <a:pt x="450635" y="453096"/>
                  <a:pt x="448054" y="453715"/>
                </a:cubicBezTo>
                <a:close/>
                <a:moveTo>
                  <a:pt x="437007" y="413090"/>
                </a:moveTo>
                <a:cubicBezTo>
                  <a:pt x="462715" y="413090"/>
                  <a:pt x="486977" y="423091"/>
                  <a:pt x="505148" y="441239"/>
                </a:cubicBezTo>
                <a:cubicBezTo>
                  <a:pt x="523318" y="459489"/>
                  <a:pt x="533436" y="483616"/>
                  <a:pt x="533436" y="509290"/>
                </a:cubicBezTo>
                <a:cubicBezTo>
                  <a:pt x="533436" y="535067"/>
                  <a:pt x="523318" y="559194"/>
                  <a:pt x="505148" y="577444"/>
                </a:cubicBezTo>
                <a:cubicBezTo>
                  <a:pt x="486977" y="595591"/>
                  <a:pt x="462715" y="605593"/>
                  <a:pt x="437007" y="605593"/>
                </a:cubicBezTo>
                <a:cubicBezTo>
                  <a:pt x="411300" y="605593"/>
                  <a:pt x="387037" y="595591"/>
                  <a:pt x="368866" y="577444"/>
                </a:cubicBezTo>
                <a:cubicBezTo>
                  <a:pt x="342023" y="550533"/>
                  <a:pt x="333454" y="510527"/>
                  <a:pt x="346979" y="475161"/>
                </a:cubicBezTo>
                <a:cubicBezTo>
                  <a:pt x="347185" y="474749"/>
                  <a:pt x="347392" y="474233"/>
                  <a:pt x="347598" y="473821"/>
                </a:cubicBezTo>
                <a:cubicBezTo>
                  <a:pt x="347805" y="473099"/>
                  <a:pt x="348114" y="472274"/>
                  <a:pt x="348424" y="471552"/>
                </a:cubicBezTo>
                <a:lnTo>
                  <a:pt x="349043" y="470109"/>
                </a:lnTo>
                <a:cubicBezTo>
                  <a:pt x="353999" y="459179"/>
                  <a:pt x="360607" y="449487"/>
                  <a:pt x="368866" y="441239"/>
                </a:cubicBezTo>
                <a:cubicBezTo>
                  <a:pt x="387037" y="423091"/>
                  <a:pt x="411300" y="413090"/>
                  <a:pt x="437007" y="413090"/>
                </a:cubicBezTo>
                <a:close/>
                <a:moveTo>
                  <a:pt x="332446" y="356991"/>
                </a:moveTo>
                <a:lnTo>
                  <a:pt x="384402" y="408842"/>
                </a:lnTo>
                <a:cubicBezTo>
                  <a:pt x="375312" y="413791"/>
                  <a:pt x="367049" y="420079"/>
                  <a:pt x="359715" y="427295"/>
                </a:cubicBezTo>
                <a:cubicBezTo>
                  <a:pt x="350832" y="436263"/>
                  <a:pt x="343499" y="446778"/>
                  <a:pt x="338127" y="458323"/>
                </a:cubicBezTo>
                <a:lnTo>
                  <a:pt x="284623" y="404925"/>
                </a:lnTo>
                <a:cubicBezTo>
                  <a:pt x="300220" y="389360"/>
                  <a:pt x="316333" y="373175"/>
                  <a:pt x="332446" y="356991"/>
                </a:cubicBezTo>
                <a:close/>
                <a:moveTo>
                  <a:pt x="195145" y="219882"/>
                </a:moveTo>
                <a:lnTo>
                  <a:pt x="274038" y="298642"/>
                </a:lnTo>
                <a:lnTo>
                  <a:pt x="226124" y="346476"/>
                </a:lnTo>
                <a:lnTo>
                  <a:pt x="147232" y="267819"/>
                </a:lnTo>
                <a:cubicBezTo>
                  <a:pt x="147851" y="267509"/>
                  <a:pt x="148368" y="267200"/>
                  <a:pt x="148987" y="266891"/>
                </a:cubicBezTo>
                <a:cubicBezTo>
                  <a:pt x="150020" y="266272"/>
                  <a:pt x="150949" y="265757"/>
                  <a:pt x="151982" y="265138"/>
                </a:cubicBezTo>
                <a:cubicBezTo>
                  <a:pt x="153841" y="264107"/>
                  <a:pt x="155596" y="262973"/>
                  <a:pt x="157351" y="261839"/>
                </a:cubicBezTo>
                <a:cubicBezTo>
                  <a:pt x="158384" y="261221"/>
                  <a:pt x="159313" y="260602"/>
                  <a:pt x="160243" y="259881"/>
                </a:cubicBezTo>
                <a:cubicBezTo>
                  <a:pt x="162102" y="258644"/>
                  <a:pt x="163857" y="257304"/>
                  <a:pt x="165509" y="255963"/>
                </a:cubicBezTo>
                <a:cubicBezTo>
                  <a:pt x="166335" y="255345"/>
                  <a:pt x="167161" y="254726"/>
                  <a:pt x="167987" y="254108"/>
                </a:cubicBezTo>
                <a:cubicBezTo>
                  <a:pt x="170362" y="252046"/>
                  <a:pt x="172738" y="249881"/>
                  <a:pt x="175009" y="247613"/>
                </a:cubicBezTo>
                <a:cubicBezTo>
                  <a:pt x="177384" y="245242"/>
                  <a:pt x="179656" y="242768"/>
                  <a:pt x="181825" y="240088"/>
                </a:cubicBezTo>
                <a:cubicBezTo>
                  <a:pt x="182444" y="239366"/>
                  <a:pt x="183064" y="238541"/>
                  <a:pt x="183683" y="237716"/>
                </a:cubicBezTo>
                <a:cubicBezTo>
                  <a:pt x="185232" y="235758"/>
                  <a:pt x="186678" y="233799"/>
                  <a:pt x="188124" y="231737"/>
                </a:cubicBezTo>
                <a:cubicBezTo>
                  <a:pt x="188640" y="230809"/>
                  <a:pt x="189259" y="229985"/>
                  <a:pt x="189879" y="229057"/>
                </a:cubicBezTo>
                <a:cubicBezTo>
                  <a:pt x="191428" y="226480"/>
                  <a:pt x="192977" y="223902"/>
                  <a:pt x="194319" y="221222"/>
                </a:cubicBezTo>
                <a:cubicBezTo>
                  <a:pt x="194526" y="220913"/>
                  <a:pt x="194836" y="220501"/>
                  <a:pt x="195042" y="220088"/>
                </a:cubicBezTo>
                <a:cubicBezTo>
                  <a:pt x="195042" y="219985"/>
                  <a:pt x="195042" y="219882"/>
                  <a:pt x="195145" y="219882"/>
                </a:cubicBezTo>
                <a:close/>
                <a:moveTo>
                  <a:pt x="382962" y="211555"/>
                </a:moveTo>
                <a:lnTo>
                  <a:pt x="419615" y="248152"/>
                </a:lnTo>
                <a:lnTo>
                  <a:pt x="115242" y="552884"/>
                </a:lnTo>
                <a:cubicBezTo>
                  <a:pt x="115139" y="552987"/>
                  <a:pt x="115035" y="553090"/>
                  <a:pt x="114932" y="553193"/>
                </a:cubicBezTo>
                <a:lnTo>
                  <a:pt x="112351" y="555771"/>
                </a:lnTo>
                <a:cubicBezTo>
                  <a:pt x="111835" y="555874"/>
                  <a:pt x="111318" y="556183"/>
                  <a:pt x="110905" y="556492"/>
                </a:cubicBezTo>
                <a:cubicBezTo>
                  <a:pt x="107085" y="558966"/>
                  <a:pt x="102646" y="560306"/>
                  <a:pt x="98206" y="560616"/>
                </a:cubicBezTo>
                <a:cubicBezTo>
                  <a:pt x="90979" y="560925"/>
                  <a:pt x="83648" y="558348"/>
                  <a:pt x="78382" y="553090"/>
                </a:cubicBezTo>
                <a:cubicBezTo>
                  <a:pt x="69503" y="544328"/>
                  <a:pt x="68058" y="530307"/>
                  <a:pt x="74872" y="519999"/>
                </a:cubicBezTo>
                <a:cubicBezTo>
                  <a:pt x="75182" y="519483"/>
                  <a:pt x="75492" y="518968"/>
                  <a:pt x="75698" y="518452"/>
                </a:cubicBezTo>
                <a:close/>
                <a:moveTo>
                  <a:pt x="96419" y="72965"/>
                </a:moveTo>
                <a:cubicBezTo>
                  <a:pt x="122125" y="72965"/>
                  <a:pt x="146283" y="82966"/>
                  <a:pt x="164556" y="101113"/>
                </a:cubicBezTo>
                <a:cubicBezTo>
                  <a:pt x="190572" y="127095"/>
                  <a:pt x="199451" y="166378"/>
                  <a:pt x="187165" y="201228"/>
                </a:cubicBezTo>
                <a:cubicBezTo>
                  <a:pt x="186959" y="201640"/>
                  <a:pt x="186752" y="202156"/>
                  <a:pt x="186546" y="202671"/>
                </a:cubicBezTo>
                <a:cubicBezTo>
                  <a:pt x="186340" y="203187"/>
                  <a:pt x="186030" y="203805"/>
                  <a:pt x="185823" y="204321"/>
                </a:cubicBezTo>
                <a:cubicBezTo>
                  <a:pt x="180868" y="217003"/>
                  <a:pt x="173744" y="228035"/>
                  <a:pt x="164453" y="237211"/>
                </a:cubicBezTo>
                <a:cubicBezTo>
                  <a:pt x="156091" y="245666"/>
                  <a:pt x="146077" y="252471"/>
                  <a:pt x="134824" y="257317"/>
                </a:cubicBezTo>
                <a:cubicBezTo>
                  <a:pt x="134204" y="257626"/>
                  <a:pt x="133585" y="257832"/>
                  <a:pt x="133069" y="258039"/>
                </a:cubicBezTo>
                <a:lnTo>
                  <a:pt x="131623" y="258554"/>
                </a:lnTo>
                <a:cubicBezTo>
                  <a:pt x="120370" y="262988"/>
                  <a:pt x="108395" y="265256"/>
                  <a:pt x="96109" y="265256"/>
                </a:cubicBezTo>
                <a:cubicBezTo>
                  <a:pt x="70506" y="265256"/>
                  <a:pt x="46349" y="255358"/>
                  <a:pt x="28282" y="237211"/>
                </a:cubicBezTo>
                <a:cubicBezTo>
                  <a:pt x="3402" y="212466"/>
                  <a:pt x="-5683" y="176689"/>
                  <a:pt x="3505" y="143592"/>
                </a:cubicBezTo>
                <a:lnTo>
                  <a:pt x="49962" y="189989"/>
                </a:lnTo>
                <a:cubicBezTo>
                  <a:pt x="51511" y="191536"/>
                  <a:pt x="53575" y="192258"/>
                  <a:pt x="55640" y="192154"/>
                </a:cubicBezTo>
                <a:lnTo>
                  <a:pt x="109530" y="189268"/>
                </a:lnTo>
                <a:cubicBezTo>
                  <a:pt x="113350" y="189061"/>
                  <a:pt x="116344" y="186071"/>
                  <a:pt x="116551" y="182256"/>
                </a:cubicBezTo>
                <a:lnTo>
                  <a:pt x="119441" y="128436"/>
                </a:lnTo>
                <a:cubicBezTo>
                  <a:pt x="119545" y="126373"/>
                  <a:pt x="118719" y="124311"/>
                  <a:pt x="117273" y="122868"/>
                </a:cubicBezTo>
                <a:lnTo>
                  <a:pt x="70713" y="76367"/>
                </a:lnTo>
                <a:cubicBezTo>
                  <a:pt x="79075" y="74099"/>
                  <a:pt x="87644" y="72965"/>
                  <a:pt x="96419" y="72965"/>
                </a:cubicBezTo>
                <a:close/>
                <a:moveTo>
                  <a:pt x="408632" y="0"/>
                </a:moveTo>
                <a:cubicBezTo>
                  <a:pt x="410594" y="0"/>
                  <a:pt x="412453" y="722"/>
                  <a:pt x="413898" y="2165"/>
                </a:cubicBezTo>
                <a:lnTo>
                  <a:pt x="584385" y="172357"/>
                </a:lnTo>
                <a:lnTo>
                  <a:pt x="584385" y="307913"/>
                </a:lnTo>
                <a:lnTo>
                  <a:pt x="547624" y="344611"/>
                </a:lnTo>
                <a:cubicBezTo>
                  <a:pt x="544836" y="347394"/>
                  <a:pt x="539879" y="347394"/>
                  <a:pt x="537091" y="344611"/>
                </a:cubicBezTo>
                <a:lnTo>
                  <a:pt x="439404" y="246990"/>
                </a:lnTo>
                <a:cubicBezTo>
                  <a:pt x="439404" y="245031"/>
                  <a:pt x="438681" y="243176"/>
                  <a:pt x="437236" y="241630"/>
                </a:cubicBezTo>
                <a:lnTo>
                  <a:pt x="389734" y="194314"/>
                </a:lnTo>
                <a:cubicBezTo>
                  <a:pt x="388392" y="192871"/>
                  <a:pt x="386430" y="192149"/>
                  <a:pt x="384468" y="192252"/>
                </a:cubicBezTo>
                <a:lnTo>
                  <a:pt x="304026" y="111846"/>
                </a:lnTo>
                <a:cubicBezTo>
                  <a:pt x="301135" y="108960"/>
                  <a:pt x="301135" y="104321"/>
                  <a:pt x="304026" y="101435"/>
                </a:cubicBezTo>
                <a:lnTo>
                  <a:pt x="403365" y="2165"/>
                </a:lnTo>
                <a:cubicBezTo>
                  <a:pt x="404811" y="722"/>
                  <a:pt x="406670" y="0"/>
                  <a:pt x="4086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57" name="任意多边形 38"/>
          <p:cNvSpPr/>
          <p:nvPr>
            <p:custDataLst>
              <p:tags r:id="rId19"/>
            </p:custDataLst>
          </p:nvPr>
        </p:nvSpPr>
        <p:spPr bwMode="auto">
          <a:xfrm>
            <a:off x="10275907" y="4897972"/>
            <a:ext cx="319103" cy="307355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0"/>
            </p:custDataLst>
          </p:nvPr>
        </p:nvSpPr>
        <p:spPr>
          <a:xfrm>
            <a:off x="2201827" y="2478101"/>
            <a:ext cx="3582148" cy="151902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zh-CN" altLang="en-US" sz="130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上电时，BMC通过BK45A的16号端子给负接触器的线圈供12V电源，同时，通过BK45A的19号端子控制负接触器的线圈接地，负接触器的线圈产生磁场，将触点吸合，负接触器接通。</a:t>
            </a:r>
            <a:endParaRPr lang="zh-CN" altLang="en-US" sz="130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21"/>
            </p:custDataLst>
          </p:nvPr>
        </p:nvSpPr>
        <p:spPr>
          <a:xfrm>
            <a:off x="2212081" y="4247932"/>
            <a:ext cx="3582148" cy="151902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zh-CN" altLang="en-US" sz="1300" spc="15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当BMC检测到预充接触器接通后，通过BK45A的22号端子控制正接触器的线圈接地，正接触器的线圈产生磁场，将触点吸合，正接触器接通。</a:t>
            </a:r>
            <a:endParaRPr lang="zh-CN" altLang="en-US" sz="13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22"/>
            </p:custDataLst>
          </p:nvPr>
        </p:nvSpPr>
        <p:spPr>
          <a:xfrm>
            <a:off x="6396661" y="2462412"/>
            <a:ext cx="3582148" cy="151902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zh-CN" altLang="en-US" sz="130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随后，BMC通过BK45A的7号端子给预充接触器和正接触器的线圈供12V电源，同时，通过BK45A的21号端子控制预充接触器的线圈接地，预充接触器的线圈产生磁场，将触点吸合，预充接触器接通。</a:t>
            </a:r>
            <a:endParaRPr lang="zh-CN" altLang="en-US" sz="130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23"/>
            </p:custDataLst>
          </p:nvPr>
        </p:nvSpPr>
        <p:spPr>
          <a:xfrm>
            <a:off x="6396661" y="4244579"/>
            <a:ext cx="3582148" cy="151902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zh-CN" altLang="en-US" sz="130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当BMC检测到正接触器接通后，切断BK45A的21号端子的接地，预充接触器的线圈磁场消失，将触点断开，至此上电过程结束。</a:t>
            </a:r>
            <a:endParaRPr lang="zh-CN" altLang="en-US" sz="130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TextBox 47"/>
          <p:cNvSpPr txBox="1"/>
          <p:nvPr>
            <p:custDataLst>
              <p:tags r:id="rId24"/>
            </p:custDataLst>
          </p:nvPr>
        </p:nvSpPr>
        <p:spPr>
          <a:xfrm>
            <a:off x="6093927" y="3782406"/>
            <a:ext cx="316605" cy="33327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TextBox 48"/>
          <p:cNvSpPr txBox="1"/>
          <p:nvPr>
            <p:custDataLst>
              <p:tags r:id="rId25"/>
            </p:custDataLst>
          </p:nvPr>
        </p:nvSpPr>
        <p:spPr>
          <a:xfrm>
            <a:off x="5772938" y="4102604"/>
            <a:ext cx="316605" cy="33327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TextBox 49"/>
          <p:cNvSpPr txBox="1"/>
          <p:nvPr>
            <p:custDataLst>
              <p:tags r:id="rId26"/>
            </p:custDataLst>
          </p:nvPr>
        </p:nvSpPr>
        <p:spPr>
          <a:xfrm>
            <a:off x="6093927" y="4102604"/>
            <a:ext cx="316605" cy="33327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TextBox 46"/>
          <p:cNvSpPr txBox="1"/>
          <p:nvPr>
            <p:custDataLst>
              <p:tags r:id="rId27"/>
            </p:custDataLst>
          </p:nvPr>
        </p:nvSpPr>
        <p:spPr>
          <a:xfrm>
            <a:off x="5772938" y="3782702"/>
            <a:ext cx="316605" cy="33327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8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889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上电下电的控制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1212215" y="1149350"/>
            <a:ext cx="7913370" cy="4572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下电过程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 rot="19800000">
            <a:off x="2054414" y="2042069"/>
            <a:ext cx="900200" cy="552979"/>
          </a:xfrm>
          <a:custGeom>
            <a:avLst/>
            <a:gdLst>
              <a:gd name="connsiteX0" fmla="*/ 444500 w 889000"/>
              <a:gd name="connsiteY0" fmla="*/ 0 h 546100"/>
              <a:gd name="connsiteX1" fmla="*/ 889000 w 889000"/>
              <a:gd name="connsiteY1" fmla="*/ 444500 h 546100"/>
              <a:gd name="connsiteX2" fmla="*/ 879969 w 889000"/>
              <a:gd name="connsiteY2" fmla="*/ 534082 h 546100"/>
              <a:gd name="connsiteX3" fmla="*/ 876239 w 889000"/>
              <a:gd name="connsiteY3" fmla="*/ 546100 h 546100"/>
              <a:gd name="connsiteX4" fmla="*/ 12761 w 889000"/>
              <a:gd name="connsiteY4" fmla="*/ 546100 h 546100"/>
              <a:gd name="connsiteX5" fmla="*/ 9031 w 889000"/>
              <a:gd name="connsiteY5" fmla="*/ 534082 h 546100"/>
              <a:gd name="connsiteX6" fmla="*/ 0 w 889000"/>
              <a:gd name="connsiteY6" fmla="*/ 444500 h 546100"/>
              <a:gd name="connsiteX7" fmla="*/ 444500 w 889000"/>
              <a:gd name="connsiteY7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5461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475186"/>
                  <a:pt x="885891" y="505147"/>
                  <a:pt x="879969" y="534082"/>
                </a:cubicBezTo>
                <a:lnTo>
                  <a:pt x="876239" y="546100"/>
                </a:lnTo>
                <a:lnTo>
                  <a:pt x="12761" y="546100"/>
                </a:lnTo>
                <a:lnTo>
                  <a:pt x="9031" y="534082"/>
                </a:lnTo>
                <a:cubicBezTo>
                  <a:pt x="3110" y="505147"/>
                  <a:pt x="0" y="475186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2400" b="1" spc="150" dirty="0" err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4400000" flipV="1">
            <a:off x="2596214" y="1984328"/>
            <a:ext cx="62059" cy="1093606"/>
          </a:xfrm>
          <a:custGeom>
            <a:avLst/>
            <a:gdLst>
              <a:gd name="connsiteX0" fmla="*/ 0 w 4806245"/>
              <a:gd name="connsiteY0" fmla="*/ 0 h 9705673"/>
              <a:gd name="connsiteX1" fmla="*/ 4806245 w 4806245"/>
              <a:gd name="connsiteY1" fmla="*/ 0 h 9705673"/>
              <a:gd name="connsiteX2" fmla="*/ 4806245 w 4806245"/>
              <a:gd name="connsiteY2" fmla="*/ 9705673 h 9705673"/>
              <a:gd name="connsiteX3" fmla="*/ 0 w 4806245"/>
              <a:gd name="connsiteY3" fmla="*/ 9705673 h 97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45" h="9705673">
                <a:moveTo>
                  <a:pt x="0" y="0"/>
                </a:moveTo>
                <a:lnTo>
                  <a:pt x="4806245" y="0"/>
                </a:lnTo>
                <a:lnTo>
                  <a:pt x="4806245" y="9705673"/>
                </a:lnTo>
                <a:lnTo>
                  <a:pt x="0" y="9705673"/>
                </a:lnTo>
                <a:close/>
              </a:path>
            </a:pathLst>
          </a:custGeom>
        </p:spPr>
      </p:pic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3116302" y="2390632"/>
            <a:ext cx="2745372" cy="1419812"/>
          </a:xfrm>
          <a:prstGeom prst="rect">
            <a:avLst/>
          </a:prstGeom>
        </p:spPr>
        <p:txBody>
          <a:bodyPr wrap="square" anchor="t" anchorCtr="0">
            <a:normAutofit/>
          </a:bodyPr>
          <a:p>
            <a:pPr>
              <a:lnSpc>
                <a:spcPct val="120000"/>
              </a:lnSpc>
            </a:pPr>
            <a:r>
              <a:rPr lang="zh-CN" altLang="en-US" sz="1400" kern="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下电时，BMC通过BK45A的21号端子控制预充接触器的线圈接地，预充接触器的线圈产生磁场，将触点吸合，预充接触器接通。</a:t>
            </a:r>
            <a:endParaRPr lang="zh-CN" altLang="en-US" sz="1400" kern="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 rot="19800000">
            <a:off x="2256591" y="2101914"/>
            <a:ext cx="495845" cy="433289"/>
          </a:xfrm>
          <a:prstGeom prst="rect">
            <a:avLst/>
          </a:prstGeom>
        </p:spPr>
        <p:txBody>
          <a:bodyPr wrap="square">
            <a:normAutofit fontScale="70000"/>
          </a:bodyPr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sz="2400" b="1" spc="1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任意多边形 3"/>
          <p:cNvSpPr/>
          <p:nvPr>
            <p:custDataLst>
              <p:tags r:id="rId9"/>
            </p:custDataLst>
          </p:nvPr>
        </p:nvSpPr>
        <p:spPr>
          <a:xfrm rot="19800000">
            <a:off x="6330492" y="2042069"/>
            <a:ext cx="900200" cy="552979"/>
          </a:xfrm>
          <a:custGeom>
            <a:avLst/>
            <a:gdLst>
              <a:gd name="connsiteX0" fmla="*/ 444500 w 889000"/>
              <a:gd name="connsiteY0" fmla="*/ 0 h 546100"/>
              <a:gd name="connsiteX1" fmla="*/ 889000 w 889000"/>
              <a:gd name="connsiteY1" fmla="*/ 444500 h 546100"/>
              <a:gd name="connsiteX2" fmla="*/ 879969 w 889000"/>
              <a:gd name="connsiteY2" fmla="*/ 534082 h 546100"/>
              <a:gd name="connsiteX3" fmla="*/ 876239 w 889000"/>
              <a:gd name="connsiteY3" fmla="*/ 546100 h 546100"/>
              <a:gd name="connsiteX4" fmla="*/ 12761 w 889000"/>
              <a:gd name="connsiteY4" fmla="*/ 546100 h 546100"/>
              <a:gd name="connsiteX5" fmla="*/ 9031 w 889000"/>
              <a:gd name="connsiteY5" fmla="*/ 534082 h 546100"/>
              <a:gd name="connsiteX6" fmla="*/ 0 w 889000"/>
              <a:gd name="connsiteY6" fmla="*/ 444500 h 546100"/>
              <a:gd name="connsiteX7" fmla="*/ 444500 w 889000"/>
              <a:gd name="connsiteY7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5461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475186"/>
                  <a:pt x="885891" y="505147"/>
                  <a:pt x="879969" y="534082"/>
                </a:cubicBezTo>
                <a:lnTo>
                  <a:pt x="876239" y="546100"/>
                </a:lnTo>
                <a:lnTo>
                  <a:pt x="12761" y="546100"/>
                </a:lnTo>
                <a:lnTo>
                  <a:pt x="9031" y="534082"/>
                </a:lnTo>
                <a:cubicBezTo>
                  <a:pt x="3110" y="505147"/>
                  <a:pt x="0" y="475186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2400" b="1" spc="150" dirty="0" err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4400000" flipV="1">
            <a:off x="6872292" y="1984328"/>
            <a:ext cx="62059" cy="1093606"/>
          </a:xfrm>
          <a:custGeom>
            <a:avLst/>
            <a:gdLst>
              <a:gd name="connsiteX0" fmla="*/ 0 w 4806245"/>
              <a:gd name="connsiteY0" fmla="*/ 0 h 9705673"/>
              <a:gd name="connsiteX1" fmla="*/ 4806245 w 4806245"/>
              <a:gd name="connsiteY1" fmla="*/ 0 h 9705673"/>
              <a:gd name="connsiteX2" fmla="*/ 4806245 w 4806245"/>
              <a:gd name="connsiteY2" fmla="*/ 9705673 h 9705673"/>
              <a:gd name="connsiteX3" fmla="*/ 0 w 4806245"/>
              <a:gd name="connsiteY3" fmla="*/ 9705673 h 97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45" h="9705673">
                <a:moveTo>
                  <a:pt x="0" y="0"/>
                </a:moveTo>
                <a:lnTo>
                  <a:pt x="4806245" y="0"/>
                </a:lnTo>
                <a:lnTo>
                  <a:pt x="4806245" y="9705673"/>
                </a:lnTo>
                <a:lnTo>
                  <a:pt x="0" y="9705673"/>
                </a:lnTo>
                <a:close/>
              </a:path>
            </a:pathLst>
          </a:custGeom>
        </p:spPr>
      </p:pic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7392380" y="2390632"/>
            <a:ext cx="2745372" cy="1419812"/>
          </a:xfrm>
          <a:prstGeom prst="rect">
            <a:avLst/>
          </a:prstGeom>
        </p:spPr>
        <p:txBody>
          <a:bodyPr wrap="square" anchor="t" anchorCtr="0">
            <a:normAutofit/>
          </a:bodyPr>
          <a:p>
            <a:pPr>
              <a:lnSpc>
                <a:spcPct val="120000"/>
              </a:lnSpc>
            </a:pPr>
            <a:r>
              <a:rPr lang="zh-CN" altLang="en-US" sz="1400" kern="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随后，当BMC切断BK45A的22号端子的接地，正接触器的线圈磁场消失，将触点断开。</a:t>
            </a:r>
            <a:endParaRPr lang="zh-CN" altLang="en-US" sz="1400" kern="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12"/>
            </p:custDataLst>
          </p:nvPr>
        </p:nvSpPr>
        <p:spPr>
          <a:xfrm rot="19800000">
            <a:off x="6532669" y="2101914"/>
            <a:ext cx="495845" cy="433289"/>
          </a:xfrm>
          <a:prstGeom prst="rect">
            <a:avLst/>
          </a:prstGeom>
        </p:spPr>
        <p:txBody>
          <a:bodyPr wrap="square">
            <a:normAutofit fontScale="70000"/>
          </a:bodyPr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2400" b="1" spc="1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>
            <p:custDataLst>
              <p:tags r:id="rId13"/>
            </p:custDataLst>
          </p:nvPr>
        </p:nvSpPr>
        <p:spPr>
          <a:xfrm rot="19800000">
            <a:off x="2054414" y="4419874"/>
            <a:ext cx="900200" cy="552979"/>
          </a:xfrm>
          <a:custGeom>
            <a:avLst/>
            <a:gdLst>
              <a:gd name="connsiteX0" fmla="*/ 444500 w 889000"/>
              <a:gd name="connsiteY0" fmla="*/ 0 h 546100"/>
              <a:gd name="connsiteX1" fmla="*/ 889000 w 889000"/>
              <a:gd name="connsiteY1" fmla="*/ 444500 h 546100"/>
              <a:gd name="connsiteX2" fmla="*/ 879969 w 889000"/>
              <a:gd name="connsiteY2" fmla="*/ 534082 h 546100"/>
              <a:gd name="connsiteX3" fmla="*/ 876239 w 889000"/>
              <a:gd name="connsiteY3" fmla="*/ 546100 h 546100"/>
              <a:gd name="connsiteX4" fmla="*/ 12761 w 889000"/>
              <a:gd name="connsiteY4" fmla="*/ 546100 h 546100"/>
              <a:gd name="connsiteX5" fmla="*/ 9031 w 889000"/>
              <a:gd name="connsiteY5" fmla="*/ 534082 h 546100"/>
              <a:gd name="connsiteX6" fmla="*/ 0 w 889000"/>
              <a:gd name="connsiteY6" fmla="*/ 444500 h 546100"/>
              <a:gd name="connsiteX7" fmla="*/ 444500 w 889000"/>
              <a:gd name="connsiteY7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5461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475186"/>
                  <a:pt x="885891" y="505147"/>
                  <a:pt x="879969" y="534082"/>
                </a:cubicBezTo>
                <a:lnTo>
                  <a:pt x="876239" y="546100"/>
                </a:lnTo>
                <a:lnTo>
                  <a:pt x="12761" y="546100"/>
                </a:lnTo>
                <a:lnTo>
                  <a:pt x="9031" y="534082"/>
                </a:lnTo>
                <a:cubicBezTo>
                  <a:pt x="3110" y="505147"/>
                  <a:pt x="0" y="475186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2400" b="1" spc="150" dirty="0" err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4400000" flipV="1">
            <a:off x="2596214" y="4362134"/>
            <a:ext cx="62059" cy="1093606"/>
          </a:xfrm>
          <a:custGeom>
            <a:avLst/>
            <a:gdLst>
              <a:gd name="connsiteX0" fmla="*/ 0 w 4806245"/>
              <a:gd name="connsiteY0" fmla="*/ 0 h 9705673"/>
              <a:gd name="connsiteX1" fmla="*/ 4806245 w 4806245"/>
              <a:gd name="connsiteY1" fmla="*/ 0 h 9705673"/>
              <a:gd name="connsiteX2" fmla="*/ 4806245 w 4806245"/>
              <a:gd name="connsiteY2" fmla="*/ 9705673 h 9705673"/>
              <a:gd name="connsiteX3" fmla="*/ 0 w 4806245"/>
              <a:gd name="connsiteY3" fmla="*/ 9705673 h 97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45" h="9705673">
                <a:moveTo>
                  <a:pt x="0" y="0"/>
                </a:moveTo>
                <a:lnTo>
                  <a:pt x="4806245" y="0"/>
                </a:lnTo>
                <a:lnTo>
                  <a:pt x="4806245" y="9705673"/>
                </a:lnTo>
                <a:lnTo>
                  <a:pt x="0" y="9705673"/>
                </a:lnTo>
                <a:close/>
              </a:path>
            </a:pathLst>
          </a:custGeom>
        </p:spPr>
      </p:pic>
      <p:sp>
        <p:nvSpPr>
          <p:cNvPr id="15" name="矩形 14"/>
          <p:cNvSpPr/>
          <p:nvPr>
            <p:custDataLst>
              <p:tags r:id="rId15"/>
            </p:custDataLst>
          </p:nvPr>
        </p:nvSpPr>
        <p:spPr>
          <a:xfrm>
            <a:off x="3116302" y="4768437"/>
            <a:ext cx="2745372" cy="1419812"/>
          </a:xfrm>
          <a:prstGeom prst="rect">
            <a:avLst/>
          </a:prstGeom>
        </p:spPr>
        <p:txBody>
          <a:bodyPr wrap="square" anchor="t" anchorCtr="0">
            <a:normAutofit/>
          </a:bodyPr>
          <a:p>
            <a:pPr>
              <a:lnSpc>
                <a:spcPct val="120000"/>
              </a:lnSpc>
            </a:pPr>
            <a:r>
              <a:rPr lang="zh-CN" altLang="en-US" sz="1400" kern="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当BMC检测到正接触器断开后，切断BK45A的21号端子的接地，预充接触器的线圈磁场消失，将触点断开束。</a:t>
            </a:r>
            <a:endParaRPr lang="zh-CN" altLang="en-US" sz="1400" kern="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 rot="19800000">
            <a:off x="2256591" y="4479719"/>
            <a:ext cx="495845" cy="433289"/>
          </a:xfrm>
          <a:prstGeom prst="rect">
            <a:avLst/>
          </a:prstGeom>
        </p:spPr>
        <p:txBody>
          <a:bodyPr wrap="square">
            <a:normAutofit fontScale="70000"/>
          </a:bodyPr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2400" b="1" spc="1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>
            <p:custDataLst>
              <p:tags r:id="rId17"/>
            </p:custDataLst>
          </p:nvPr>
        </p:nvSpPr>
        <p:spPr>
          <a:xfrm rot="19800000">
            <a:off x="6330492" y="4419874"/>
            <a:ext cx="900200" cy="552979"/>
          </a:xfrm>
          <a:custGeom>
            <a:avLst/>
            <a:gdLst>
              <a:gd name="connsiteX0" fmla="*/ 444500 w 889000"/>
              <a:gd name="connsiteY0" fmla="*/ 0 h 546100"/>
              <a:gd name="connsiteX1" fmla="*/ 889000 w 889000"/>
              <a:gd name="connsiteY1" fmla="*/ 444500 h 546100"/>
              <a:gd name="connsiteX2" fmla="*/ 879969 w 889000"/>
              <a:gd name="connsiteY2" fmla="*/ 534082 h 546100"/>
              <a:gd name="connsiteX3" fmla="*/ 876239 w 889000"/>
              <a:gd name="connsiteY3" fmla="*/ 546100 h 546100"/>
              <a:gd name="connsiteX4" fmla="*/ 12761 w 889000"/>
              <a:gd name="connsiteY4" fmla="*/ 546100 h 546100"/>
              <a:gd name="connsiteX5" fmla="*/ 9031 w 889000"/>
              <a:gd name="connsiteY5" fmla="*/ 534082 h 546100"/>
              <a:gd name="connsiteX6" fmla="*/ 0 w 889000"/>
              <a:gd name="connsiteY6" fmla="*/ 444500 h 546100"/>
              <a:gd name="connsiteX7" fmla="*/ 444500 w 889000"/>
              <a:gd name="connsiteY7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5461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475186"/>
                  <a:pt x="885891" y="505147"/>
                  <a:pt x="879969" y="534082"/>
                </a:cubicBezTo>
                <a:lnTo>
                  <a:pt x="876239" y="546100"/>
                </a:lnTo>
                <a:lnTo>
                  <a:pt x="12761" y="546100"/>
                </a:lnTo>
                <a:lnTo>
                  <a:pt x="9031" y="534082"/>
                </a:lnTo>
                <a:cubicBezTo>
                  <a:pt x="3110" y="505147"/>
                  <a:pt x="0" y="475186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2400" b="1" spc="150" dirty="0" err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4400000" flipV="1">
            <a:off x="6872291" y="4362134"/>
            <a:ext cx="62059" cy="1093606"/>
          </a:xfrm>
          <a:custGeom>
            <a:avLst/>
            <a:gdLst>
              <a:gd name="connsiteX0" fmla="*/ 0 w 4806245"/>
              <a:gd name="connsiteY0" fmla="*/ 0 h 9705673"/>
              <a:gd name="connsiteX1" fmla="*/ 4806245 w 4806245"/>
              <a:gd name="connsiteY1" fmla="*/ 0 h 9705673"/>
              <a:gd name="connsiteX2" fmla="*/ 4806245 w 4806245"/>
              <a:gd name="connsiteY2" fmla="*/ 9705673 h 9705673"/>
              <a:gd name="connsiteX3" fmla="*/ 0 w 4806245"/>
              <a:gd name="connsiteY3" fmla="*/ 9705673 h 97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45" h="9705673">
                <a:moveTo>
                  <a:pt x="0" y="0"/>
                </a:moveTo>
                <a:lnTo>
                  <a:pt x="4806245" y="0"/>
                </a:lnTo>
                <a:lnTo>
                  <a:pt x="4806245" y="9705673"/>
                </a:lnTo>
                <a:lnTo>
                  <a:pt x="0" y="9705673"/>
                </a:lnTo>
                <a:close/>
              </a:path>
            </a:pathLst>
          </a:custGeom>
        </p:spPr>
      </p:pic>
      <p:sp>
        <p:nvSpPr>
          <p:cNvPr id="19" name="矩形 18"/>
          <p:cNvSpPr/>
          <p:nvPr>
            <p:custDataLst>
              <p:tags r:id="rId19"/>
            </p:custDataLst>
          </p:nvPr>
        </p:nvSpPr>
        <p:spPr>
          <a:xfrm>
            <a:off x="7392380" y="4768437"/>
            <a:ext cx="2745372" cy="1419812"/>
          </a:xfrm>
          <a:prstGeom prst="rect">
            <a:avLst/>
          </a:prstGeom>
        </p:spPr>
        <p:txBody>
          <a:bodyPr wrap="square" anchor="t" anchorCtr="0">
            <a:normAutofit lnSpcReduction="20000"/>
          </a:bodyPr>
          <a:p>
            <a:pPr>
              <a:lnSpc>
                <a:spcPct val="120000"/>
              </a:lnSpc>
            </a:pPr>
            <a:r>
              <a:rPr lang="zh-CN" altLang="en-US" sz="1400" kern="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随后BMC切断BK45A的29号端子的接地，负接触器的线圈磁场消失，将触点断开，同时切断BK45A的7号16号的接触器供电电源，至此下电过程结束。</a:t>
            </a:r>
            <a:endParaRPr lang="zh-CN" altLang="en-US" sz="1400" kern="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20"/>
            </p:custDataLst>
          </p:nvPr>
        </p:nvSpPr>
        <p:spPr>
          <a:xfrm rot="19800000">
            <a:off x="6532669" y="4479719"/>
            <a:ext cx="495845" cy="433289"/>
          </a:xfrm>
          <a:prstGeom prst="rect">
            <a:avLst/>
          </a:prstGeom>
        </p:spPr>
        <p:txBody>
          <a:bodyPr wrap="square">
            <a:normAutofit fontScale="70000"/>
          </a:bodyPr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altLang="zh-CN" sz="2400" b="1" spc="1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1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c679f2f21f94445aa5673e61338c7a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contrast="6000"/>
          </a:blip>
          <a:srcRect t="17350" b="17350"/>
          <a:stretch>
            <a:fillRect/>
          </a:stretch>
        </p:blipFill>
        <p:spPr>
          <a:xfrm>
            <a:off x="0" y="-635"/>
            <a:ext cx="12191365" cy="530733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0" y="5154930"/>
            <a:ext cx="12191365" cy="17030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1106805" y="5579745"/>
            <a:ext cx="7355840" cy="853440"/>
          </a:xfrm>
          <a:prstGeom prst="rect">
            <a:avLst/>
          </a:prstGeom>
          <a:solidFill>
            <a:schemeClr val="lt1">
              <a:lumMod val="100000"/>
            </a:schemeClr>
          </a:soli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rIns="360045" rtlCol="0" anchor="ctr"/>
          <a:lstStyle/>
          <a:p>
            <a:pPr algn="l"/>
            <a:r>
              <a:rPr lang="zh-CN" altLang="en-US" sz="1400" spc="150" dirty="0">
                <a:solidFill>
                  <a:schemeClr val="dk1">
                    <a:lumMod val="100000"/>
                  </a:schemeClr>
                </a:solidFill>
                <a:sym typeface="+mn-ea"/>
              </a:rPr>
              <a:t>实施电动汽车高压维修时，一定要遵守电动汽车维修的高压防护规范，设置车辆标识和安全工作区、按要求佩戴高压防护用具、严格遵守高压操作流程。
以下以秦EV为例讲解故障诊断的方法。</a:t>
            </a:r>
            <a:endParaRPr lang="zh-CN" altLang="en-US" sz="1400" spc="150" dirty="0">
              <a:solidFill>
                <a:schemeClr val="dk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8463280" y="5579745"/>
            <a:ext cx="2550795" cy="853440"/>
          </a:xfrm>
          <a:prstGeom prst="rect">
            <a:avLst/>
          </a:prstGeom>
          <a:gradFill>
            <a:gsLst>
              <a:gs pos="100000">
                <a:schemeClr val="accent1">
                  <a:lumMod val="90000"/>
                  <a:lumOff val="10000"/>
                </a:schemeClr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300" dirty="0">
                <a:solidFill>
                  <a:schemeClr val="lt1">
                    <a:lumMod val="100000"/>
                  </a:schemeClr>
                </a:solidFill>
                <a:latin typeface="+mn-ea"/>
                <a:sym typeface="+mn-ea"/>
              </a:rPr>
              <a:t>高压防护</a:t>
            </a:r>
            <a:endParaRPr lang="zh-CN" altLang="en-US" b="1" spc="300" dirty="0">
              <a:solidFill>
                <a:schemeClr val="lt1">
                  <a:lumMod val="100000"/>
                </a:schemeClr>
              </a:solidFill>
              <a:latin typeface="+mn-ea"/>
              <a:sym typeface="+mn-ea"/>
            </a:endParaRPr>
          </a:p>
        </p:txBody>
      </p:sp>
      <p:pic>
        <p:nvPicPr>
          <p:cNvPr id="2" name="http://photo-static-api.fotomore.com/creative/vcg/veer/400/new/VCG41N478824835.jpg?uid=386&amp;timestamp=1716383490&amp;sign=a6bcfc151310b870be8c304c6ed78e8a" descr="数字万用表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06805" y="-334010"/>
            <a:ext cx="2197735" cy="3043555"/>
          </a:xfrm>
          <a:prstGeom prst="rect">
            <a:avLst/>
          </a:prstGeom>
        </p:spPr>
      </p:pic>
      <p:pic>
        <p:nvPicPr>
          <p:cNvPr id="3" name="http://photo-static-api.fotomore.com/creative/vcg/400/new/VCG41N1291094075.jpg?uid=386&amp;timestamp=1716383638&amp;sign=b32cda75650796eb4e6b4ae50b6efdb9" descr="不同尺寸的红色扳手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330" y="130175"/>
            <a:ext cx="2865755" cy="1910080"/>
          </a:xfrm>
          <a:prstGeom prst="rect">
            <a:avLst/>
          </a:prstGeom>
        </p:spPr>
      </p:pic>
      <p:pic>
        <p:nvPicPr>
          <p:cNvPr id="4" name="http://photo-static-api.fotomore.com/creative/vcg/veer/400/new/VCG41N510222711.jpg?uid=386&amp;timestamp=1716383695&amp;sign=b5b5be0895ebb2af02ab932d09abf1f2" descr="电气危险的信号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5550" y="2515870"/>
            <a:ext cx="2201545" cy="2201545"/>
          </a:xfrm>
          <a:prstGeom prst="rect">
            <a:avLst/>
          </a:prstGeom>
        </p:spPr>
      </p:pic>
      <p:pic>
        <p:nvPicPr>
          <p:cNvPr id="5" name="http://photo-static-api.fotomore.com/creative/vcg/veer/400/new/VCG41N697918222.jpg?uid=386&amp;timestamp=1716383734&amp;sign=719c2844b3ac25ed23cfd6514a8a2a81" descr="两个红色手套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4765" y="2247265"/>
            <a:ext cx="2363470" cy="2363470"/>
          </a:xfrm>
          <a:prstGeom prst="rect">
            <a:avLst/>
          </a:prstGeom>
        </p:spPr>
      </p:pic>
      <p:pic>
        <p:nvPicPr>
          <p:cNvPr id="6" name="http://photo-static-api.fotomore.com/creative/vcg/400/new/VCG41N825882496.jpg?uid=386&amp;timestamp=1716383814&amp;sign=4389f9ed00a4751230bc48a11b7d4f8d" descr="机场安检线，客运交通管理。喂线。拥堵离职。海关检查。引导路径，3d渲染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5800" y="2515870"/>
            <a:ext cx="3242945" cy="235394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2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预充失败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1356364" y="988702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/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故障原因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低压电池电量低，动力电池温度过高及其他高压部件故障等，预充接触器及预充电阻故障。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副标题"/>
          <p:cNvSpPr txBox="1"/>
          <p:nvPr>
            <p:custDataLst>
              <p:tags r:id="rId4"/>
            </p:custDataLst>
          </p:nvPr>
        </p:nvSpPr>
        <p:spPr>
          <a:xfrm>
            <a:off x="1356364" y="133477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故障码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P1A3400 预充失败故障；P1A3F00 预充接触器回检故障。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1356364" y="167259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/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检测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r>
              <a:rPr lang="en-US" sz="1400" dirty="0" err="1">
                <a:solidFill>
                  <a:schemeClr val="dk1"/>
                </a:solidFill>
                <a:sym typeface="微软雅黑" panose="020B0503020204020204" charset="-122"/>
              </a:rPr>
              <a:t>  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检查低压电池电压在11-14V，否则进行充电，并检查DC-DC系统。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 descr="/data/temp/53459edc-1810-11ef-9ad7-ee85f3a90e89.jpg53459edc-1810-11ef-9ad7-ee85f3a90e8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1973580" y="2279015"/>
            <a:ext cx="8086725" cy="39223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280" h="7200">
                <a:moveTo>
                  <a:pt x="0" y="0"/>
                </a:moveTo>
                <a:lnTo>
                  <a:pt x="17280" y="0"/>
                </a:lnTo>
                <a:lnTo>
                  <a:pt x="1728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8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75346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预充失败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720090" y="982980"/>
            <a:ext cx="3397885" cy="226441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/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检测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endParaRPr lang="zh-CN" sz="1400" dirty="0" err="1">
              <a:solidFill>
                <a:schemeClr val="dk1"/>
              </a:solidFill>
              <a:sym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观察仪表SOC值，如果电池亏电，则充电。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诊断仪有无漏电严重的故障码，如漏电严重，则需要对电驱动总成、充配电总成、空调压缩机和PTC等高压部件进行漏电检测。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读取数据流观察动力电池是否温度过高，如果温度过高，应检查电池冷却系统。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如以上均无无问题，则检查BMC的BK45A插头7号端子，上电后应有12V电压输出。如无电压输出，为BMC故障。随后检查BMC的BK45A插头21号端子，此端子为控制器对接触器的控制端，上电结束后，应该为12V。若没有无此电压，证明预充接触器低压线圈出现故障；此端子上电瞬间电压应为小于1V，如图1-3-10所示，此后恢复12V，若无此电压变化，则为BMC故障，若有此电压变化，则为接触触点故障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图片 4" descr="/data/temp/535b2b3d-1810-11ef-820f-62a2d19a731f.jpg535b2b3d-1810-11ef-820f-62a2d19a731f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5480050" y="1043940"/>
            <a:ext cx="4223385" cy="24968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20" h="8880">
                <a:moveTo>
                  <a:pt x="0" y="0"/>
                </a:moveTo>
                <a:lnTo>
                  <a:pt x="12720" y="0"/>
                </a:lnTo>
                <a:lnTo>
                  <a:pt x="1272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80050" y="3796665"/>
            <a:ext cx="4260850" cy="255079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2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主接触器烧结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598174" y="85979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/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故障码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P1A4100 主接触器烧结故障；P1A4200 负极接触器烧结故障。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</p:txBody>
      </p:sp>
      <p:sp>
        <p:nvSpPr>
          <p:cNvPr id="5" name="副标题"/>
          <p:cNvSpPr txBox="1"/>
          <p:nvPr>
            <p:custDataLst>
              <p:tags r:id="rId4"/>
            </p:custDataLst>
          </p:nvPr>
        </p:nvSpPr>
        <p:spPr>
          <a:xfrm>
            <a:off x="598174" y="1522102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正接触器检测</a:t>
            </a:r>
            <a:endParaRPr sz="1400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8" name="http://photo-static-api.fotomore.com/creative/vcg/veer/400/new/VCG41N478824835.jpg?uid=386&amp;timestamp=1716383490&amp;sign=a6bcfc151310b870be8c304c6ed78e8a" descr="数字万用表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8770" y="2303780"/>
            <a:ext cx="2197735" cy="3043555"/>
          </a:xfrm>
          <a:prstGeom prst="rect">
            <a:avLst/>
          </a:prstGeom>
        </p:spPr>
      </p:pic>
      <p:sp>
        <p:nvSpPr>
          <p:cNvPr id="9" name="Title 6"/>
          <p:cNvSpPr txBox="1"/>
          <p:nvPr>
            <p:custDataLst>
              <p:tags r:id="rId7"/>
            </p:custDataLst>
          </p:nvPr>
        </p:nvSpPr>
        <p:spPr>
          <a:xfrm>
            <a:off x="2498725" y="2803525"/>
            <a:ext cx="2071370" cy="2257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电动汽车下电后，用万用表2000V直流档，负表笔测1号电池组负极输出端，正表笔测正接触器两个触点输出柱。如果均为高压电池电压，则为该接触器烧连。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65370" y="1979295"/>
            <a:ext cx="6869430" cy="356997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/data/temp/f735b317-1802-11ef-afec-d202ea7cba4e.jpgf735b317-1802-11ef-afec-d202ea7cba4e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692685" y="1165679"/>
            <a:ext cx="10806620" cy="48314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7440">
                <a:moveTo>
                  <a:pt x="0" y="0"/>
                </a:moveTo>
                <a:lnTo>
                  <a:pt x="14400" y="0"/>
                </a:lnTo>
                <a:lnTo>
                  <a:pt x="144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2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主接触器烧结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163068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负接触器检测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1039495" y="3229610"/>
            <a:ext cx="2543175" cy="12528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电动汽车下电后，用万用表2000V直流档，正表笔测3号电池组正极输出端，负表笔测负接触器两个触点输出柱。如果均为高压电池电压，则为该接触器烧连。
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6" name="图片 5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57495" y="2488565"/>
            <a:ext cx="6377305" cy="325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http://photo-static-api.fotomore.com/creative/vcg/veer/400/new/VCG41N478824835.jpg?uid=386&amp;timestamp=1716383490&amp;sign=a6bcfc151310b870be8c304c6ed78e8a" descr="数字万用表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20440" y="2488565"/>
            <a:ext cx="2197735" cy="30435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938530" y="659130"/>
            <a:ext cx="5940425" cy="705485"/>
          </a:xfrm>
        </p:spPr>
        <p:txBody>
          <a:bodyPr/>
          <a:lstStyle/>
          <a:p>
            <a:r>
              <a:rPr lang="zh-CN" altLang="en-US"/>
              <a:t>主接触器接通失败</a:t>
            </a:r>
            <a:endParaRPr lang="zh-CN" altLang="en-US"/>
          </a:p>
        </p:txBody>
      </p:sp>
      <p:pic>
        <p:nvPicPr>
          <p:cNvPr id="12" name="图片 11" descr="女人躺在床上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845" r="8845"/>
          <a:stretch>
            <a:fillRect/>
          </a:stretch>
        </p:blipFill>
        <p:spPr>
          <a:xfrm>
            <a:off x="7102929" y="3505201"/>
            <a:ext cx="4209142" cy="2693239"/>
          </a:xfrm>
          <a:custGeom>
            <a:avLst/>
            <a:gdLst>
              <a:gd name="connsiteX0" fmla="*/ 0 w 4209142"/>
              <a:gd name="connsiteY0" fmla="*/ 0 h 2693239"/>
              <a:gd name="connsiteX1" fmla="*/ 4209142 w 4209142"/>
              <a:gd name="connsiteY1" fmla="*/ 0 h 2693239"/>
              <a:gd name="connsiteX2" fmla="*/ 4209142 w 4209142"/>
              <a:gd name="connsiteY2" fmla="*/ 2693239 h 2693239"/>
              <a:gd name="connsiteX3" fmla="*/ 0 w 4209142"/>
              <a:gd name="connsiteY3" fmla="*/ 2693239 h 26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142" h="2693239">
                <a:moveTo>
                  <a:pt x="0" y="0"/>
                </a:moveTo>
                <a:lnTo>
                  <a:pt x="4209142" y="0"/>
                </a:lnTo>
                <a:lnTo>
                  <a:pt x="4209142" y="2693239"/>
                </a:lnTo>
                <a:lnTo>
                  <a:pt x="0" y="269323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11" name="图片 10" descr="电脑前的人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545" b="1545"/>
          <a:stretch>
            <a:fillRect/>
          </a:stretch>
        </p:blipFill>
        <p:spPr>
          <a:xfrm>
            <a:off x="7102929" y="629172"/>
            <a:ext cx="4209142" cy="2693239"/>
          </a:xfrm>
          <a:custGeom>
            <a:avLst/>
            <a:gdLst>
              <a:gd name="connsiteX0" fmla="*/ 0 w 4209142"/>
              <a:gd name="connsiteY0" fmla="*/ 0 h 2693239"/>
              <a:gd name="connsiteX1" fmla="*/ 4209142 w 4209142"/>
              <a:gd name="connsiteY1" fmla="*/ 0 h 2693239"/>
              <a:gd name="connsiteX2" fmla="*/ 4209142 w 4209142"/>
              <a:gd name="connsiteY2" fmla="*/ 2693239 h 2693239"/>
              <a:gd name="connsiteX3" fmla="*/ 0 w 4209142"/>
              <a:gd name="connsiteY3" fmla="*/ 2693239 h 26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142" h="2693239">
                <a:moveTo>
                  <a:pt x="0" y="0"/>
                </a:moveTo>
                <a:lnTo>
                  <a:pt x="4209142" y="0"/>
                </a:lnTo>
                <a:lnTo>
                  <a:pt x="4209142" y="2693239"/>
                </a:lnTo>
                <a:lnTo>
                  <a:pt x="0" y="269323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6096000" y="2242493"/>
            <a:ext cx="1979226" cy="26932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16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7"/>
            </p:custDataLst>
          </p:nvPr>
        </p:nvSpPr>
        <p:spPr>
          <a:xfrm>
            <a:off x="6878936" y="2629685"/>
            <a:ext cx="471410" cy="470075"/>
          </a:xfrm>
          <a:custGeom>
            <a:avLst/>
            <a:gdLst>
              <a:gd name="connsiteX0" fmla="*/ 288580 w 499879"/>
              <a:gd name="connsiteY0" fmla="*/ 283015 h 498937"/>
              <a:gd name="connsiteX1" fmla="*/ 436657 w 499879"/>
              <a:gd name="connsiteY1" fmla="*/ 283015 h 498937"/>
              <a:gd name="connsiteX2" fmla="*/ 471400 w 499879"/>
              <a:gd name="connsiteY2" fmla="*/ 317496 h 498937"/>
              <a:gd name="connsiteX3" fmla="*/ 471400 w 499879"/>
              <a:gd name="connsiteY3" fmla="*/ 464456 h 498937"/>
              <a:gd name="connsiteX4" fmla="*/ 436657 w 499879"/>
              <a:gd name="connsiteY4" fmla="*/ 498937 h 498937"/>
              <a:gd name="connsiteX5" fmla="*/ 288580 w 499879"/>
              <a:gd name="connsiteY5" fmla="*/ 498937 h 498937"/>
              <a:gd name="connsiteX6" fmla="*/ 253837 w 499879"/>
              <a:gd name="connsiteY6" fmla="*/ 464456 h 498937"/>
              <a:gd name="connsiteX7" fmla="*/ 253837 w 499879"/>
              <a:gd name="connsiteY7" fmla="*/ 317496 h 498937"/>
              <a:gd name="connsiteX8" fmla="*/ 288580 w 499879"/>
              <a:gd name="connsiteY8" fmla="*/ 283015 h 498937"/>
              <a:gd name="connsiteX9" fmla="*/ 34743 w 499879"/>
              <a:gd name="connsiteY9" fmla="*/ 283015 h 498937"/>
              <a:gd name="connsiteX10" fmla="*/ 182820 w 499879"/>
              <a:gd name="connsiteY10" fmla="*/ 283015 h 498937"/>
              <a:gd name="connsiteX11" fmla="*/ 217563 w 499879"/>
              <a:gd name="connsiteY11" fmla="*/ 317496 h 498937"/>
              <a:gd name="connsiteX12" fmla="*/ 217563 w 499879"/>
              <a:gd name="connsiteY12" fmla="*/ 464456 h 498937"/>
              <a:gd name="connsiteX13" fmla="*/ 182820 w 499879"/>
              <a:gd name="connsiteY13" fmla="*/ 498937 h 498937"/>
              <a:gd name="connsiteX14" fmla="*/ 34743 w 499879"/>
              <a:gd name="connsiteY14" fmla="*/ 498937 h 498937"/>
              <a:gd name="connsiteX15" fmla="*/ 0 w 499879"/>
              <a:gd name="connsiteY15" fmla="*/ 464456 h 498937"/>
              <a:gd name="connsiteX16" fmla="*/ 0 w 499879"/>
              <a:gd name="connsiteY16" fmla="*/ 317496 h 498937"/>
              <a:gd name="connsiteX17" fmla="*/ 34743 w 499879"/>
              <a:gd name="connsiteY17" fmla="*/ 283015 h 498937"/>
              <a:gd name="connsiteX18" fmla="*/ 366854 w 499879"/>
              <a:gd name="connsiteY18" fmla="*/ 83231 h 498937"/>
              <a:gd name="connsiteX19" fmla="*/ 317727 w 499879"/>
              <a:gd name="connsiteY19" fmla="*/ 131988 h 498937"/>
              <a:gd name="connsiteX20" fmla="*/ 366854 w 499879"/>
              <a:gd name="connsiteY20" fmla="*/ 180745 h 498937"/>
              <a:gd name="connsiteX21" fmla="*/ 415982 w 499879"/>
              <a:gd name="connsiteY21" fmla="*/ 131988 h 498937"/>
              <a:gd name="connsiteX22" fmla="*/ 34743 w 499879"/>
              <a:gd name="connsiteY22" fmla="*/ 31094 h 498937"/>
              <a:gd name="connsiteX23" fmla="*/ 182820 w 499879"/>
              <a:gd name="connsiteY23" fmla="*/ 31094 h 498937"/>
              <a:gd name="connsiteX24" fmla="*/ 217563 w 499879"/>
              <a:gd name="connsiteY24" fmla="*/ 65576 h 498937"/>
              <a:gd name="connsiteX25" fmla="*/ 217563 w 499879"/>
              <a:gd name="connsiteY25" fmla="*/ 212536 h 498937"/>
              <a:gd name="connsiteX26" fmla="*/ 182820 w 499879"/>
              <a:gd name="connsiteY26" fmla="*/ 247017 h 498937"/>
              <a:gd name="connsiteX27" fmla="*/ 34743 w 499879"/>
              <a:gd name="connsiteY27" fmla="*/ 247017 h 498937"/>
              <a:gd name="connsiteX28" fmla="*/ 0 w 499879"/>
              <a:gd name="connsiteY28" fmla="*/ 212536 h 498937"/>
              <a:gd name="connsiteX29" fmla="*/ 0 w 499879"/>
              <a:gd name="connsiteY29" fmla="*/ 65576 h 498937"/>
              <a:gd name="connsiteX30" fmla="*/ 34743 w 499879"/>
              <a:gd name="connsiteY30" fmla="*/ 31094 h 498937"/>
              <a:gd name="connsiteX31" fmla="*/ 366820 w 499879"/>
              <a:gd name="connsiteY31" fmla="*/ 0 h 498937"/>
              <a:gd name="connsiteX32" fmla="*/ 391383 w 499879"/>
              <a:gd name="connsiteY32" fmla="*/ 10095 h 498937"/>
              <a:gd name="connsiteX33" fmla="*/ 391417 w 499879"/>
              <a:gd name="connsiteY33" fmla="*/ 10095 h 498937"/>
              <a:gd name="connsiteX34" fmla="*/ 489708 w 499879"/>
              <a:gd name="connsiteY34" fmla="*/ 107609 h 498937"/>
              <a:gd name="connsiteX35" fmla="*/ 489708 w 499879"/>
              <a:gd name="connsiteY35" fmla="*/ 156366 h 498937"/>
              <a:gd name="connsiteX36" fmla="*/ 391417 w 499879"/>
              <a:gd name="connsiteY36" fmla="*/ 253913 h 498937"/>
              <a:gd name="connsiteX37" fmla="*/ 342291 w 499879"/>
              <a:gd name="connsiteY37" fmla="*/ 253913 h 498937"/>
              <a:gd name="connsiteX38" fmla="*/ 244035 w 499879"/>
              <a:gd name="connsiteY38" fmla="*/ 156366 h 498937"/>
              <a:gd name="connsiteX39" fmla="*/ 244035 w 499879"/>
              <a:gd name="connsiteY39" fmla="*/ 107609 h 498937"/>
              <a:gd name="connsiteX40" fmla="*/ 342257 w 499879"/>
              <a:gd name="connsiteY40" fmla="*/ 10095 h 498937"/>
              <a:gd name="connsiteX41" fmla="*/ 366820 w 499879"/>
              <a:gd name="connsiteY41" fmla="*/ 0 h 49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99879" h="498937">
                <a:moveTo>
                  <a:pt x="288580" y="283015"/>
                </a:moveTo>
                <a:lnTo>
                  <a:pt x="436657" y="283015"/>
                </a:lnTo>
                <a:cubicBezTo>
                  <a:pt x="455845" y="283015"/>
                  <a:pt x="471400" y="298452"/>
                  <a:pt x="471400" y="317496"/>
                </a:cubicBezTo>
                <a:lnTo>
                  <a:pt x="471400" y="464456"/>
                </a:lnTo>
                <a:cubicBezTo>
                  <a:pt x="471400" y="483500"/>
                  <a:pt x="455845" y="498937"/>
                  <a:pt x="436657" y="498937"/>
                </a:cubicBezTo>
                <a:lnTo>
                  <a:pt x="288580" y="498937"/>
                </a:lnTo>
                <a:cubicBezTo>
                  <a:pt x="269391" y="498937"/>
                  <a:pt x="253837" y="483500"/>
                  <a:pt x="253837" y="464456"/>
                </a:cubicBezTo>
                <a:lnTo>
                  <a:pt x="253837" y="317496"/>
                </a:lnTo>
                <a:cubicBezTo>
                  <a:pt x="253837" y="298452"/>
                  <a:pt x="269391" y="283015"/>
                  <a:pt x="288580" y="283015"/>
                </a:cubicBezTo>
                <a:close/>
                <a:moveTo>
                  <a:pt x="34743" y="283015"/>
                </a:moveTo>
                <a:lnTo>
                  <a:pt x="182820" y="283015"/>
                </a:lnTo>
                <a:cubicBezTo>
                  <a:pt x="202008" y="283015"/>
                  <a:pt x="217563" y="298452"/>
                  <a:pt x="217563" y="317496"/>
                </a:cubicBezTo>
                <a:lnTo>
                  <a:pt x="217563" y="464456"/>
                </a:lnTo>
                <a:cubicBezTo>
                  <a:pt x="217563" y="483500"/>
                  <a:pt x="202008" y="498937"/>
                  <a:pt x="182820" y="498937"/>
                </a:cubicBezTo>
                <a:lnTo>
                  <a:pt x="34743" y="498937"/>
                </a:lnTo>
                <a:cubicBezTo>
                  <a:pt x="15555" y="498937"/>
                  <a:pt x="0" y="483500"/>
                  <a:pt x="0" y="464456"/>
                </a:cubicBezTo>
                <a:lnTo>
                  <a:pt x="0" y="317496"/>
                </a:lnTo>
                <a:cubicBezTo>
                  <a:pt x="0" y="298452"/>
                  <a:pt x="15555" y="283015"/>
                  <a:pt x="34743" y="283015"/>
                </a:cubicBezTo>
                <a:close/>
                <a:moveTo>
                  <a:pt x="366854" y="83231"/>
                </a:moveTo>
                <a:lnTo>
                  <a:pt x="317727" y="131988"/>
                </a:lnTo>
                <a:lnTo>
                  <a:pt x="366854" y="180745"/>
                </a:lnTo>
                <a:lnTo>
                  <a:pt x="415982" y="131988"/>
                </a:lnTo>
                <a:close/>
                <a:moveTo>
                  <a:pt x="34743" y="31094"/>
                </a:moveTo>
                <a:lnTo>
                  <a:pt x="182820" y="31094"/>
                </a:lnTo>
                <a:cubicBezTo>
                  <a:pt x="202008" y="31094"/>
                  <a:pt x="217563" y="46533"/>
                  <a:pt x="217563" y="65576"/>
                </a:cubicBezTo>
                <a:lnTo>
                  <a:pt x="217563" y="212536"/>
                </a:lnTo>
                <a:cubicBezTo>
                  <a:pt x="217563" y="231578"/>
                  <a:pt x="202008" y="247017"/>
                  <a:pt x="182820" y="247017"/>
                </a:cubicBezTo>
                <a:lnTo>
                  <a:pt x="34743" y="247017"/>
                </a:lnTo>
                <a:cubicBezTo>
                  <a:pt x="15555" y="247017"/>
                  <a:pt x="0" y="231578"/>
                  <a:pt x="0" y="212536"/>
                </a:cubicBezTo>
                <a:lnTo>
                  <a:pt x="0" y="65576"/>
                </a:lnTo>
                <a:cubicBezTo>
                  <a:pt x="0" y="46533"/>
                  <a:pt x="15555" y="31094"/>
                  <a:pt x="34743" y="31094"/>
                </a:cubicBezTo>
                <a:close/>
                <a:moveTo>
                  <a:pt x="366820" y="0"/>
                </a:moveTo>
                <a:cubicBezTo>
                  <a:pt x="375710" y="0"/>
                  <a:pt x="384600" y="3365"/>
                  <a:pt x="391383" y="10095"/>
                </a:cubicBezTo>
                <a:lnTo>
                  <a:pt x="391417" y="10095"/>
                </a:lnTo>
                <a:lnTo>
                  <a:pt x="489708" y="107609"/>
                </a:lnTo>
                <a:cubicBezTo>
                  <a:pt x="503270" y="121075"/>
                  <a:pt x="503270" y="142901"/>
                  <a:pt x="489708" y="156366"/>
                </a:cubicBezTo>
                <a:lnTo>
                  <a:pt x="391417" y="253913"/>
                </a:lnTo>
                <a:cubicBezTo>
                  <a:pt x="377849" y="267375"/>
                  <a:pt x="355858" y="267375"/>
                  <a:pt x="342291" y="253913"/>
                </a:cubicBezTo>
                <a:lnTo>
                  <a:pt x="244035" y="156366"/>
                </a:lnTo>
                <a:cubicBezTo>
                  <a:pt x="230473" y="142901"/>
                  <a:pt x="230473" y="121075"/>
                  <a:pt x="244035" y="107609"/>
                </a:cubicBezTo>
                <a:lnTo>
                  <a:pt x="342257" y="10095"/>
                </a:lnTo>
                <a:cubicBezTo>
                  <a:pt x="349040" y="3365"/>
                  <a:pt x="357930" y="0"/>
                  <a:pt x="366820" y="0"/>
                </a:cubicBezTo>
                <a:close/>
              </a:path>
            </a:pathLst>
          </a:custGeom>
          <a:solidFill>
            <a:srgbClr val="FFFFFF"/>
          </a:solidFill>
          <a:ln w="3266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474425" y="3322411"/>
            <a:ext cx="1280432" cy="14138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4000" b="1" kern="0" spc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ea typeface="+mn-ea"/>
                <a:sym typeface="+mn-ea"/>
              </a:rPr>
              <a:t>检测</a:t>
            </a:r>
            <a:endParaRPr lang="zh-CN" altLang="en-US" sz="4000" b="1" kern="0" spc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" name="文本框 30"/>
          <p:cNvSpPr txBox="1"/>
          <p:nvPr>
            <p:custDataLst>
              <p:tags r:id="rId9"/>
            </p:custDataLst>
          </p:nvPr>
        </p:nvSpPr>
        <p:spPr>
          <a:xfrm>
            <a:off x="1308596" y="3099760"/>
            <a:ext cx="4056067" cy="13478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上电后，检测BMC BK45A插头7号端子电压应为12V。随后测22号端子电压，若为12V，则为BMC故障；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若小于1V，则为主正接触器接触器故障。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5" name="文本框 30"/>
          <p:cNvSpPr txBox="1"/>
          <p:nvPr>
            <p:custDataLst>
              <p:tags r:id="rId10"/>
            </p:custDataLst>
          </p:nvPr>
        </p:nvSpPr>
        <p:spPr>
          <a:xfrm>
            <a:off x="1396861" y="4736670"/>
            <a:ext cx="4056067" cy="13478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拔下BMC BK45A插头，测7号端子和22号端子阻值，若阻值正常，则为主正接触器触点故障； 若阻值无穷大，则为主正接触器线圈故障。
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6" name="任意多边形: 形状 2"/>
          <p:cNvSpPr/>
          <p:nvPr>
            <p:custDataLst>
              <p:tags r:id="rId11"/>
            </p:custDataLst>
          </p:nvPr>
        </p:nvSpPr>
        <p:spPr>
          <a:xfrm>
            <a:off x="938348" y="3013306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任意多边形: 形状 5"/>
          <p:cNvSpPr/>
          <p:nvPr>
            <p:custDataLst>
              <p:tags r:id="rId12"/>
            </p:custDataLst>
          </p:nvPr>
        </p:nvSpPr>
        <p:spPr>
          <a:xfrm>
            <a:off x="1053590" y="3684041"/>
            <a:ext cx="200697" cy="177028"/>
          </a:xfrm>
          <a:custGeom>
            <a:avLst/>
            <a:gdLst>
              <a:gd name="connsiteX0" fmla="*/ 179183 w 200697"/>
              <a:gd name="connsiteY0" fmla="*/ 190 h 177028"/>
              <a:gd name="connsiteX1" fmla="*/ 193188 w 200697"/>
              <a:gd name="connsiteY1" fmla="*/ 3768 h 177028"/>
              <a:gd name="connsiteX2" fmla="*/ 196909 w 200697"/>
              <a:gd name="connsiteY2" fmla="*/ 30225 h 177028"/>
              <a:gd name="connsiteX3" fmla="*/ 92218 w 200697"/>
              <a:gd name="connsiteY3" fmla="*/ 169514 h 177028"/>
              <a:gd name="connsiteX4" fmla="*/ 78543 w 200697"/>
              <a:gd name="connsiteY4" fmla="*/ 176980 h 177028"/>
              <a:gd name="connsiteX5" fmla="*/ 77142 w 200697"/>
              <a:gd name="connsiteY5" fmla="*/ 177028 h 177028"/>
              <a:gd name="connsiteX6" fmla="*/ 63902 w 200697"/>
              <a:gd name="connsiteY6" fmla="*/ 171616 h 177028"/>
              <a:gd name="connsiteX7" fmla="*/ 5649 w 200697"/>
              <a:gd name="connsiteY7" fmla="*/ 114402 h 177028"/>
              <a:gd name="connsiteX8" fmla="*/ 5407 w 200697"/>
              <a:gd name="connsiteY8" fmla="*/ 87728 h 177028"/>
              <a:gd name="connsiteX9" fmla="*/ 32105 w 200697"/>
              <a:gd name="connsiteY9" fmla="*/ 87487 h 177028"/>
              <a:gd name="connsiteX10" fmla="*/ 74992 w 200697"/>
              <a:gd name="connsiteY10" fmla="*/ 129600 h 177028"/>
              <a:gd name="connsiteX11" fmla="*/ 166756 w 200697"/>
              <a:gd name="connsiteY11" fmla="*/ 7537 h 177028"/>
              <a:gd name="connsiteX12" fmla="*/ 179183 w 200697"/>
              <a:gd name="connsiteY12" fmla="*/ 190 h 1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97" h="177028">
                <a:moveTo>
                  <a:pt x="179183" y="190"/>
                </a:moveTo>
                <a:cubicBezTo>
                  <a:pt x="183964" y="-490"/>
                  <a:pt x="189008" y="652"/>
                  <a:pt x="193188" y="3768"/>
                </a:cubicBezTo>
                <a:cubicBezTo>
                  <a:pt x="201499" y="10074"/>
                  <a:pt x="203167" y="21889"/>
                  <a:pt x="196909" y="30225"/>
                </a:cubicBezTo>
                <a:lnTo>
                  <a:pt x="92218" y="169514"/>
                </a:lnTo>
                <a:cubicBezTo>
                  <a:pt x="88957" y="173863"/>
                  <a:pt x="83955" y="176593"/>
                  <a:pt x="78543" y="176980"/>
                </a:cubicBezTo>
                <a:cubicBezTo>
                  <a:pt x="78060" y="177028"/>
                  <a:pt x="77601" y="177028"/>
                  <a:pt x="77142" y="177028"/>
                </a:cubicBezTo>
                <a:cubicBezTo>
                  <a:pt x="72213" y="177028"/>
                  <a:pt x="67453" y="175119"/>
                  <a:pt x="63902" y="171616"/>
                </a:cubicBezTo>
                <a:lnTo>
                  <a:pt x="5649" y="114402"/>
                </a:lnTo>
                <a:cubicBezTo>
                  <a:pt x="-1793" y="107106"/>
                  <a:pt x="-1889" y="95170"/>
                  <a:pt x="5407" y="87728"/>
                </a:cubicBezTo>
                <a:cubicBezTo>
                  <a:pt x="12728" y="80287"/>
                  <a:pt x="24664" y="80190"/>
                  <a:pt x="32105" y="87487"/>
                </a:cubicBezTo>
                <a:lnTo>
                  <a:pt x="74992" y="129600"/>
                </a:lnTo>
                <a:lnTo>
                  <a:pt x="166756" y="7537"/>
                </a:lnTo>
                <a:cubicBezTo>
                  <a:pt x="169885" y="3370"/>
                  <a:pt x="174403" y="869"/>
                  <a:pt x="179183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任意多边形: 形状 6"/>
          <p:cNvSpPr/>
          <p:nvPr>
            <p:custDataLst>
              <p:tags r:id="rId13"/>
            </p:custDataLst>
          </p:nvPr>
        </p:nvSpPr>
        <p:spPr>
          <a:xfrm>
            <a:off x="944698" y="4804837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任意多边形: 形状 7"/>
          <p:cNvSpPr/>
          <p:nvPr>
            <p:custDataLst>
              <p:tags r:id="rId14"/>
            </p:custDataLst>
          </p:nvPr>
        </p:nvSpPr>
        <p:spPr>
          <a:xfrm>
            <a:off x="1053590" y="5214489"/>
            <a:ext cx="200697" cy="177028"/>
          </a:xfrm>
          <a:custGeom>
            <a:avLst/>
            <a:gdLst>
              <a:gd name="connsiteX0" fmla="*/ 179183 w 200697"/>
              <a:gd name="connsiteY0" fmla="*/ 190 h 177028"/>
              <a:gd name="connsiteX1" fmla="*/ 193188 w 200697"/>
              <a:gd name="connsiteY1" fmla="*/ 3768 h 177028"/>
              <a:gd name="connsiteX2" fmla="*/ 196909 w 200697"/>
              <a:gd name="connsiteY2" fmla="*/ 30225 h 177028"/>
              <a:gd name="connsiteX3" fmla="*/ 92218 w 200697"/>
              <a:gd name="connsiteY3" fmla="*/ 169514 h 177028"/>
              <a:gd name="connsiteX4" fmla="*/ 78543 w 200697"/>
              <a:gd name="connsiteY4" fmla="*/ 176980 h 177028"/>
              <a:gd name="connsiteX5" fmla="*/ 77142 w 200697"/>
              <a:gd name="connsiteY5" fmla="*/ 177028 h 177028"/>
              <a:gd name="connsiteX6" fmla="*/ 63902 w 200697"/>
              <a:gd name="connsiteY6" fmla="*/ 171616 h 177028"/>
              <a:gd name="connsiteX7" fmla="*/ 5649 w 200697"/>
              <a:gd name="connsiteY7" fmla="*/ 114402 h 177028"/>
              <a:gd name="connsiteX8" fmla="*/ 5407 w 200697"/>
              <a:gd name="connsiteY8" fmla="*/ 87728 h 177028"/>
              <a:gd name="connsiteX9" fmla="*/ 32105 w 200697"/>
              <a:gd name="connsiteY9" fmla="*/ 87487 h 177028"/>
              <a:gd name="connsiteX10" fmla="*/ 74992 w 200697"/>
              <a:gd name="connsiteY10" fmla="*/ 129600 h 177028"/>
              <a:gd name="connsiteX11" fmla="*/ 166756 w 200697"/>
              <a:gd name="connsiteY11" fmla="*/ 7537 h 177028"/>
              <a:gd name="connsiteX12" fmla="*/ 179183 w 200697"/>
              <a:gd name="connsiteY12" fmla="*/ 190 h 1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97" h="177028">
                <a:moveTo>
                  <a:pt x="179183" y="190"/>
                </a:moveTo>
                <a:cubicBezTo>
                  <a:pt x="183964" y="-490"/>
                  <a:pt x="189008" y="652"/>
                  <a:pt x="193188" y="3768"/>
                </a:cubicBezTo>
                <a:cubicBezTo>
                  <a:pt x="201499" y="10074"/>
                  <a:pt x="203167" y="21889"/>
                  <a:pt x="196909" y="30225"/>
                </a:cubicBezTo>
                <a:lnTo>
                  <a:pt x="92218" y="169514"/>
                </a:lnTo>
                <a:cubicBezTo>
                  <a:pt x="88957" y="173863"/>
                  <a:pt x="83955" y="176593"/>
                  <a:pt x="78543" y="176980"/>
                </a:cubicBezTo>
                <a:cubicBezTo>
                  <a:pt x="78060" y="177028"/>
                  <a:pt x="77601" y="177028"/>
                  <a:pt x="77142" y="177028"/>
                </a:cubicBezTo>
                <a:cubicBezTo>
                  <a:pt x="72213" y="177028"/>
                  <a:pt x="67453" y="175119"/>
                  <a:pt x="63902" y="171616"/>
                </a:cubicBezTo>
                <a:lnTo>
                  <a:pt x="5649" y="114402"/>
                </a:lnTo>
                <a:cubicBezTo>
                  <a:pt x="-1793" y="107106"/>
                  <a:pt x="-1889" y="95170"/>
                  <a:pt x="5407" y="87728"/>
                </a:cubicBezTo>
                <a:cubicBezTo>
                  <a:pt x="12728" y="80287"/>
                  <a:pt x="24664" y="80190"/>
                  <a:pt x="32105" y="87487"/>
                </a:cubicBezTo>
                <a:lnTo>
                  <a:pt x="74992" y="129600"/>
                </a:lnTo>
                <a:lnTo>
                  <a:pt x="166756" y="7537"/>
                </a:lnTo>
                <a:cubicBezTo>
                  <a:pt x="169885" y="3370"/>
                  <a:pt x="174403" y="869"/>
                  <a:pt x="179183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文本框 30"/>
          <p:cNvSpPr txBox="1"/>
          <p:nvPr>
            <p:custDataLst>
              <p:tags r:id="rId15"/>
            </p:custDataLst>
          </p:nvPr>
        </p:nvSpPr>
        <p:spPr>
          <a:xfrm>
            <a:off x="629920" y="1664970"/>
            <a:ext cx="4823460" cy="863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6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故障原因</a:t>
            </a:r>
            <a:endParaRPr lang="zh-CN" altLang="en-US" sz="1600" b="1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主正接触器触点故障、主正接触器线圈故障、BMC故障。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02170" y="3498850"/>
            <a:ext cx="4069080" cy="2285365"/>
          </a:xfrm>
          <a:prstGeom prst="rect">
            <a:avLst/>
          </a:prstGeom>
        </p:spPr>
      </p:pic>
      <p:pic>
        <p:nvPicPr>
          <p:cNvPr id="4" name="图片 3" descr="/data/temp/53d98e47-1810-11ef-84b8-d2e857c34cc2.jpg53d98e47-1810-11ef-84b8-d2e857c34cc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7103110" y="467995"/>
            <a:ext cx="4168140" cy="27190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00" h="2880">
                <a:moveTo>
                  <a:pt x="3600" y="0"/>
                </a:moveTo>
                <a:lnTo>
                  <a:pt x="3600" y="2880"/>
                </a:lnTo>
                <a:lnTo>
                  <a:pt x="0" y="2880"/>
                </a:lnTo>
                <a:lnTo>
                  <a:pt x="0" y="0"/>
                </a:lnTo>
                <a:lnTo>
                  <a:pt x="360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938530" y="659130"/>
            <a:ext cx="5940425" cy="705485"/>
          </a:xfrm>
        </p:spPr>
        <p:txBody>
          <a:bodyPr/>
          <a:lstStyle/>
          <a:p>
            <a:r>
              <a:rPr lang="zh-CN" altLang="en-US"/>
              <a:t>主接触器接通失败</a:t>
            </a: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6096000" y="2242493"/>
            <a:ext cx="1979226" cy="26932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16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7"/>
            </p:custDataLst>
          </p:nvPr>
        </p:nvSpPr>
        <p:spPr>
          <a:xfrm>
            <a:off x="6878936" y="2629685"/>
            <a:ext cx="471410" cy="470075"/>
          </a:xfrm>
          <a:custGeom>
            <a:avLst/>
            <a:gdLst>
              <a:gd name="connsiteX0" fmla="*/ 288580 w 499879"/>
              <a:gd name="connsiteY0" fmla="*/ 283015 h 498937"/>
              <a:gd name="connsiteX1" fmla="*/ 436657 w 499879"/>
              <a:gd name="connsiteY1" fmla="*/ 283015 h 498937"/>
              <a:gd name="connsiteX2" fmla="*/ 471400 w 499879"/>
              <a:gd name="connsiteY2" fmla="*/ 317496 h 498937"/>
              <a:gd name="connsiteX3" fmla="*/ 471400 w 499879"/>
              <a:gd name="connsiteY3" fmla="*/ 464456 h 498937"/>
              <a:gd name="connsiteX4" fmla="*/ 436657 w 499879"/>
              <a:gd name="connsiteY4" fmla="*/ 498937 h 498937"/>
              <a:gd name="connsiteX5" fmla="*/ 288580 w 499879"/>
              <a:gd name="connsiteY5" fmla="*/ 498937 h 498937"/>
              <a:gd name="connsiteX6" fmla="*/ 253837 w 499879"/>
              <a:gd name="connsiteY6" fmla="*/ 464456 h 498937"/>
              <a:gd name="connsiteX7" fmla="*/ 253837 w 499879"/>
              <a:gd name="connsiteY7" fmla="*/ 317496 h 498937"/>
              <a:gd name="connsiteX8" fmla="*/ 288580 w 499879"/>
              <a:gd name="connsiteY8" fmla="*/ 283015 h 498937"/>
              <a:gd name="connsiteX9" fmla="*/ 34743 w 499879"/>
              <a:gd name="connsiteY9" fmla="*/ 283015 h 498937"/>
              <a:gd name="connsiteX10" fmla="*/ 182820 w 499879"/>
              <a:gd name="connsiteY10" fmla="*/ 283015 h 498937"/>
              <a:gd name="connsiteX11" fmla="*/ 217563 w 499879"/>
              <a:gd name="connsiteY11" fmla="*/ 317496 h 498937"/>
              <a:gd name="connsiteX12" fmla="*/ 217563 w 499879"/>
              <a:gd name="connsiteY12" fmla="*/ 464456 h 498937"/>
              <a:gd name="connsiteX13" fmla="*/ 182820 w 499879"/>
              <a:gd name="connsiteY13" fmla="*/ 498937 h 498937"/>
              <a:gd name="connsiteX14" fmla="*/ 34743 w 499879"/>
              <a:gd name="connsiteY14" fmla="*/ 498937 h 498937"/>
              <a:gd name="connsiteX15" fmla="*/ 0 w 499879"/>
              <a:gd name="connsiteY15" fmla="*/ 464456 h 498937"/>
              <a:gd name="connsiteX16" fmla="*/ 0 w 499879"/>
              <a:gd name="connsiteY16" fmla="*/ 317496 h 498937"/>
              <a:gd name="connsiteX17" fmla="*/ 34743 w 499879"/>
              <a:gd name="connsiteY17" fmla="*/ 283015 h 498937"/>
              <a:gd name="connsiteX18" fmla="*/ 366854 w 499879"/>
              <a:gd name="connsiteY18" fmla="*/ 83231 h 498937"/>
              <a:gd name="connsiteX19" fmla="*/ 317727 w 499879"/>
              <a:gd name="connsiteY19" fmla="*/ 131988 h 498937"/>
              <a:gd name="connsiteX20" fmla="*/ 366854 w 499879"/>
              <a:gd name="connsiteY20" fmla="*/ 180745 h 498937"/>
              <a:gd name="connsiteX21" fmla="*/ 415982 w 499879"/>
              <a:gd name="connsiteY21" fmla="*/ 131988 h 498937"/>
              <a:gd name="connsiteX22" fmla="*/ 34743 w 499879"/>
              <a:gd name="connsiteY22" fmla="*/ 31094 h 498937"/>
              <a:gd name="connsiteX23" fmla="*/ 182820 w 499879"/>
              <a:gd name="connsiteY23" fmla="*/ 31094 h 498937"/>
              <a:gd name="connsiteX24" fmla="*/ 217563 w 499879"/>
              <a:gd name="connsiteY24" fmla="*/ 65576 h 498937"/>
              <a:gd name="connsiteX25" fmla="*/ 217563 w 499879"/>
              <a:gd name="connsiteY25" fmla="*/ 212536 h 498937"/>
              <a:gd name="connsiteX26" fmla="*/ 182820 w 499879"/>
              <a:gd name="connsiteY26" fmla="*/ 247017 h 498937"/>
              <a:gd name="connsiteX27" fmla="*/ 34743 w 499879"/>
              <a:gd name="connsiteY27" fmla="*/ 247017 h 498937"/>
              <a:gd name="connsiteX28" fmla="*/ 0 w 499879"/>
              <a:gd name="connsiteY28" fmla="*/ 212536 h 498937"/>
              <a:gd name="connsiteX29" fmla="*/ 0 w 499879"/>
              <a:gd name="connsiteY29" fmla="*/ 65576 h 498937"/>
              <a:gd name="connsiteX30" fmla="*/ 34743 w 499879"/>
              <a:gd name="connsiteY30" fmla="*/ 31094 h 498937"/>
              <a:gd name="connsiteX31" fmla="*/ 366820 w 499879"/>
              <a:gd name="connsiteY31" fmla="*/ 0 h 498937"/>
              <a:gd name="connsiteX32" fmla="*/ 391383 w 499879"/>
              <a:gd name="connsiteY32" fmla="*/ 10095 h 498937"/>
              <a:gd name="connsiteX33" fmla="*/ 391417 w 499879"/>
              <a:gd name="connsiteY33" fmla="*/ 10095 h 498937"/>
              <a:gd name="connsiteX34" fmla="*/ 489708 w 499879"/>
              <a:gd name="connsiteY34" fmla="*/ 107609 h 498937"/>
              <a:gd name="connsiteX35" fmla="*/ 489708 w 499879"/>
              <a:gd name="connsiteY35" fmla="*/ 156366 h 498937"/>
              <a:gd name="connsiteX36" fmla="*/ 391417 w 499879"/>
              <a:gd name="connsiteY36" fmla="*/ 253913 h 498937"/>
              <a:gd name="connsiteX37" fmla="*/ 342291 w 499879"/>
              <a:gd name="connsiteY37" fmla="*/ 253913 h 498937"/>
              <a:gd name="connsiteX38" fmla="*/ 244035 w 499879"/>
              <a:gd name="connsiteY38" fmla="*/ 156366 h 498937"/>
              <a:gd name="connsiteX39" fmla="*/ 244035 w 499879"/>
              <a:gd name="connsiteY39" fmla="*/ 107609 h 498937"/>
              <a:gd name="connsiteX40" fmla="*/ 342257 w 499879"/>
              <a:gd name="connsiteY40" fmla="*/ 10095 h 498937"/>
              <a:gd name="connsiteX41" fmla="*/ 366820 w 499879"/>
              <a:gd name="connsiteY41" fmla="*/ 0 h 49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99879" h="498937">
                <a:moveTo>
                  <a:pt x="288580" y="283015"/>
                </a:moveTo>
                <a:lnTo>
                  <a:pt x="436657" y="283015"/>
                </a:lnTo>
                <a:cubicBezTo>
                  <a:pt x="455845" y="283015"/>
                  <a:pt x="471400" y="298452"/>
                  <a:pt x="471400" y="317496"/>
                </a:cubicBezTo>
                <a:lnTo>
                  <a:pt x="471400" y="464456"/>
                </a:lnTo>
                <a:cubicBezTo>
                  <a:pt x="471400" y="483500"/>
                  <a:pt x="455845" y="498937"/>
                  <a:pt x="436657" y="498937"/>
                </a:cubicBezTo>
                <a:lnTo>
                  <a:pt x="288580" y="498937"/>
                </a:lnTo>
                <a:cubicBezTo>
                  <a:pt x="269391" y="498937"/>
                  <a:pt x="253837" y="483500"/>
                  <a:pt x="253837" y="464456"/>
                </a:cubicBezTo>
                <a:lnTo>
                  <a:pt x="253837" y="317496"/>
                </a:lnTo>
                <a:cubicBezTo>
                  <a:pt x="253837" y="298452"/>
                  <a:pt x="269391" y="283015"/>
                  <a:pt x="288580" y="283015"/>
                </a:cubicBezTo>
                <a:close/>
                <a:moveTo>
                  <a:pt x="34743" y="283015"/>
                </a:moveTo>
                <a:lnTo>
                  <a:pt x="182820" y="283015"/>
                </a:lnTo>
                <a:cubicBezTo>
                  <a:pt x="202008" y="283015"/>
                  <a:pt x="217563" y="298452"/>
                  <a:pt x="217563" y="317496"/>
                </a:cubicBezTo>
                <a:lnTo>
                  <a:pt x="217563" y="464456"/>
                </a:lnTo>
                <a:cubicBezTo>
                  <a:pt x="217563" y="483500"/>
                  <a:pt x="202008" y="498937"/>
                  <a:pt x="182820" y="498937"/>
                </a:cubicBezTo>
                <a:lnTo>
                  <a:pt x="34743" y="498937"/>
                </a:lnTo>
                <a:cubicBezTo>
                  <a:pt x="15555" y="498937"/>
                  <a:pt x="0" y="483500"/>
                  <a:pt x="0" y="464456"/>
                </a:cubicBezTo>
                <a:lnTo>
                  <a:pt x="0" y="317496"/>
                </a:lnTo>
                <a:cubicBezTo>
                  <a:pt x="0" y="298452"/>
                  <a:pt x="15555" y="283015"/>
                  <a:pt x="34743" y="283015"/>
                </a:cubicBezTo>
                <a:close/>
                <a:moveTo>
                  <a:pt x="366854" y="83231"/>
                </a:moveTo>
                <a:lnTo>
                  <a:pt x="317727" y="131988"/>
                </a:lnTo>
                <a:lnTo>
                  <a:pt x="366854" y="180745"/>
                </a:lnTo>
                <a:lnTo>
                  <a:pt x="415982" y="131988"/>
                </a:lnTo>
                <a:close/>
                <a:moveTo>
                  <a:pt x="34743" y="31094"/>
                </a:moveTo>
                <a:lnTo>
                  <a:pt x="182820" y="31094"/>
                </a:lnTo>
                <a:cubicBezTo>
                  <a:pt x="202008" y="31094"/>
                  <a:pt x="217563" y="46533"/>
                  <a:pt x="217563" y="65576"/>
                </a:cubicBezTo>
                <a:lnTo>
                  <a:pt x="217563" y="212536"/>
                </a:lnTo>
                <a:cubicBezTo>
                  <a:pt x="217563" y="231578"/>
                  <a:pt x="202008" y="247017"/>
                  <a:pt x="182820" y="247017"/>
                </a:cubicBezTo>
                <a:lnTo>
                  <a:pt x="34743" y="247017"/>
                </a:lnTo>
                <a:cubicBezTo>
                  <a:pt x="15555" y="247017"/>
                  <a:pt x="0" y="231578"/>
                  <a:pt x="0" y="212536"/>
                </a:cubicBezTo>
                <a:lnTo>
                  <a:pt x="0" y="65576"/>
                </a:lnTo>
                <a:cubicBezTo>
                  <a:pt x="0" y="46533"/>
                  <a:pt x="15555" y="31094"/>
                  <a:pt x="34743" y="31094"/>
                </a:cubicBezTo>
                <a:close/>
                <a:moveTo>
                  <a:pt x="366820" y="0"/>
                </a:moveTo>
                <a:cubicBezTo>
                  <a:pt x="375710" y="0"/>
                  <a:pt x="384600" y="3365"/>
                  <a:pt x="391383" y="10095"/>
                </a:cubicBezTo>
                <a:lnTo>
                  <a:pt x="391417" y="10095"/>
                </a:lnTo>
                <a:lnTo>
                  <a:pt x="489708" y="107609"/>
                </a:lnTo>
                <a:cubicBezTo>
                  <a:pt x="503270" y="121075"/>
                  <a:pt x="503270" y="142901"/>
                  <a:pt x="489708" y="156366"/>
                </a:cubicBezTo>
                <a:lnTo>
                  <a:pt x="391417" y="253913"/>
                </a:lnTo>
                <a:cubicBezTo>
                  <a:pt x="377849" y="267375"/>
                  <a:pt x="355858" y="267375"/>
                  <a:pt x="342291" y="253913"/>
                </a:cubicBezTo>
                <a:lnTo>
                  <a:pt x="244035" y="156366"/>
                </a:lnTo>
                <a:cubicBezTo>
                  <a:pt x="230473" y="142901"/>
                  <a:pt x="230473" y="121075"/>
                  <a:pt x="244035" y="107609"/>
                </a:cubicBezTo>
                <a:lnTo>
                  <a:pt x="342257" y="10095"/>
                </a:lnTo>
                <a:cubicBezTo>
                  <a:pt x="349040" y="3365"/>
                  <a:pt x="357930" y="0"/>
                  <a:pt x="366820" y="0"/>
                </a:cubicBezTo>
                <a:close/>
              </a:path>
            </a:pathLst>
          </a:custGeom>
          <a:solidFill>
            <a:srgbClr val="FFFFFF"/>
          </a:solidFill>
          <a:ln w="3266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474425" y="3322411"/>
            <a:ext cx="1280432" cy="14138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4000" b="1" kern="0" spc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ea typeface="+mn-ea"/>
                <a:sym typeface="+mn-ea"/>
              </a:rPr>
              <a:t>检测</a:t>
            </a:r>
            <a:endParaRPr lang="zh-CN" altLang="en-US" sz="4000" b="1" kern="0" spc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" name="文本框 30"/>
          <p:cNvSpPr txBox="1"/>
          <p:nvPr>
            <p:custDataLst>
              <p:tags r:id="rId9"/>
            </p:custDataLst>
          </p:nvPr>
        </p:nvSpPr>
        <p:spPr>
          <a:xfrm>
            <a:off x="1308735" y="3100070"/>
            <a:ext cx="4056380" cy="88328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测29号端子电压，若为12V，则为BMC故障；若小于1V，则为主负接触器接触器故障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5" name="文本框 30"/>
          <p:cNvSpPr txBox="1"/>
          <p:nvPr>
            <p:custDataLst>
              <p:tags r:id="rId10"/>
            </p:custDataLst>
          </p:nvPr>
        </p:nvSpPr>
        <p:spPr>
          <a:xfrm>
            <a:off x="1308735" y="4352925"/>
            <a:ext cx="4056380" cy="95504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拔下BMC BK45A插头，测16号端子和29号端子阻值，若阻值正常，则为主正接触器触点故障； 若阻值无穷大，则为主正接触器线圈故障。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6" name="任意多边形: 形状 2"/>
          <p:cNvSpPr/>
          <p:nvPr>
            <p:custDataLst>
              <p:tags r:id="rId11"/>
            </p:custDataLst>
          </p:nvPr>
        </p:nvSpPr>
        <p:spPr>
          <a:xfrm>
            <a:off x="938348" y="3326361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任意多边形: 形状 5"/>
          <p:cNvSpPr/>
          <p:nvPr>
            <p:custDataLst>
              <p:tags r:id="rId12"/>
            </p:custDataLst>
          </p:nvPr>
        </p:nvSpPr>
        <p:spPr>
          <a:xfrm>
            <a:off x="1053590" y="3684041"/>
            <a:ext cx="200697" cy="177028"/>
          </a:xfrm>
          <a:custGeom>
            <a:avLst/>
            <a:gdLst>
              <a:gd name="connsiteX0" fmla="*/ 179183 w 200697"/>
              <a:gd name="connsiteY0" fmla="*/ 190 h 177028"/>
              <a:gd name="connsiteX1" fmla="*/ 193188 w 200697"/>
              <a:gd name="connsiteY1" fmla="*/ 3768 h 177028"/>
              <a:gd name="connsiteX2" fmla="*/ 196909 w 200697"/>
              <a:gd name="connsiteY2" fmla="*/ 30225 h 177028"/>
              <a:gd name="connsiteX3" fmla="*/ 92218 w 200697"/>
              <a:gd name="connsiteY3" fmla="*/ 169514 h 177028"/>
              <a:gd name="connsiteX4" fmla="*/ 78543 w 200697"/>
              <a:gd name="connsiteY4" fmla="*/ 176980 h 177028"/>
              <a:gd name="connsiteX5" fmla="*/ 77142 w 200697"/>
              <a:gd name="connsiteY5" fmla="*/ 177028 h 177028"/>
              <a:gd name="connsiteX6" fmla="*/ 63902 w 200697"/>
              <a:gd name="connsiteY6" fmla="*/ 171616 h 177028"/>
              <a:gd name="connsiteX7" fmla="*/ 5649 w 200697"/>
              <a:gd name="connsiteY7" fmla="*/ 114402 h 177028"/>
              <a:gd name="connsiteX8" fmla="*/ 5407 w 200697"/>
              <a:gd name="connsiteY8" fmla="*/ 87728 h 177028"/>
              <a:gd name="connsiteX9" fmla="*/ 32105 w 200697"/>
              <a:gd name="connsiteY9" fmla="*/ 87487 h 177028"/>
              <a:gd name="connsiteX10" fmla="*/ 74992 w 200697"/>
              <a:gd name="connsiteY10" fmla="*/ 129600 h 177028"/>
              <a:gd name="connsiteX11" fmla="*/ 166756 w 200697"/>
              <a:gd name="connsiteY11" fmla="*/ 7537 h 177028"/>
              <a:gd name="connsiteX12" fmla="*/ 179183 w 200697"/>
              <a:gd name="connsiteY12" fmla="*/ 190 h 1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97" h="177028">
                <a:moveTo>
                  <a:pt x="179183" y="190"/>
                </a:moveTo>
                <a:cubicBezTo>
                  <a:pt x="183964" y="-490"/>
                  <a:pt x="189008" y="652"/>
                  <a:pt x="193188" y="3768"/>
                </a:cubicBezTo>
                <a:cubicBezTo>
                  <a:pt x="201499" y="10074"/>
                  <a:pt x="203167" y="21889"/>
                  <a:pt x="196909" y="30225"/>
                </a:cubicBezTo>
                <a:lnTo>
                  <a:pt x="92218" y="169514"/>
                </a:lnTo>
                <a:cubicBezTo>
                  <a:pt x="88957" y="173863"/>
                  <a:pt x="83955" y="176593"/>
                  <a:pt x="78543" y="176980"/>
                </a:cubicBezTo>
                <a:cubicBezTo>
                  <a:pt x="78060" y="177028"/>
                  <a:pt x="77601" y="177028"/>
                  <a:pt x="77142" y="177028"/>
                </a:cubicBezTo>
                <a:cubicBezTo>
                  <a:pt x="72213" y="177028"/>
                  <a:pt x="67453" y="175119"/>
                  <a:pt x="63902" y="171616"/>
                </a:cubicBezTo>
                <a:lnTo>
                  <a:pt x="5649" y="114402"/>
                </a:lnTo>
                <a:cubicBezTo>
                  <a:pt x="-1793" y="107106"/>
                  <a:pt x="-1889" y="95170"/>
                  <a:pt x="5407" y="87728"/>
                </a:cubicBezTo>
                <a:cubicBezTo>
                  <a:pt x="12728" y="80287"/>
                  <a:pt x="24664" y="80190"/>
                  <a:pt x="32105" y="87487"/>
                </a:cubicBezTo>
                <a:lnTo>
                  <a:pt x="74992" y="129600"/>
                </a:lnTo>
                <a:lnTo>
                  <a:pt x="166756" y="7537"/>
                </a:lnTo>
                <a:cubicBezTo>
                  <a:pt x="169885" y="3370"/>
                  <a:pt x="174403" y="869"/>
                  <a:pt x="179183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任意多边形: 形状 6"/>
          <p:cNvSpPr/>
          <p:nvPr>
            <p:custDataLst>
              <p:tags r:id="rId13"/>
            </p:custDataLst>
          </p:nvPr>
        </p:nvSpPr>
        <p:spPr>
          <a:xfrm>
            <a:off x="938348" y="4430822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任意多边形: 形状 7"/>
          <p:cNvSpPr/>
          <p:nvPr>
            <p:custDataLst>
              <p:tags r:id="rId14"/>
            </p:custDataLst>
          </p:nvPr>
        </p:nvSpPr>
        <p:spPr>
          <a:xfrm>
            <a:off x="1053590" y="5214489"/>
            <a:ext cx="200697" cy="177028"/>
          </a:xfrm>
          <a:custGeom>
            <a:avLst/>
            <a:gdLst>
              <a:gd name="connsiteX0" fmla="*/ 179183 w 200697"/>
              <a:gd name="connsiteY0" fmla="*/ 190 h 177028"/>
              <a:gd name="connsiteX1" fmla="*/ 193188 w 200697"/>
              <a:gd name="connsiteY1" fmla="*/ 3768 h 177028"/>
              <a:gd name="connsiteX2" fmla="*/ 196909 w 200697"/>
              <a:gd name="connsiteY2" fmla="*/ 30225 h 177028"/>
              <a:gd name="connsiteX3" fmla="*/ 92218 w 200697"/>
              <a:gd name="connsiteY3" fmla="*/ 169514 h 177028"/>
              <a:gd name="connsiteX4" fmla="*/ 78543 w 200697"/>
              <a:gd name="connsiteY4" fmla="*/ 176980 h 177028"/>
              <a:gd name="connsiteX5" fmla="*/ 77142 w 200697"/>
              <a:gd name="connsiteY5" fmla="*/ 177028 h 177028"/>
              <a:gd name="connsiteX6" fmla="*/ 63902 w 200697"/>
              <a:gd name="connsiteY6" fmla="*/ 171616 h 177028"/>
              <a:gd name="connsiteX7" fmla="*/ 5649 w 200697"/>
              <a:gd name="connsiteY7" fmla="*/ 114402 h 177028"/>
              <a:gd name="connsiteX8" fmla="*/ 5407 w 200697"/>
              <a:gd name="connsiteY8" fmla="*/ 87728 h 177028"/>
              <a:gd name="connsiteX9" fmla="*/ 32105 w 200697"/>
              <a:gd name="connsiteY9" fmla="*/ 87487 h 177028"/>
              <a:gd name="connsiteX10" fmla="*/ 74992 w 200697"/>
              <a:gd name="connsiteY10" fmla="*/ 129600 h 177028"/>
              <a:gd name="connsiteX11" fmla="*/ 166756 w 200697"/>
              <a:gd name="connsiteY11" fmla="*/ 7537 h 177028"/>
              <a:gd name="connsiteX12" fmla="*/ 179183 w 200697"/>
              <a:gd name="connsiteY12" fmla="*/ 190 h 1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97" h="177028">
                <a:moveTo>
                  <a:pt x="179183" y="190"/>
                </a:moveTo>
                <a:cubicBezTo>
                  <a:pt x="183964" y="-490"/>
                  <a:pt x="189008" y="652"/>
                  <a:pt x="193188" y="3768"/>
                </a:cubicBezTo>
                <a:cubicBezTo>
                  <a:pt x="201499" y="10074"/>
                  <a:pt x="203167" y="21889"/>
                  <a:pt x="196909" y="30225"/>
                </a:cubicBezTo>
                <a:lnTo>
                  <a:pt x="92218" y="169514"/>
                </a:lnTo>
                <a:cubicBezTo>
                  <a:pt x="88957" y="173863"/>
                  <a:pt x="83955" y="176593"/>
                  <a:pt x="78543" y="176980"/>
                </a:cubicBezTo>
                <a:cubicBezTo>
                  <a:pt x="78060" y="177028"/>
                  <a:pt x="77601" y="177028"/>
                  <a:pt x="77142" y="177028"/>
                </a:cubicBezTo>
                <a:cubicBezTo>
                  <a:pt x="72213" y="177028"/>
                  <a:pt x="67453" y="175119"/>
                  <a:pt x="63902" y="171616"/>
                </a:cubicBezTo>
                <a:lnTo>
                  <a:pt x="5649" y="114402"/>
                </a:lnTo>
                <a:cubicBezTo>
                  <a:pt x="-1793" y="107106"/>
                  <a:pt x="-1889" y="95170"/>
                  <a:pt x="5407" y="87728"/>
                </a:cubicBezTo>
                <a:cubicBezTo>
                  <a:pt x="12728" y="80287"/>
                  <a:pt x="24664" y="80190"/>
                  <a:pt x="32105" y="87487"/>
                </a:cubicBezTo>
                <a:lnTo>
                  <a:pt x="74992" y="129600"/>
                </a:lnTo>
                <a:lnTo>
                  <a:pt x="166756" y="7537"/>
                </a:lnTo>
                <a:cubicBezTo>
                  <a:pt x="169885" y="3370"/>
                  <a:pt x="174403" y="869"/>
                  <a:pt x="179183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文本框 30"/>
          <p:cNvSpPr txBox="1"/>
          <p:nvPr>
            <p:custDataLst>
              <p:tags r:id="rId15"/>
            </p:custDataLst>
          </p:nvPr>
        </p:nvSpPr>
        <p:spPr>
          <a:xfrm>
            <a:off x="1307465" y="1866900"/>
            <a:ext cx="4145280" cy="863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上电后，检测BMC BK45A插头16号端子电压应为12V，否则为BMS故障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8" name="任意多边形: 形状 2"/>
          <p:cNvSpPr/>
          <p:nvPr>
            <p:custDataLst>
              <p:tags r:id="rId16"/>
            </p:custDataLst>
          </p:nvPr>
        </p:nvSpPr>
        <p:spPr>
          <a:xfrm>
            <a:off x="938348" y="2022071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ustDataLst>
      <p:tags r:id="rId1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9" name="文本框 8"/>
          <p:cNvSpPr txBox="1"/>
          <p:nvPr/>
        </p:nvSpPr>
        <p:spPr>
          <a:xfrm>
            <a:off x="7172325" y="2936240"/>
            <a:ext cx="3397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任务三   高压电池的输出控制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72160" y="2834640"/>
            <a:ext cx="3239770" cy="3201035"/>
            <a:chOff x="611" y="4272"/>
            <a:chExt cx="5102" cy="5041"/>
          </a:xfrm>
        </p:grpSpPr>
        <p:sp>
          <p:nvSpPr>
            <p:cNvPr id="225" name="文本框 224"/>
            <p:cNvSpPr txBox="1"/>
            <p:nvPr>
              <p:custDataLst>
                <p:tags r:id="rId1"/>
              </p:custDataLst>
            </p:nvPr>
          </p:nvSpPr>
          <p:spPr>
            <a:xfrm>
              <a:off x="611" y="4272"/>
              <a:ext cx="5102" cy="700"/>
            </a:xfrm>
            <a:prstGeom prst="rect">
              <a:avLst/>
            </a:prstGeom>
            <a:noFill/>
          </p:spPr>
          <p:txBody>
            <a:bodyPr wrap="square" rtlCol="0"/>
            <a:p>
              <a:pPr algn="ctr">
                <a:lnSpc>
                  <a:spcPct val="150000"/>
                </a:lnSpc>
                <a:spcAft>
                  <a:spcPts val="2000"/>
                </a:spcAft>
              </a:pPr>
              <a:r>
                <a:rPr lang="zh-CN" altLang="en-US" dirty="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任务一 高压电池组的检修</a:t>
              </a:r>
              <a:endPara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86" y="6424"/>
              <a:ext cx="3286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2.电池包的结构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86" y="5929"/>
              <a:ext cx="3299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1.电池的类型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88" y="5150"/>
              <a:ext cx="349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+mn-ea"/>
                  <a:cs typeface="+mn-ea"/>
                </a:rPr>
                <a:t>一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+mn-ea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+mn-ea"/>
                  <a:cs typeface="+mn-ea"/>
                </a:rPr>
                <a:t>技术原理</a:t>
              </a:r>
              <a:endParaRPr lang="zh-CN" altLang="en-US" sz="16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35" y="7462"/>
              <a:ext cx="426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二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任务实施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86" y="8258"/>
              <a:ext cx="2836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1.使用诊断仪检测电池电压</a:t>
              </a:r>
              <a:endPara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86" y="8927"/>
              <a:ext cx="2837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zh-CN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.使用万用表检测电池电压</a:t>
              </a:r>
              <a:endPara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68750" y="2945765"/>
            <a:ext cx="3260090" cy="3094355"/>
            <a:chOff x="5566" y="4499"/>
            <a:chExt cx="5134" cy="4873"/>
          </a:xfrm>
        </p:grpSpPr>
        <p:sp>
          <p:nvSpPr>
            <p:cNvPr id="3" name="文本框 2"/>
            <p:cNvSpPr txBox="1"/>
            <p:nvPr/>
          </p:nvSpPr>
          <p:spPr>
            <a:xfrm>
              <a:off x="5566" y="4499"/>
              <a:ext cx="488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任务二   单体电池的检测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432" y="5209"/>
              <a:ext cx="314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+mn-ea"/>
                  <a:cs typeface="+mn-ea"/>
                </a:rPr>
                <a:t>一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+mn-ea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+mn-ea"/>
                  <a:cs typeface="+mn-ea"/>
                </a:rPr>
                <a:t>技术原理</a:t>
              </a:r>
              <a:endParaRPr lang="zh-CN" altLang="en-US" sz="16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32" y="7473"/>
              <a:ext cx="426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二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任务实施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823" y="5994"/>
              <a:ext cx="2365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algn="l">
                <a:buFont typeface="Wingdings" panose="05000000000000000000" charset="0"/>
                <a:buNone/>
              </a:pPr>
              <a:r>
                <a:rPr lang="en-US" alt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altLang="en-US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电池的基本指标</a:t>
              </a:r>
              <a:endPara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823" y="6482"/>
              <a:ext cx="3159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algn="l">
                <a:buFont typeface="Wingdings" panose="05000000000000000000" charset="0"/>
                <a:buNone/>
              </a:pPr>
              <a:r>
                <a:rPr lang="en-US" alt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2.</a:t>
              </a:r>
              <a:r>
                <a:rPr lang="zh-CN" altLang="en-US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单体电池串并联的参数</a:t>
              </a:r>
              <a:endPara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6871" y="8317"/>
              <a:ext cx="2560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algn="l">
                <a:buFont typeface="Wingdings" panose="05000000000000000000" charset="0"/>
                <a:buNone/>
              </a:pPr>
              <a:r>
                <a:rPr lang="en-US" alt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分容过程</a:t>
              </a:r>
              <a:endParaRPr 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871" y="8938"/>
              <a:ext cx="2709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algn="l">
                <a:buFont typeface="Wingdings" panose="05000000000000000000" charset="0"/>
                <a:buNone/>
              </a:pPr>
              <a:r>
                <a:rPr lang="en-US" altLang="zh-CN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2.</a:t>
              </a:r>
              <a:r>
                <a:rPr lang="zh-CN" altLang="en-US" sz="1200" dirty="0">
                  <a:ln w="6350"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分容操作</a:t>
              </a:r>
              <a:endPara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7459980" y="3869690"/>
            <a:ext cx="171132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高压直流接触器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177655" y="3869055"/>
            <a:ext cx="125476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预充电阻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177655" y="4125595"/>
            <a:ext cx="190436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高压输出控制电路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268845" y="338836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459980" y="4187190"/>
            <a:ext cx="138366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459980" y="4462145"/>
            <a:ext cx="2557145" cy="27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上电下电的控制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440930" y="4810125"/>
            <a:ext cx="15976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459980" y="5361940"/>
            <a:ext cx="1203960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预充失败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177655" y="5361940"/>
            <a:ext cx="153797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主接触器烧结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459980" y="5756910"/>
            <a:ext cx="1717675" cy="274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主接触器接通失败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171305" y="5748020"/>
            <a:ext cx="1638935" cy="327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高压保险丝熔断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800" spc="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任务三 高压电池的输出控制</a:t>
            </a:r>
            <a:endParaRPr lang="zh-CN" altLang="en-US" sz="4800" spc="3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9505" y="4252595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高压直流接触器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9505" y="466852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预充电阻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9505" y="5535295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spc="15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高压输出控制电路</a:t>
            </a:r>
            <a:endParaRPr lang="zh-CN" altLang="en-US" sz="1600" b="1" spc="15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46810" y="3507740"/>
            <a:ext cx="43567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一、技术原理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9505" y="509397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spc="15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</a:t>
            </a:r>
            <a:endParaRPr lang="zh-CN" altLang="en-US" sz="1600" b="1" spc="15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9505" y="594487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spc="15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上电下电的控制</a:t>
            </a:r>
            <a:endParaRPr lang="zh-CN" altLang="en-US" sz="1600" b="1" spc="15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3050" y="3558540"/>
            <a:ext cx="4904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sz="2800" b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23050" y="424307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预充失败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23050" y="473964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主接触器烧结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23050" y="5264785"/>
            <a:ext cx="29451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主接触器接通失败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23050" y="582676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1600" b="1" spc="15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高压保险丝熔断</a:t>
            </a:r>
            <a:endParaRPr lang="zh-CN" altLang="en-US" sz="1600" b="1" spc="15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2814955"/>
            <a:ext cx="5397500" cy="3044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58940" y="2814955"/>
            <a:ext cx="4737100" cy="3044825"/>
          </a:xfrm>
          <a:prstGeom prst="rect">
            <a:avLst/>
          </a:prstGeom>
        </p:spPr>
      </p:pic>
      <p:sp>
        <p:nvSpPr>
          <p:cNvPr id="5" name="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040130" y="1735455"/>
            <a:ext cx="5193030" cy="9766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高压电池的输出控制单元的结构</a:t>
            </a: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直流接触器的结构</a:t>
            </a: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直流输出控制电路</a:t>
            </a: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电池组的结构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347585" y="1308099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7671435" y="1884045"/>
            <a:ext cx="3393440" cy="6883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 algn="l" fontAlgn="auto">
              <a:lnSpc>
                <a:spcPct val="120000"/>
              </a:lnSpc>
              <a:spcAft>
                <a:spcPts val="800"/>
              </a:spcAft>
              <a:buFont typeface="Wingdings" panose="05000000000000000000" charset="0"/>
              <a:buChar char="l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预充失败的故障诊断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800"/>
              </a:spcAft>
              <a:buFont typeface="Wingdings" panose="05000000000000000000" charset="0"/>
              <a:buChar char="l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主正接触器烧连的故障诊断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800"/>
              </a:spcAft>
              <a:buFont typeface="Wingdings" panose="05000000000000000000" charset="0"/>
              <a:buChar char="l"/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主接触器上电失败的诊断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5154930"/>
            <a:ext cx="12191365" cy="17030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106805" y="5579745"/>
            <a:ext cx="7355840" cy="853440"/>
          </a:xfrm>
          <a:prstGeom prst="rect">
            <a:avLst/>
          </a:prstGeom>
          <a:solidFill>
            <a:schemeClr val="lt1">
              <a:lumMod val="100000"/>
            </a:schemeClr>
          </a:soli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rIns="360045" rtlCol="0" anchor="ctr"/>
          <a:lstStyle/>
          <a:p>
            <a:pPr algn="l"/>
            <a:r>
              <a:rPr lang="zh-CN" altLang="en-US" sz="1600" spc="150" dirty="0">
                <a:solidFill>
                  <a:schemeClr val="dk1">
                    <a:lumMod val="100000"/>
                  </a:schemeClr>
                </a:solidFill>
                <a:sym typeface="+mn-ea"/>
              </a:rPr>
              <a:t>秦EV高压控制单元包括：高压直流接触器、预充接触器、预充电阻、高压保险、电流传感器等。</a:t>
            </a:r>
            <a:endParaRPr lang="zh-CN" altLang="en-US" sz="1600" spc="150" dirty="0">
              <a:solidFill>
                <a:schemeClr val="dk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8463280" y="5579745"/>
            <a:ext cx="2550795" cy="853440"/>
          </a:xfrm>
          <a:prstGeom prst="rect">
            <a:avLst/>
          </a:prstGeom>
          <a:gradFill>
            <a:gsLst>
              <a:gs pos="100000">
                <a:schemeClr val="accent1">
                  <a:lumMod val="90000"/>
                  <a:lumOff val="10000"/>
                </a:schemeClr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300" dirty="0">
                <a:solidFill>
                  <a:schemeClr val="lt1">
                    <a:lumMod val="100000"/>
                  </a:schemeClr>
                </a:solidFill>
                <a:latin typeface="+mn-ea"/>
                <a:sym typeface="+mn-ea"/>
              </a:rPr>
              <a:t>高压控制结构</a:t>
            </a:r>
            <a:endParaRPr lang="zh-CN" altLang="en-US" b="1" spc="300" dirty="0">
              <a:solidFill>
                <a:schemeClr val="lt1">
                  <a:lumMod val="100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lt1">
                    <a:lumMod val="100000"/>
                  </a:schemeClr>
                </a:solidFill>
              </a:rPr>
              <a:t>单击此处添加标题</a:t>
            </a:r>
            <a:endParaRPr lang="zh-CN" altLang="en-US" dirty="0">
              <a:solidFill>
                <a:schemeClr val="lt1">
                  <a:lumMod val="10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65200" y="193040"/>
            <a:ext cx="10241280" cy="49618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0" y="152400"/>
            <a:ext cx="6600825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高压直流接触器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766801" y="1218909"/>
            <a:ext cx="10658398" cy="533422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st="38100" dir="5400000" algn="t" rotWithShape="0">
              <a:schemeClr val="dk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形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0800000">
            <a:off x="9867967" y="1830612"/>
            <a:ext cx="822185" cy="705924"/>
          </a:xfrm>
          <a:prstGeom prst="rect">
            <a:avLst/>
          </a:prstGeom>
        </p:spPr>
      </p:pic>
      <p:pic>
        <p:nvPicPr>
          <p:cNvPr id="2" name="图片 1" descr="/data/temp/52bac58f-1810-11ef-b932-b6c6dc303b1a.jpg52bac58f-1810-11ef-b932-b6c6dc303b1a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5444621" y="1453919"/>
            <a:ext cx="5347239" cy="303068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20" h="7920">
                <a:moveTo>
                  <a:pt x="0" y="0"/>
                </a:moveTo>
                <a:lnTo>
                  <a:pt x="7920" y="0"/>
                </a:lnTo>
                <a:lnTo>
                  <a:pt x="792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1144905" y="5011420"/>
            <a:ext cx="9646920" cy="3441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高压直流接触器由两部分组成，一个是线圈部分，一个是触点部分，线圈由14V的低压电进行控制。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67790" y="1383665"/>
            <a:ext cx="3333115" cy="292163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预充电阻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567815" y="1362075"/>
            <a:ext cx="9055735" cy="126174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预充电阻电阻是起到限流的作用。在上电时，主正接触器接触之前，预充接触器接通，先通过预充电阻上电，有效保护电容、保险。减少了之后主正接触器接触时的通过电流，保护了主正接触器的触点。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36242" b="32939"/>
          <a:stretch>
            <a:fillRect/>
          </a:stretch>
        </p:blipFill>
        <p:spPr>
          <a:xfrm>
            <a:off x="1567815" y="2913380"/>
            <a:ext cx="9013825" cy="2778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c679f2f21f94445aa5673e61338c7a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contrast="6000"/>
          </a:blip>
          <a:srcRect t="22640" b="22640"/>
          <a:stretch>
            <a:fillRect/>
          </a:stretch>
        </p:blipFill>
        <p:spPr>
          <a:xfrm>
            <a:off x="0" y="-635"/>
            <a:ext cx="12191365" cy="530733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0" y="5154930"/>
            <a:ext cx="12191365" cy="17030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468370" y="5579745"/>
            <a:ext cx="7355840" cy="853440"/>
          </a:xfrm>
          <a:prstGeom prst="rect">
            <a:avLst/>
          </a:prstGeom>
          <a:solidFill>
            <a:schemeClr val="lt1">
              <a:lumMod val="100000"/>
            </a:schemeClr>
          </a:soli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rIns="360045" rtlCol="0" anchor="ctr"/>
          <a:lstStyle/>
          <a:p>
            <a:pPr algn="l"/>
            <a:r>
              <a:rPr lang="zh-CN" altLang="en-US" sz="1600" spc="150" dirty="0">
                <a:solidFill>
                  <a:schemeClr val="dk1">
                    <a:lumMod val="100000"/>
                  </a:schemeClr>
                </a:solidFill>
                <a:sym typeface="+mn-ea"/>
              </a:rPr>
              <a:t>高压保险丝安装在高压电池组和总负接触器之间，起到高压电路保护作用。</a:t>
            </a:r>
            <a:endParaRPr lang="zh-CN" altLang="en-US" sz="1600" spc="150" dirty="0">
              <a:solidFill>
                <a:schemeClr val="dk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449580" y="5726430"/>
            <a:ext cx="10970895" cy="706755"/>
          </a:xfrm>
        </p:spPr>
        <p:txBody>
          <a:bodyPr/>
          <a:lstStyle/>
          <a:p>
            <a:r>
              <a:rPr lang="zh-CN" altLang="en-US" dirty="0">
                <a:solidFill>
                  <a:schemeClr val="lt1">
                    <a:lumMod val="100000"/>
                  </a:schemeClr>
                </a:solidFill>
              </a:rPr>
              <a:t>高压保险丝</a:t>
            </a:r>
            <a:endParaRPr lang="zh-CN" altLang="en-US" dirty="0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6425" y="0"/>
            <a:ext cx="1459230" cy="39878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高压保险丝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198898_1*l_h_i*1_3_4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198898_1*l_h_i*1_4_4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198898_1*l_h_i*1_1_4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10"/>
  <p:tag name="KSO_WM_UNIT_FILL_TYPE" val="1"/>
</p:tagLst>
</file>

<file path=ppt/tags/tag103.xml><?xml version="1.0" encoding="utf-8"?>
<p:tagLst xmlns:p="http://schemas.openxmlformats.org/presentationml/2006/main">
  <p:tag name="KSO_WM_UNIT_VALUE" val="79*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98898_1*l_h_x*1_1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VALUE" val="90*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98898_1*l_h_x*1_3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UNIT_VALUE" val="82*7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98898_1*l_h_x*1_2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UNIT_VALUE" val="79*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98898_1*l_h_x*1_4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8898_1*l_h_f*1_1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PRESET_TEXT" val="单击此处输入你的正文，文字是您思想的提炼。&#13;为了最终演示发布的良好效果，请尽量言简意赅的阐述观点。&#13;根据需要可酌情增减文字。"/>
  <p:tag name="KSO_WM_UNIT_TEXT_FILL_FORE_SCHEMECOLOR_INDEX_BRIGHTNESS" val="0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98898_1*l_h_f*1_3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PRESET_TEXT" val="单击此处输入你的正文，文字是您思想的提炼。&#13;为了最终演示发布的良好效果，请尽量言简意赅的阐述观点。&#13;根据需要可酌情增减文字。"/>
  <p:tag name="KSO_WM_UNIT_TEXT_FILL_FORE_SCHEMECOLOR_INDEX_BRIGHTNESS" val="0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8898_1*l_h_f*1_2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PRESET_TEXT" val="单击此处输入你的正文，文字是您思想的提炼。&#13;为了最终演示发布的良好效果，请尽量言简意赅的阐述观点。&#13;根据需要可酌情增减文字。"/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SUBTYPE" val="a"/>
  <p:tag name="KSO_WM_UNIT_NOCLEAR" val="0"/>
  <p:tag name="KSO_WM_UNIT_VALUE" val="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98898_1*l_h_f*1_4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PRESET_TEXT" val="单击此处输入你的正文，文字是您思想的提炼。&#13;为了最终演示发布的良好效果，请尽量言简意赅的阐述观点。&#13;根据需要可酌情增减文字。"/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198898_1*l_h_i*1_2_2"/>
  <p:tag name="KSO_WM_TEMPLATE_CATEGORY" val="diagram"/>
  <p:tag name="KSO_WM_TEMPLATE_INDEX" val="20198898"/>
  <p:tag name="KSO_WM_UNIT_LAYERLEVEL" val="1_1_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198898_1*l_h_i*1_3_2"/>
  <p:tag name="KSO_WM_TEMPLATE_CATEGORY" val="diagram"/>
  <p:tag name="KSO_WM_TEMPLATE_INDEX" val="20198898"/>
  <p:tag name="KSO_WM_UNIT_LAYERLEVEL" val="1_1_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198898_1*l_h_i*1_4_2"/>
  <p:tag name="KSO_WM_TEMPLATE_CATEGORY" val="diagram"/>
  <p:tag name="KSO_WM_TEMPLATE_INDEX" val="20198898"/>
  <p:tag name="KSO_WM_UNIT_LAYERLEVEL" val="1_1_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198898_1*l_h_i*1_1_2"/>
  <p:tag name="KSO_WM_TEMPLATE_CATEGORY" val="diagram"/>
  <p:tag name="KSO_WM_TEMPLATE_INDEX" val="20198898"/>
  <p:tag name="KSO_WM_UNIT_LAYERLEVEL" val="1_1_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31.1},&quot;minSize&quot;:{&quot;size1&quot;:17.8},&quot;normalSize&quot;:{&quot;size1&quot;:17.8},&quot;subLayout&quot;:[{&quot;id&quot;:&quot;2024-05-22T15:53:06&quot;,&quot;maxSize&quot;:{&quot;size1&quot;:100},&quot;minSize&quot;:{&quot;size1&quot;:61.7},&quot;normalSize&quot;:{&quot;size1&quot;:61.7},&quot;subLayout&quot;:[{&quot;id&quot;:&quot;2024-05-22T15:53:06&quot;,&quot;margin&quot;:{&quot;bottom&quot;:0,&quot;left&quot;:1.2699999809265137,&quot;right&quot;:1.2699999809265137,&quot;top&quot;:0.4230000376701355},&quot;type&quot;:0},{&quot;id&quot;:&quot;2024-05-22T15:53:06&quot;,&quot;margin&quot;:{&quot;bottom&quot;:0.025999998673796654,&quot;left&quot;:1.2699999809265137,&quot;right&quot;:1.2699999809265137,&quot;top&quot;:0.025999998673796654},&quot;type&quot;:0}]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9404_2*l_h_i*1_1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9404_2*l_h_i*1_1_2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</p:tagLst>
</file>

<file path=ppt/tags/tag12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9404_2*l_h_f*1_1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TEXT_FILL_FORE_SCHEMECOLOR_INDEX_BRIGHTNESS" val="0"/>
  <p:tag name="KSO_WM_UNIT_TEXT_FILL_FORE_SCHEMECOLOR_INDEX" val="13"/>
  <p:tag name="KSO_WM_UNIT_TEXT_FILL_TYPE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3"/>
  <p:tag name="KSO_WM_UNIT_ID" val="diagram20219404_2*l_h_i*1_1_3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1"/>
  <p:tag name="KSO_WM_UNIT_TEXT_FILL_FORE_SCHEMECOLOR_INDEX_BRIGHTNESS" val="0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9404_2*l_h_i*1_2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3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9404_2*l_h_i*1_2_2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</p:tagLst>
</file>

<file path=ppt/tags/tag12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9404_2*l_h_f*1_2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TEXT_FILL_FORE_SCHEMECOLOR_INDEX_BRIGHTNESS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219404_2*l_h_i*1_2_3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1"/>
  <p:tag name="KSO_WM_UNIT_TEXT_FILL_FORE_SCHEMECOLOR_INDEX_BRIGHTNESS" val="0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9404_2*l_h_i*1_3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19404_2*l_h_i*1_3_2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</p:tagLst>
</file>

<file path=ppt/tags/tag12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9404_2*l_h_f*1_3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219404_2*l_h_i*1_3_3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1"/>
  <p:tag name="KSO_WM_UNIT_TEXT_FILL_FORE_SCHEMECOLOR_INDEX_BRIGHTNESS" val="0"/>
  <p:tag name="KSO_WM_UNIT_TEXT_FILL_FORE_SCHEMECOLOR_INDEX" val="14"/>
  <p:tag name="KSO_WM_UNIT_TEXT_FILL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19404_2*l_h_i*1_4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3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19404_2*l_h_i*1_4_2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</p:tagLst>
</file>

<file path=ppt/tags/tag13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9404_2*l_h_f*1_4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3"/>
  <p:tag name="KSO_WM_UNIT_ID" val="diagram20219404_2*l_h_i*1_4_3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1"/>
  <p:tag name="KSO_WM_UNIT_TEXT_FILL_FORE_SCHEMECOLOR_INDEX_BRIGHTNESS" val="0"/>
  <p:tag name="KSO_WM_UNIT_TEXT_FILL_FORE_SCHEMECOLOR_INDEX" val="14"/>
  <p:tag name="KSO_WM_UNIT_TEXT_FILL_TYPE" val="1"/>
</p:tagLst>
</file>

<file path=ppt/tags/tag13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31.1},&quot;minSize&quot;:{&quot;size1&quot;:17.8},&quot;normalSize&quot;:{&quot;size1&quot;:17.8},&quot;subLayout&quot;:[{&quot;id&quot;:&quot;2024-05-22T15:53:06&quot;,&quot;maxSize&quot;:{&quot;size1&quot;:100},&quot;minSize&quot;:{&quot;size1&quot;:61.7},&quot;normalSize&quot;:{&quot;size1&quot;:61.7},&quot;subLayout&quot;:[{&quot;id&quot;:&quot;2024-05-22T15:53:06&quot;,&quot;margin&quot;:{&quot;bottom&quot;:0,&quot;left&quot;:1.2699999809265137,&quot;right&quot;:1.2699999809265137,&quot;top&quot;:0.4230000376701355},&quot;type&quot;:0},{&quot;id&quot;:&quot;2024-05-22T15:53:06&quot;,&quot;margin&quot;:{&quot;bottom&quot;:0.025999998673796654,&quot;left&quot;:1.2699999809265137,&quot;right&quot;:1.2699999809265137,&quot;top&quot;:0.025999998673796654},&quot;type&quot;:0}]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36.xml><?xml version="1.0" encoding="utf-8"?>
<p:tagLst xmlns:p="http://schemas.openxmlformats.org/presentationml/2006/main">
  <p:tag name="KSO_WM_UNIT_VALUE" val="1473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191_1*d*1"/>
  <p:tag name="KSO_WM_TEMPLATE_CATEGORY" val="custom"/>
  <p:tag name="KSO_WM_TEMPLATE_INDEX" val="20231191"/>
  <p:tag name="KSO_WM_UNIT_LAYERLEVEL" val="1"/>
  <p:tag name="KSO_WM_TAG_VERSION" val="3.0"/>
  <p:tag name="KSO_WM_BEAUTIFY_FLAG" val="#wm#"/>
  <p:tag name="KSO_WM_UNIT_PLACING_PICTURE_USER_VIEWPORT" val="{&quot;height&quot;:8358,&quot;width&quot;:19199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31191_1*h_i*1_1"/>
  <p:tag name="KSO_WM_TEMPLATE_CATEGORY" val="custom"/>
  <p:tag name="KSO_WM_TEMPLATE_INDEX" val="20231191"/>
  <p:tag name="KSO_WM_UNIT_LAYERLEVEL" val="1_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91_1*h_f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SUBTYPE" val="a"/>
  <p:tag name="KSO_WM_UNIT_NOCLEAR" val="0"/>
  <p:tag name="KSO_WM_UNIT_VALUE" val="96"/>
  <p:tag name="KSO_WM_UNIT_PRESET_TEXT" val="单击添加文本具体内容，简明扼要地阐述您的观点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31191_1*h_a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UNIT_PRESET_TEXT" val="单击添加标题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40.xml><?xml version="1.0" encoding="utf-8"?>
<p:tagLst xmlns:p="http://schemas.openxmlformats.org/presentationml/2006/main">
  <p:tag name="KSO_WM_UNIT_PLACING_PICTURE_USER_VIEWPORT" val="{&quot;height&quot;:4793,&quot;width&quot;:3461}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31191"/>
  <p:tag name="KSO_WM_SLIDE_ID" val="custom20231191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d_h"/>
  <p:tag name="KSO_WM_SLIDE_LAYOUT_CNT" val="1_1_1"/>
  <p:tag name="KSO_WM_SLIDE_TYPE" val="text"/>
  <p:tag name="KSO_WM_SLIDE_SUBTYPE" val="picTxt"/>
  <p:tag name="KSO_WM_SLIDE_SIZE" val="959.95*134.1"/>
  <p:tag name="KSO_WM_SLIDE_POSITION" val="0*405.9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7.xml><?xml version="1.0" encoding="utf-8"?>
<p:tagLst xmlns:p="http://schemas.openxmlformats.org/presentationml/2006/main">
  <p:tag name="KSO_WM_UNIT_VALUE" val="1269*30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394_1*d*1"/>
  <p:tag name="KSO_WM_TEMPLATE_CATEGORY" val="diagram"/>
  <p:tag name="KSO_WM_TEMPLATE_INDEX" val="2021139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75a2f12343b48a78842bc980fa141d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9a4be90c0df43438be309d1bf750751"/>
  <p:tag name="KSO_WM_UNIT_PLACING_PICTURE" val="d9a4be90c0df43438be309d1bf75075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fa4054ed1e2fb801a3"/>
  <p:tag name="KSO_WM_TEMPLATE_ASSEMBLE_GROUPID" val="60656efa4054ed1e2fb801a3"/>
  <p:tag name="WM_BEAUTIFY_ZORDER_FLAG_TAG" val="5"/>
  <p:tag name="KSO_WM_UNIT_PLACING_PICTURE_USER_VIEWPORT" val="{&quot;height&quot;:6177,&quot;width&quot;:12735}"/>
</p:tagLst>
</file>

<file path=ppt/tags/tag14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31.1},&quot;minSize&quot;:{&quot;size1&quot;:17.8},&quot;normalSize&quot;:{&quot;size1&quot;:17.8},&quot;subLayout&quot;:[{&quot;id&quot;:&quot;2024-05-22T15:53:06&quot;,&quot;maxSize&quot;:{&quot;size1&quot;:100},&quot;minSize&quot;:{&quot;size1&quot;:61.7},&quot;normalSize&quot;:{&quot;size1&quot;:61.7},&quot;subLayout&quot;:[{&quot;id&quot;:&quot;2024-05-22T15:53:06&quot;,&quot;margin&quot;:{&quot;bottom&quot;:0,&quot;left&quot;:1.2699999809265137,&quot;right&quot;:1.2699999809265137,&quot;top&quot;:0.4230000376701355},&quot;type&quot;:0},{&quot;id&quot;:&quot;2024-05-22T15:53:06&quot;,&quot;margin&quot;:{&quot;bottom&quot;:0.025999998673796654,&quot;left&quot;:1.2699999809265137,&quot;right&quot;:1.2699999809265137,&quot;top&quot;:0.025999998673796654},&quot;type&quot;:0}]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52.xml><?xml version="1.0" encoding="utf-8"?>
<p:tagLst xmlns:p="http://schemas.openxmlformats.org/presentationml/2006/main">
  <p:tag name="KSO_WM_UNIT_VALUE" val="1565*2242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4750_1*d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4ba731f900d412c8271e8e2df50c7b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8991d82c989427384265d5b1aa71830"/>
  <p:tag name="KSO_WM_UNIT_PLACING_PICTURE" val="48991d82c989427384265d5b1aa71830"/>
  <p:tag name="KSO_WM_UNIT_SUPPORT_UNIT_TYPE" val="[&quot;d&quot;,&quot;θ&quot;]"/>
  <p:tag name="KSO_WM_TEMPLATE_ASSEMBLE_XID" val="60656f9b4054ed1e2fb80d5c"/>
  <p:tag name="KSO_WM_TEMPLATE_ASSEMBLE_GROUPID" val="60656f9b4054ed1e2fb80d5c"/>
  <p:tag name="WM_BEAUTIFY_ZORDER_FLAG_TAG" val="5"/>
  <p:tag name="KSO_WM_UNIT_PLACING_PICTURE_USER_VIEWPORT" val="{&quot;height&quot;:3757,&quot;width&quot;:6355}"/>
</p:tagLst>
</file>

<file path=ppt/tags/tag153.xml><?xml version="1.0" encoding="utf-8"?>
<p:tagLst xmlns:p="http://schemas.openxmlformats.org/presentationml/2006/main">
  <p:tag name="KSO_WM_UNIT_PLACING_PICTURE_USER_VIEWPORT" val="{&quot;height&quot;:4920,&quot;width&quot;:8220}"/>
</p:tagLst>
</file>

<file path=ppt/tags/tag15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31.1},&quot;minSize&quot;:{&quot;size1&quot;:17.8},&quot;normalSize&quot;:{&quot;size1&quot;:17.8},&quot;subLayout&quot;:[{&quot;id&quot;:&quot;2024-05-22T15:53:06&quot;,&quot;maxSize&quot;:{&quot;size1&quot;:100},&quot;minSize&quot;:{&quot;size1&quot;:61.7},&quot;normalSize&quot;:{&quot;size1&quot;:61.7},&quot;subLayout&quot;:[{&quot;id&quot;:&quot;2024-05-22T15:53:06&quot;,&quot;margin&quot;:{&quot;bottom&quot;:0,&quot;left&quot;:1.2699999809265137,&quot;right&quot;:1.2699999809265137,&quot;top&quot;:0.4230000376701355},&quot;type&quot;:0},{&quot;id&quot;:&quot;2024-05-22T15:53:06&quot;,&quot;margin&quot;:{&quot;bottom&quot;:0.025999998673796654,&quot;left&quot;:1.2699999809265137,&quot;right&quot;:1.2699999809265137,&quot;top&quot;:0.025999998673796654},&quot;type&quot;:0}]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59.xml><?xml version="1.0" encoding="utf-8"?>
<p:tagLst xmlns:p="http://schemas.openxmlformats.org/presentationml/2006/main">
  <p:tag name="KSO_WM_UNIT_PLACING_PICTURE_USER_VIEWPORT" val="{&quot;height&quot;:4793,&quot;width&quot;:3461}"/>
</p:tagLst>
</file>

<file path=ppt/tags/tag16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6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561_1*f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6"/>
  <p:tag name="KSO_WM_UNIT_SHOW_EDIT_AREA_INDICATION" val="1"/>
  <p:tag name="KSO_WM_CHIP_GROUPID" val="5e6b05596848fb12bee65ac8"/>
  <p:tag name="KSO_WM_CHIP_XID" val="5e6b05596848fb12bee65aca"/>
  <p:tag name="KSO_WM_UNIT_DEC_AREA_ID" val="b9c175a8ddcd477e804335d4fb903c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8db3030bba46c0af0a67d84090b5d9"/>
  <p:tag name="KSO_WM_UNIT_TEXT_FILL_FORE_SCHEMECOLOR_INDEX_BRIGHTNESS" val="0.25"/>
  <p:tag name="KSO_WM_UNIT_TEXT_FILL_FORE_SCHEMECOLOR_INDEX" val="13"/>
  <p:tag name="KSO_WM_UNIT_TEXT_FILL_TYPE" val="1"/>
  <p:tag name="KSO_WM_TEMPLATE_ASSEMBLE_XID" val="60656f514054ed1e2fb807b8"/>
  <p:tag name="KSO_WM_TEMPLATE_ASSEMBLE_GROUPID" val="60656f514054ed1e2fb807b8"/>
  <p:tag name="WM_BEAUTIFY_ZORDER_FLAG_TAG" val="5"/>
</p:tagLst>
</file>

<file path=ppt/tags/tag161.xml><?xml version="1.0" encoding="utf-8"?>
<p:tagLst xmlns:p="http://schemas.openxmlformats.org/presentationml/2006/main">
  <p:tag name="KSO_WM_UNIT_PLACING_PICTURE_USER_VIEWPORT" val="{&quot;height&quot;:5622,&quot;width&quot;:10818}"/>
</p:tagLst>
</file>

<file path=ppt/tags/tag16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7&quot;,&quot;maxSize&quot;:{&quot;size1&quot;:31.1},&quot;minSize&quot;:{&quot;size1&quot;:17.8},&quot;normalSize&quot;:{&quot;size1&quot;:17.8},&quot;subLayout&quot;:[{&quot;id&quot;:&quot;2024-05-22T15:53:07&quot;,&quot;maxSize&quot;:{&quot;size1&quot;:100},&quot;minSize&quot;:{&quot;size1&quot;:61.7},&quot;normalSize&quot;:{&quot;size1&quot;:61.7},&quot;subLayout&quot;:[{&quot;id&quot;:&quot;2024-05-22T15:53:07&quot;,&quot;margin&quot;:{&quot;bottom&quot;:0,&quot;left&quot;:1.2699999809265137,&quot;right&quot;:1.2699999809265137,&quot;top&quot;:0.4230000376701355},&quot;type&quot;:0},{&quot;id&quot;:&quot;2024-05-22T15:53:07&quot;,&quot;margin&quot;:{&quot;bottom&quot;:0.025999998673796654,&quot;left&quot;:1.2699999809265137,&quot;right&quot;:1.2699999809265137,&quot;top&quot;:0.025999998673796654},&quot;type&quot;:0}],&quot;type&quot;:0},{&quot;id&quot;:&quot;2024-05-22T15:53:07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6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3_1*f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70c8755b6f37472d840b2f40d7c25c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t&quot;,&quot;fill_mode&quot;:&quot;full&quot;,&quot;sacle_strategy&quot;:&quot;smart&quot;}"/>
  <p:tag name="KSO_WM_ASSEMBLE_CHIP_INDEX" val="078f4d704024496f9c40d775791a1fb9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b"/>
  <p:tag name="KSO_WM_TEMPLATE_ASSEMBLE_GROUPID" val="6130c4e08b5cc6c91112a57b"/>
  <p:tag name="WM_BEAUTIFY_ZORDER_FLAG_TAG" val="5"/>
</p:tagLst>
</file>

<file path=ppt/tags/tag167.xml><?xml version="1.0" encoding="utf-8"?>
<p:tagLst xmlns:p="http://schemas.openxmlformats.org/presentationml/2006/main">
  <p:tag name="KSO_WM_UNIT_PLACING_PICTURE_USER_VIEWPORT" val="{&quot;height&quot;:4248,&quot;width&quot;:8328}"/>
</p:tagLst>
</file>

<file path=ppt/tags/tag168.xml><?xml version="1.0" encoding="utf-8"?>
<p:tagLst xmlns:p="http://schemas.openxmlformats.org/presentationml/2006/main">
  <p:tag name="KSO_WM_UNIT_PLACING_PICTURE_USER_VIEWPORT" val="{&quot;height&quot;:4793,&quot;width&quot;:3461}"/>
</p:tagLst>
</file>

<file path=ppt/tags/tag16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7&quot;,&quot;maxSize&quot;:{&quot;size1&quot;:31.1},&quot;minSize&quot;:{&quot;size1&quot;:17.8},&quot;normalSize&quot;:{&quot;size1&quot;:17.8},&quot;subLayout&quot;:[{&quot;id&quot;:&quot;2024-05-22T15:53:07&quot;,&quot;maxSize&quot;:{&quot;size1&quot;:100},&quot;minSize&quot;:{&quot;size1&quot;:61.7},&quot;normalSize&quot;:{&quot;size1&quot;:61.7},&quot;subLayout&quot;:[{&quot;id&quot;:&quot;2024-05-22T15:53:07&quot;,&quot;margin&quot;:{&quot;bottom&quot;:0,&quot;left&quot;:1.2699999809265137,&quot;right&quot;:1.2699999809265137,&quot;top&quot;:0.4230000376701355},&quot;type&quot;:0},{&quot;id&quot;:&quot;2024-05-22T15:53:07&quot;,&quot;margin&quot;:{&quot;bottom&quot;:0.025999998673796654,&quot;left&quot;:1.2699999809265137,&quot;right&quot;:1.2699999809265137,&quot;top&quot;:0.025999998673796654},&quot;type&quot;:0}],&quot;type&quot;:0},{&quot;id&quot;:&quot;2024-05-22T15:53:07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813_1*a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PRESET_TEXT" val="单击此处添加标题"/>
  <p:tag name="KSO_WM_UNIT_VALUE" val="14"/>
  <p:tag name="KSO_WM_UNIT_TEXT_FILL_FORE_SCHEMECOLOR_INDEX" val="13"/>
  <p:tag name="KSO_WM_UNIT_TEXT_FILL_TYPE" val="1"/>
  <p:tag name="KSO_WM_UNIT_USESOURCEFORMAT_APPLY" val="1"/>
</p:tagLst>
</file>

<file path=ppt/tags/tag171.xml><?xml version="1.0" encoding="utf-8"?>
<p:tagLst xmlns:p="http://schemas.openxmlformats.org/presentationml/2006/main">
  <p:tag name="KSO_WM_UNIT_VALUE" val="748*116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813_1*d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1"/>
</p:tagLst>
</file>

<file path=ppt/tags/tag172.xml><?xml version="1.0" encoding="utf-8"?>
<p:tagLst xmlns:p="http://schemas.openxmlformats.org/presentationml/2006/main">
  <p:tag name="KSO_WM_UNIT_VALUE" val="748*116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2"/>
  <p:tag name="KSO_WM_UNIT_ID" val="custom20234813_1*d*2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13_1*i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13_1*i*2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17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13_1*f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PRESET_TEXT" val="单击此处添加文本内容，简明阐述观点。根据需要可增减文字，以便观者理解您的思想。&#10;"/>
  <p:tag name="KSO_WM_UNIT_USESOURCEFORMAT_APPLY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x*1_2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VALUE" val="49*56"/>
  <p:tag name="KSO_WM_DIAGRAM_GROUP_CODE" val="l1-1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x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VALUE" val="49*56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83.xml><?xml version="1.0" encoding="utf-8"?>
<p:tagLst xmlns:p="http://schemas.openxmlformats.org/presentationml/2006/main">
  <p:tag name="KSO_WM_SLIDE_ID" val="custom2023481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3"/>
  <p:tag name="KSO_WM_SLIDE_INDEX" val="1"/>
  <p:tag name="KSO_WM_SLIDE_SIZE" val="358.629*344.119"/>
  <p:tag name="KSO_WM_SLIDE_POSITION" val="78.6857*143.026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4813"/>
  <p:tag name="KSO_WM_SLIDE_LAYOUT" val="a_d_f_l"/>
  <p:tag name="KSO_WM_SLIDE_LAYOUT_CNT" val="1_2_1_1"/>
</p:tagLst>
</file>

<file path=ppt/tags/tag184.xml><?xml version="1.0" encoding="utf-8"?>
<p:tagLst xmlns:p="http://schemas.openxmlformats.org/presentationml/2006/main">
  <p:tag name="KSO_WM_UNIT_PLACING_PICTURE_USER_VIEWPORT" val="{&quot;height&quot;:5640,&quot;width&quot;:9870}"/>
</p:tagLst>
</file>

<file path=ppt/tags/tag185.xml><?xml version="1.0" encoding="utf-8"?>
<p:tagLst xmlns:p="http://schemas.openxmlformats.org/presentationml/2006/main">
  <p:tag name="KSO_WM_UNIT_VALUE" val="508*63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83_1*d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7f42cde7938431285b9c7a82f7bb6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ecba67177d7944619af1f1e77c11ebbe"/>
  <p:tag name="KSO_WM_UNIT_PLACING_PICTURE" val="ecba67177d7944619af1f1e77c11ebbe"/>
  <p:tag name="KSO_WM_TEMPLATE_ASSEMBLE_XID" val="6130c4e08b5cc6c91112a57b"/>
  <p:tag name="KSO_WM_TEMPLATE_ASSEMBLE_GROUPID" val="6130c4e08b5cc6c91112a57b"/>
  <p:tag name="WM_BEAUTIFY_ZORDER_FLAG_TAG" val="6"/>
  <p:tag name="KSO_WM_UNIT_PLACING_PICTURE_USER_VIEWPORT" val="{&quot;height&quot;:2570.5748031496064,&quot;width&quot;:3940.5181102362203}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813_1*a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PRESET_TEXT" val="单击此处添加标题"/>
  <p:tag name="KSO_WM_UNIT_VALUE" val="14"/>
  <p:tag name="KSO_WM_UNIT_TEXT_FILL_FORE_SCHEMECOLOR_INDEX" val="13"/>
  <p:tag name="KSO_WM_UNIT_TEXT_FILL_TYPE" val="1"/>
  <p:tag name="KSO_WM_UNIT_USESOURCEFORMAT_APPLY" val="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13_1*i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13_1*i*2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18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13_1*f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PRESET_TEXT" val="单击此处添加文本内容，简明阐述观点。根据需要可增减文字，以便观者理解您的思想。&#10;"/>
  <p:tag name="KSO_WM_UNIT_USESOURCEFORMAT_APPLY" val="1"/>
</p:tagLst>
</file>

<file path=ppt/tags/tag19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x*1_2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VALUE" val="49*56"/>
  <p:tag name="KSO_WM_DIAGRAM_GROUP_CODE" val="l1-1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x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VALUE" val="49*56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SLIDE_ID" val="custom2023481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3"/>
  <p:tag name="KSO_WM_SLIDE_INDEX" val="1"/>
  <p:tag name="KSO_WM_SLIDE_SIZE" val="358.629*344.119"/>
  <p:tag name="KSO_WM_SLIDE_POSITION" val="78.6857*143.026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4813"/>
  <p:tag name="KSO_WM_SLIDE_LAYOUT" val="a_d_f_l"/>
  <p:tag name="KSO_WM_SLIDE_LAYOUT_CNT" val="1_2_1_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UNIT_PLACING_PICTURE_USER_VIEWPORT" val="{&quot;height&quot;:10800,&quot;width&quot;:19200}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203.xml><?xml version="1.0" encoding="utf-8"?>
<p:tagLst xmlns:p="http://schemas.openxmlformats.org/presentationml/2006/main">
  <p:tag name="commondata" val="eyJoZGlkIjoiOWRjZTk5MGI3MTZhNzBiNDQ2ZjYxOWNmYmIwN2RkYTgifQ=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5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1.xml><?xml version="1.0" encoding="utf-8"?>
<p:tagLst xmlns:p="http://schemas.openxmlformats.org/presentationml/2006/main">
  <p:tag name="KSO_WM_UNIT_VALUE" val="1311*25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631_1*d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75f84925f914a8086e09eda1d0c6e7c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f9c28dae4c46e29b59f372475f2c6c"/>
  <p:tag name="KSO_WM_UNIT_PLACING_PICTURE" val="55f9c28dae4c46e29b59f372475f2c6c"/>
  <p:tag name="KSO_WM_TEMPLATE_ASSEMBLE_XID" val="60656e6e4054ed1e2fb7f89b"/>
  <p:tag name="KSO_WM_TEMPLATE_ASSEMBLE_GROUPID" val="60656e6e4054ed1e2fb7f89b"/>
  <p:tag name="WM_BEAUTIFY_ZORDER_FLAG_TAG" val="3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4.xml><?xml version="1.0" encoding="utf-8"?>
<p:tagLst xmlns:p="http://schemas.openxmlformats.org/presentationml/2006/main">
  <p:tag name="KSO_WM_UNIT_PLACING_PICTURE_USER_VIEWPORT" val="{&quot;height&quot;:4795,&quot;width&quot;:7460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9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31191_1*h_i*1_1"/>
  <p:tag name="KSO_WM_TEMPLATE_CATEGORY" val="custom"/>
  <p:tag name="KSO_WM_TEMPLATE_INDEX" val="20231191"/>
  <p:tag name="KSO_WM_UNIT_LAYERLEVEL" val="1_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91_1*h_f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SUBTYPE" val="a"/>
  <p:tag name="KSO_WM_UNIT_NOCLEAR" val="0"/>
  <p:tag name="KSO_WM_UNIT_VALUE" val="96"/>
  <p:tag name="KSO_WM_UNIT_PRESET_TEXT" val="单击添加文本具体内容，简明扼要地阐述您的观点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31191_1*h_a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UNIT_PRESET_TEXT" val="单击添加标题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91_1*a*1"/>
  <p:tag name="KSO_WM_TEMPLATE_CATEGORY" val="custom"/>
  <p:tag name="KSO_WM_TEMPLATE_INDEX" val="20231191"/>
  <p:tag name="KSO_WM_UNIT_LAYERLEVEL" val="1"/>
  <p:tag name="KSO_WM_TAG_VERSION" val="3.0"/>
  <p:tag name="KSO_WM_BEAUTIFY_FLAG" val="#wm#"/>
  <p:tag name="KSO_WM_UNIT_PRESET_TEXT" val="单击此处添加标题"/>
</p:tagLst>
</file>

<file path=ppt/tags/tag44.xml><?xml version="1.0" encoding="utf-8"?>
<p:tagLst xmlns:p="http://schemas.openxmlformats.org/presentationml/2006/main">
  <p:tag name="KSO_WM_UNIT_PLACING_PICTURE_USER_VIEWPORT" val="{&quot;height&quot;:7814,&quot;width&quot;:16128}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31191"/>
  <p:tag name="KSO_WM_SLIDE_ID" val="custom20231191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d_h"/>
  <p:tag name="KSO_WM_SLIDE_LAYOUT_CNT" val="1_1_1"/>
  <p:tag name="KSO_WM_SLIDE_TYPE" val="text"/>
  <p:tag name="KSO_WM_SLIDE_SUBTYPE" val="picTxt"/>
  <p:tag name="KSO_WM_SLIDE_SIZE" val="959.95*134.1"/>
  <p:tag name="KSO_WM_SLIDE_POSITION" val="0*405.9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7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90_1*i*1"/>
  <p:tag name="KSO_WM_TEMPLATE_CATEGORY" val="diagram"/>
  <p:tag name="KSO_WM_TEMPLATE_INDEX" val="20211890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EC_AREA_ID" val="6fd5bc5f48ee4de29c3c6c2407a84390"/>
  <p:tag name="KSO_WM_CHIP_GROUPID" val="5ef16ca95bb2a422ac9a2b25"/>
  <p:tag name="KSO_WM_CHIP_XID" val="5ef16ca95bb2a422ac9a2b26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1265"/>
  <p:tag name="KSO_WM_TEMPLATE_ASSEMBLE_XID" val="60656f0f4054ed1e2fb802b8"/>
  <p:tag name="KSO_WM_TEMPLATE_ASSEMBLE_GROUPID" val="60656f0f4054ed1e2fb802b8"/>
  <p:tag name="WM_BEAUTIFY_ZORDER_FLAG_TAG" val="3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90_1*i*2"/>
  <p:tag name="KSO_WM_TEMPLATE_CATEGORY" val="diagram"/>
  <p:tag name="KSO_WM_TEMPLATE_INDEX" val="20211890"/>
  <p:tag name="KSO_WM_UNIT_LAYERLEVEL" val="1"/>
  <p:tag name="KSO_WM_TAG_VERSION" val="1.0"/>
  <p:tag name="KSO_WM_BEAUTIFY_FLAG" val="#wm#"/>
  <p:tag name="KSO_WM_UNIT_PLACING_PICTURE_MD4" val="7A5771E8F0C5F33BEFFFA9F7C1FFE1CB"/>
  <p:tag name="KSO_WM_UNIT_BLOCK" val="0"/>
  <p:tag name="KSO_WM_UNIT_SM_LIMIT_TYPE" val="2"/>
  <p:tag name="KSO_WM_UNIT_DEC_AREA_ID" val="2b0f70a30e6647e185dbffae2058be74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16ca95bb2a422ac9a2b25"/>
  <p:tag name="KSO_WM_CHIP_XID" val="5ef16ca95bb2a422ac9a2b26"/>
  <p:tag name="KSO_WM_TEMPLATE_ASSEMBLE_XID" val="60656f0f4054ed1e2fb802b8"/>
  <p:tag name="KSO_WM_TEMPLATE_ASSEMBLE_GROUPID" val="60656f0f4054ed1e2fb802b8"/>
  <p:tag name="WM_BEAUTIFY_ZORDER_FLAG_TAG" val="4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VALUE" val="1396*1396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890_1*d*1"/>
  <p:tag name="KSO_WM_TEMPLATE_CATEGORY" val="diagram"/>
  <p:tag name="KSO_WM_TEMPLATE_INDEX" val="2021189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44da094984f447bb9a61a98f0165c8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5f9b0faa384473bb733bca154027e38"/>
  <p:tag name="KSO_WM_UNIT_PLACING_PICTURE" val="75f9b0faa384473bb733bca154027e38"/>
  <p:tag name="KSO_WM_TEMPLATE_ASSEMBLE_XID" val="60656f0f4054ed1e2fb802b8"/>
  <p:tag name="KSO_WM_TEMPLATE_ASSEMBLE_GROUPID" val="60656f0f4054ed1e2fb802b8"/>
  <p:tag name="WM_BEAUTIFY_ZORDER_FLAG_TAG" val="5"/>
  <p:tag name="KSO_WM_UNIT_PLACING_PICTURE_USER_VIEWPORT" val="{&quot;height&quot;:4772.727559055118,&quot;width&quot;:8420.848818897637}"/>
</p:tagLst>
</file>

<file path=ppt/tags/tag5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90_1*f*1"/>
  <p:tag name="KSO_WM_TEMPLATE_CATEGORY" val="diagram"/>
  <p:tag name="KSO_WM_TEMPLATE_INDEX" val="2021189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c8a71681b09f466b86a846f1dd44772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f6756d09b80488ba66550c07358432c"/>
  <p:tag name="KSO_WM_UNIT_TEXT_FILL_FORE_SCHEMECOLOR_INDEX_BRIGHTNESS" val="0.25"/>
  <p:tag name="KSO_WM_UNIT_TEXT_FILL_FORE_SCHEMECOLOR_INDEX" val="13"/>
  <p:tag name="KSO_WM_UNIT_TEXT_FILL_TYPE" val="1"/>
  <p:tag name="KSO_WM_TEMPLATE_ASSEMBLE_XID" val="60656f0f4054ed1e2fb802b8"/>
  <p:tag name="KSO_WM_TEMPLATE_ASSEMBLE_GROUPID" val="60656f0f4054ed1e2fb802b8"/>
  <p:tag name="WM_BEAUTIFY_ZORDER_FLAG_TAG" val="6"/>
</p:tagLst>
</file>

<file path=ppt/tags/tag52.xml><?xml version="1.0" encoding="utf-8"?>
<p:tagLst xmlns:p="http://schemas.openxmlformats.org/presentationml/2006/main">
  <p:tag name="KSO_WM_UNIT_PLACING_PICTURE_USER_VIEWPORT" val="{&quot;height&quot;:4601,&quot;width&quot;:5249}"/>
</p:tagLst>
</file>

<file path=ppt/tags/tag5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57.xml><?xml version="1.0" encoding="utf-8"?>
<p:tagLst xmlns:p="http://schemas.openxmlformats.org/presentationml/2006/main">
  <p:tag name="KSO_WM_UNIT_PLACING_PICTURE_USER_VIEWPORT" val="{&quot;height&quot;:4375,&quot;width&quot;:14195}"/>
</p:tagLst>
</file>

<file path=ppt/tags/tag5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VALUE" val="1473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191_1*d*1"/>
  <p:tag name="KSO_WM_TEMPLATE_CATEGORY" val="custom"/>
  <p:tag name="KSO_WM_TEMPLATE_INDEX" val="20231191"/>
  <p:tag name="KSO_WM_UNIT_LAYERLEVEL" val="1"/>
  <p:tag name="KSO_WM_TAG_VERSION" val="3.0"/>
  <p:tag name="KSO_WM_BEAUTIFY_FLAG" val="#wm#"/>
  <p:tag name="KSO_WM_UNIT_PLACING_PICTURE_USER_VIEWPORT" val="{&quot;height&quot;:8358,&quot;width&quot;:19199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31191_1*h_i*1_1"/>
  <p:tag name="KSO_WM_TEMPLATE_CATEGORY" val="custom"/>
  <p:tag name="KSO_WM_TEMPLATE_INDEX" val="20231191"/>
  <p:tag name="KSO_WM_UNIT_LAYERLEVEL" val="1_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91_1*h_f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SUBTYPE" val="a"/>
  <p:tag name="KSO_WM_UNIT_NOCLEAR" val="0"/>
  <p:tag name="KSO_WM_UNIT_VALUE" val="96"/>
  <p:tag name="KSO_WM_UNIT_PRESET_TEXT" val="单击添加文本具体内容，简明扼要地阐述您的观点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91_1*a*1"/>
  <p:tag name="KSO_WM_TEMPLATE_CATEGORY" val="custom"/>
  <p:tag name="KSO_WM_TEMPLATE_INDEX" val="20231191"/>
  <p:tag name="KSO_WM_UNIT_LAYERLEVEL" val="1"/>
  <p:tag name="KSO_WM_TAG_VERSION" val="3.0"/>
  <p:tag name="KSO_WM_BEAUTIFY_FLAG" val="#wm#"/>
  <p:tag name="KSO_WM_UNIT_PRESET_TEXT" val="单击此处添加标题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31191"/>
  <p:tag name="KSO_WM_SLIDE_ID" val="custom20231191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d_h"/>
  <p:tag name="KSO_WM_SLIDE_LAYOUT_CNT" val="1_1_1"/>
  <p:tag name="KSO_WM_SLIDE_TYPE" val="text"/>
  <p:tag name="KSO_WM_SLIDE_SUBTYPE" val="picTxt"/>
  <p:tag name="KSO_WM_SLIDE_SIZE" val="959.95*134.1"/>
  <p:tag name="KSO_WM_SLIDE_POSITION" val="0*405.9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6.xml><?xml version="1.0" encoding="utf-8"?>
<p:tagLst xmlns:p="http://schemas.openxmlformats.org/presentationml/2006/main">
  <p:tag name="KSO_WM_UNIT_VALUE" val="550*220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962_1*d*1"/>
  <p:tag name="KSO_WM_TEMPLATE_CATEGORY" val="diagram"/>
  <p:tag name="KSO_WM_TEMPLATE_INDEX" val="202119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4fc6e434e764fcbbdfe7f74cfd6dc5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b&quot;,&quot;fill_mode&quot;:&quot;full&quot;,&quot;sacle_strategy&quot;:&quot;smart&quot;}"/>
  <p:tag name="KSO_WM_ASSEMBLE_CHIP_INDEX" val="7b9c2d1c8d7d4e5793175106b3e48ec4"/>
  <p:tag name="KSO_WM_UNIT_PLACING_PICTURE" val="7b9c2d1c8d7d4e5793175106b3e48ec4"/>
  <p:tag name="KSO_WM_UNIT_SUPPORT_UNIT_TYPE" val="[&quot;d&quot;,&quot;α&quot;,&quot;β&quot;,&quot;θ&quot;]"/>
  <p:tag name="KSO_WM_TEMPLATE_ASSEMBLE_XID" val="60656f154054ed1e2fb8032d"/>
  <p:tag name="KSO_WM_TEMPLATE_ASSEMBLE_GROUPID" val="60656f154054ed1e2fb8032d"/>
  <p:tag name="WM_BEAUTIFY_ZORDER_FLAG_TAG" val="4"/>
  <p:tag name="KSO_WM_UNIT_PLACING_PICTURE_USER_VIEWPORT" val="{&quot;height&quot;:7845,&quot;width&quot;:16221}"/>
</p:tagLst>
</file>

<file path=ppt/tags/tag6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581_1*i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c8af1dee03a4607b79552da7e154d73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1},&quot;ReferentInfo&quot;:{&quot;Id&quot;:&quot;b6eec6e5bda24618bc31c4b045aebc3e&quot;,&quot;X&quot;:{&quot;Pos&quot;:0},&quot;Y&quot;:{&quot;Pos&quot;:1}},&quot;whChangeMode&quot;:0}"/>
  <p:tag name="KSO_WM_CHIP_GROUPID" val="5f700fca747e3ea6e292926b"/>
  <p:tag name="KSO_WM_CHIP_XID" val="5f700fca747e3ea6e292926c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48"/>
  <p:tag name="KSO_WM_TEMPLATE_ASSEMBLE_XID" val="6130c4e18b5cc6c91112a5a1"/>
  <p:tag name="KSO_WM_TEMPLATE_ASSEMBLE_GROUPID" val="6130c4e18b5cc6c91112a5a1"/>
  <p:tag name="WM_BEAUTIFY_ZORDER_FLAG_TAG" val="3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4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581_1*f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0"/>
  <p:tag name="KSO_WM_UNIT_SHOW_EDIT_AREA_INDICATION" val="1"/>
  <p:tag name="KSO_WM_CHIP_GROUPID" val="5e6b05596848fb12bee65ac8"/>
  <p:tag name="KSO_WM_CHIP_XID" val="5e6b05596848fb12bee65aca"/>
  <p:tag name="KSO_WM_UNIT_DEC_AREA_ID" val="6a4f31af155343ada46da67e9fcf170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3278fa142474d7fb91bcb8d636d849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130c4e18b5cc6c91112a5a1"/>
  <p:tag name="KSO_WM_TEMPLATE_ASSEMBLE_GROUPID" val="6130c4e18b5cc6c91112a5a1"/>
  <p:tag name="WM_BEAUTIFY_ZORDER_FLAG_TAG" val="5"/>
</p:tagLst>
</file>

<file path=ppt/tags/tag75.xml><?xml version="1.0" encoding="utf-8"?>
<p:tagLst xmlns:p="http://schemas.openxmlformats.org/presentationml/2006/main">
  <p:tag name="KSO_WM_UNIT_VALUE" val="1227*13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581_1*d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6eec6e5bda24618bc31c4b045aebc3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15a91bbb88e47828918a7942e874194"/>
  <p:tag name="KSO_WM_UNIT_PLACING_PICTURE" val="d15a91bbb88e47828918a7942e874194"/>
  <p:tag name="KSO_WM_TEMPLATE_ASSEMBLE_XID" val="6130c4e18b5cc6c91112a5a1"/>
  <p:tag name="KSO_WM_TEMPLATE_ASSEMBLE_GROUPID" val="6130c4e18b5cc6c91112a5a1"/>
  <p:tag name="WM_BEAUTIFY_ZORDER_FLAG_TAG" val="6"/>
  <p:tag name="KSO_WM_UNIT_PLACING_PICTURE_USER_VIEWPORT" val="{&quot;height&quot;:7666,&quot;width&quot;:11293}"/>
</p:tagLst>
</file>

<file path=ppt/tags/tag7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9.xml><?xml version="1.0" encoding="utf-8"?>
<p:tagLst xmlns:p="http://schemas.openxmlformats.org/presentationml/2006/main">
  <p:tag name="KSO_WM_UNIT_BLOCK" val="0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051_1*i*1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UNIT_DEC_AREA_ID" val="e9873f812e524d0fb7e1a2e0256e75d5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320"/>
  <p:tag name="KSO_WM_TEMPLATE_ASSEMBLE_XID" val="60656ea44054ed1e2fb7fce2"/>
  <p:tag name="KSO_WM_TEMPLATE_ASSEMBLE_GROUPID" val="60656ea44054ed1e2fb7fce2"/>
  <p:tag name="WM_BEAUTIFY_ZORDER_FLAG_TAG" val="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80.xml><?xml version="1.0" encoding="utf-8"?>
<p:tagLst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51_1*i*2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C_AREA_ID" val="c6caebd249174d3d8044106ecfb73dfb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TEMPLATE_ASSEMBLE_XID" val="60656ea44054ed1e2fb7fce2"/>
  <p:tag name="KSO_WM_TEMPLATE_ASSEMBLE_GROUPID" val="60656ea44054ed1e2fb7fce2"/>
  <p:tag name="WM_BEAUTIFY_ZORDER_FLAG_TAG" val="4"/>
</p:tagLst>
</file>

<file path=ppt/tags/tag81.xml><?xml version="1.0" encoding="utf-8"?>
<p:tagLst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51_1*i*3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EC_AREA_ID" val="b8b40de74c0541c590e79b004c1b3527"/>
  <p:tag name="KSO_WM_CHIP_GROUPID" val="5e757e9369be4861f5f86151"/>
  <p:tag name="KSO_WM_CHIP_XID" val="5f5f2f928e478fb0c58a92be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2"/>
  <p:tag name="KSO_WM_TEMPLATE_ASSEMBLE_XID" val="60656ea44054ed1e2fb7fce2"/>
  <p:tag name="KSO_WM_TEMPLATE_ASSEMBLE_GROUPID" val="60656ea44054ed1e2fb7fce2"/>
  <p:tag name="WM_BEAUTIFY_ZORDER_FLAG_TAG" val="5"/>
</p:tagLst>
</file>

<file path=ppt/tags/tag82.xml><?xml version="1.0" encoding="utf-8"?>
<p:tagLst xmlns:p="http://schemas.openxmlformats.org/presentationml/2006/main">
  <p:tag name="KSO_WM_UNIT_VALUE" val="1142*156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51_1*d*1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2876e609c7144a48ef7013c55026be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902a4d0b8544cc19ecd8dfac07ae853"/>
  <p:tag name="KSO_WM_UNIT_PLACING_PICTURE" val="9902a4d0b8544cc19ecd8dfac07ae853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2"/>
  <p:tag name="KSO_WM_TEMPLATE_ASSEMBLE_GROUPID" val="60656ea44054ed1e2fb7fce2"/>
  <p:tag name="WM_BEAUTIFY_ZORDER_FLAG_TAG" val="7"/>
  <p:tag name="KSO_WM_UNIT_PLACING_PICTURE_USER_VIEWPORT" val="{&quot;height&quot;:7640,&quot;width&quot;:10599}"/>
</p:tagLst>
</file>

<file path=ppt/tags/tag8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6.xml><?xml version="1.0" encoding="utf-8"?>
<p:tagLst xmlns:p="http://schemas.openxmlformats.org/presentationml/2006/main">
  <p:tag name="TABLE_ENDDRAG_ORIGIN_RECT" val="808*389"/>
  <p:tag name="TABLE_ENDDRAG_RECT" val="75*86*808*389"/>
</p:tagLst>
</file>

<file path=ppt/tags/tag87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98898_1*l_h_i*1_4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98898_1*l_h_i*1_4_3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98898_1*l_h_i*1_3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898_1*l_h_i*1_2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98898_1*l_h_i*1_2_3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898_1*l_h_i*1_1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98898_1*l_h_i*1_1_3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98898_1*l_h_i*1_3_3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198898_1*l_h_i*1_2_4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2744</Words>
  <Application>WPS 演示</Application>
  <PresentationFormat>宽屏</PresentationFormat>
  <Paragraphs>378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Arial Unicode MS</vt:lpstr>
      <vt:lpstr>ATC-4e2d7b497ebf*+</vt:lpstr>
      <vt:lpstr>Segoe Print</vt:lpstr>
      <vt:lpstr>ATC-65b95b8b*+TIME</vt:lpstr>
      <vt:lpstr>Calibri</vt:lpstr>
      <vt:lpstr>Helvetica Light</vt:lpstr>
      <vt:lpstr>Impact</vt:lpstr>
      <vt:lpstr>1_Office 主题​​</vt:lpstr>
      <vt:lpstr>PowerPoint 演示文稿</vt:lpstr>
      <vt:lpstr>PowerPoint 演示文稿</vt:lpstr>
      <vt:lpstr>目录</vt:lpstr>
      <vt:lpstr>任务三 高压电池的输出控制</vt:lpstr>
      <vt:lpstr>学习目标</vt:lpstr>
      <vt:lpstr>单击此处添加标题</vt:lpstr>
      <vt:lpstr>PowerPoint 演示文稿</vt:lpstr>
      <vt:lpstr>PowerPoint 演示文稿</vt:lpstr>
      <vt:lpstr>高压保险丝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主接触器接通失败</vt:lpstr>
      <vt:lpstr>主接触器接通失败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狼的传说</cp:lastModifiedBy>
  <cp:revision>11</cp:revision>
  <dcterms:created xsi:type="dcterms:W3CDTF">2024-05-22T07:53:00Z</dcterms:created>
  <dcterms:modified xsi:type="dcterms:W3CDTF">2025-04-18T09:29:58Z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/>
  </property>
</Properties>
</file>