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handoutMasterIdLst>
    <p:handoutMasterId r:id="rId29"/>
  </p:handoutMasterIdLst>
  <p:sldIdLst>
    <p:sldId id="297" r:id="rId3"/>
    <p:sldId id="259" r:id="rId4"/>
    <p:sldId id="298" r:id="rId5"/>
    <p:sldId id="260" r:id="rId6"/>
    <p:sldId id="299" r:id="rId8"/>
    <p:sldId id="267" r:id="rId9"/>
    <p:sldId id="268" r:id="rId10"/>
    <p:sldId id="344" r:id="rId11"/>
    <p:sldId id="273" r:id="rId12"/>
    <p:sldId id="277" r:id="rId13"/>
    <p:sldId id="345" r:id="rId14"/>
    <p:sldId id="284" r:id="rId15"/>
    <p:sldId id="331" r:id="rId16"/>
    <p:sldId id="347" r:id="rId17"/>
    <p:sldId id="348" r:id="rId18"/>
    <p:sldId id="349" r:id="rId19"/>
    <p:sldId id="350" r:id="rId20"/>
    <p:sldId id="351" r:id="rId21"/>
    <p:sldId id="352" r:id="rId22"/>
    <p:sldId id="338" r:id="rId23"/>
    <p:sldId id="353" r:id="rId24"/>
    <p:sldId id="339" r:id="rId25"/>
    <p:sldId id="356" r:id="rId26"/>
    <p:sldId id="357" r:id="rId27"/>
    <p:sldId id="325" r:id="rId28"/>
  </p:sldIdLst>
  <p:sldSz cx="12192000" cy="6858000"/>
  <p:notesSz cx="7103745" cy="10234295"/>
  <p:embeddedFontLst>
    <p:embeddedFont>
      <p:font typeface="MiSans Bold" panose="00000800000000000000" charset="-122"/>
      <p:bold r:id="rId34"/>
    </p:embeddedFont>
    <p:embeddedFont>
      <p:font typeface="Bahnschrift Condensed" panose="020B0502040204020203" charset="0"/>
      <p:regular r:id="rId35"/>
    </p:embeddedFont>
    <p:embeddedFont>
      <p:font typeface="微软雅黑" panose="020B0503020204020204" charset="-122"/>
      <p:regular r:id="rId36"/>
    </p:embeddedFont>
    <p:embeddedFont>
      <p:font typeface="Calibri" panose="020F0502020204030204" charset="0"/>
      <p:regular r:id="rId37"/>
      <p:bold r:id="rId38"/>
      <p:italic r:id="rId39"/>
      <p:boldItalic r:id="rId40"/>
    </p:embeddedFont>
  </p:embeddedFontLst>
  <p:custDataLst>
    <p:tags r:id="rId4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4" userDrawn="1">
          <p15:clr>
            <a:srgbClr val="A4A3A4"/>
          </p15:clr>
        </p15:guide>
        <p15:guide id="2" pos="3840" userDrawn="1">
          <p15:clr>
            <a:srgbClr val="A4A3A4"/>
          </p15:clr>
        </p15:guide>
        <p15:guide id="1" orient="horz" pos="376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1" name="幸全" initials="幸全"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E79"/>
    <a:srgbClr val="B2B2B2"/>
    <a:srgbClr val="202020"/>
    <a:srgbClr val="323232"/>
    <a:srgbClr val="CC3300"/>
    <a:srgbClr val="CC0000"/>
    <a:srgbClr val="FF3300"/>
    <a:srgbClr val="990000"/>
    <a:srgbClr val="FF8D41"/>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8" autoAdjust="0"/>
    <p:restoredTop sz="94660"/>
  </p:normalViewPr>
  <p:slideViewPr>
    <p:cSldViewPr snapToGrid="0" showGuides="1">
      <p:cViewPr varScale="1">
        <p:scale>
          <a:sx n="75" d="100"/>
          <a:sy n="75" d="100"/>
        </p:scale>
        <p:origin x="90" y="96"/>
      </p:cViewPr>
      <p:guideLst>
        <p:guide orient="horz" pos="2144"/>
        <p:guide pos="3840"/>
        <p:guide orient="horz" pos="3764"/>
      </p:guideLst>
    </p:cSldViewPr>
  </p:slid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1" Type="http://schemas.openxmlformats.org/officeDocument/2006/relationships/tags" Target="tags/tag159.xml"/><Relationship Id="rId40" Type="http://schemas.openxmlformats.org/officeDocument/2006/relationships/font" Target="fonts/font7.fntdata"/><Relationship Id="rId4" Type="http://schemas.openxmlformats.org/officeDocument/2006/relationships/slide" Target="slides/slide2.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handoutMaster" Target="handoutMasters/handoutMaster1.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2.png"/><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image" Target="NULL" TargetMode="External"/><Relationship Id="rId3" Type="http://schemas.openxmlformats.org/officeDocument/2006/relationships/image" Target="../media/image1.png"/><Relationship Id="rId2" Type="http://schemas.openxmlformats.org/officeDocument/2006/relationships/tags" Target="../tags/tag1.xml"/><Relationship Id="rId13" Type="http://schemas.openxmlformats.org/officeDocument/2006/relationships/tags" Target="../tags/tag9.xml"/><Relationship Id="rId12" Type="http://schemas.openxmlformats.org/officeDocument/2006/relationships/tags" Target="../tags/tag8.xml"/><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0" Type="http://schemas.openxmlformats.org/officeDocument/2006/relationships/tags" Target="../tags/tag15.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image" Target="NULL" TargetMode="External"/><Relationship Id="rId5" Type="http://schemas.openxmlformats.org/officeDocument/2006/relationships/image" Target="../media/image2.png"/><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pic>
        <p:nvPicPr>
          <p:cNvPr id="8" name="图片 7" descr="C:/Users/ADMIN/AppData/Local/Temp/fig2wpp/@png2x_bg-2603&amp;1175.png"/>
          <p:cNvPicPr>
            <a:picLocks noChangeAspect="1"/>
          </p:cNvPicPr>
          <p:nvPr userDrawn="1">
            <p:custDataLst>
              <p:tags r:id="rId2"/>
            </p:custDataLst>
          </p:nvPr>
        </p:nvPicPr>
        <p:blipFill>
          <a:blip r:embed="rId3" r:link="rId4"/>
          <a:stretch>
            <a:fillRect/>
          </a:stretch>
        </p:blipFill>
        <p:spPr>
          <a:xfrm>
            <a:off x="0" y="0"/>
            <a:ext cx="12192000" cy="6858000"/>
          </a:xfrm>
          <a:prstGeom prst="rect">
            <a:avLst/>
          </a:prstGeom>
        </p:spPr>
      </p:pic>
      <p:sp>
        <p:nvSpPr>
          <p:cNvPr id="11" name="矩形 10"/>
          <p:cNvSpPr/>
          <p:nvPr userDrawn="1">
            <p:custDataLst>
              <p:tags r:id="rId5"/>
            </p:custDataLst>
          </p:nvPr>
        </p:nvSpPr>
        <p:spPr>
          <a:xfrm>
            <a:off x="0" y="1562100"/>
            <a:ext cx="12191365" cy="3238500"/>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3" name="Freeform 10"/>
          <p:cNvSpPr/>
          <p:nvPr userDrawn="1">
            <p:custDataLst>
              <p:tags r:id="rId6"/>
            </p:custDataLst>
          </p:nvPr>
        </p:nvSpPr>
        <p:spPr bwMode="auto">
          <a:xfrm>
            <a:off x="625287" y="2461446"/>
            <a:ext cx="10941426" cy="1439808"/>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7"/>
            </p:custDataLst>
          </p:nvPr>
        </p:nvPicPr>
        <p:blipFill>
          <a:blip r:embed="rId8" r:link="rId4"/>
          <a:srcRect b="11680"/>
          <a:stretch>
            <a:fillRect/>
          </a:stretch>
        </p:blipFill>
        <p:spPr>
          <a:xfrm>
            <a:off x="4352925" y="673100"/>
            <a:ext cx="3486150" cy="1574800"/>
          </a:xfrm>
          <a:prstGeom prst="rect">
            <a:avLst/>
          </a:prstGeom>
          <a:effectLst>
            <a:outerShdw blurRad="279400" dist="50800" dir="2640000" algn="t" rotWithShape="0">
              <a:schemeClr val="accent1">
                <a:lumMod val="50000"/>
                <a:alpha val="56000"/>
              </a:schemeClr>
            </a:outerShdw>
          </a:effectLst>
        </p:spPr>
      </p:pic>
      <p:sp>
        <p:nvSpPr>
          <p:cNvPr id="2" name="标题 1"/>
          <p:cNvSpPr>
            <a:spLocks noGrp="1"/>
          </p:cNvSpPr>
          <p:nvPr>
            <p:ph type="ctrTitle"/>
            <p:custDataLst>
              <p:tags r:id="rId9"/>
            </p:custDataLst>
          </p:nvPr>
        </p:nvSpPr>
        <p:spPr>
          <a:xfrm>
            <a:off x="838200" y="2075440"/>
            <a:ext cx="10515000" cy="1630880"/>
          </a:xfrm>
        </p:spPr>
        <p:txBody>
          <a:bodyPr wrap="square" anchor="b">
            <a:normAutofit/>
          </a:bodyPr>
          <a:lstStyle>
            <a:lvl1pPr algn="ctr">
              <a:lnSpc>
                <a:spcPct val="100000"/>
              </a:lnSpc>
              <a:defRPr sz="62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
        <p:nvSpPr>
          <p:cNvPr id="4" name="日期占位符 3"/>
          <p:cNvSpPr>
            <a:spLocks noGrp="1"/>
          </p:cNvSpPr>
          <p:nvPr>
            <p:ph type="dt" sz="half" idx="10"/>
            <p:custDataLst>
              <p:tags r:id="rId10"/>
            </p:custDataLst>
          </p:nvPr>
        </p:nvSpPr>
        <p:spPr/>
        <p:txBody>
          <a:bodyPr wrap="square">
            <a:normAutofit/>
          </a:bodyPr>
          <a:lstStyle>
            <a:lvl1pPr>
              <a:defRPr>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p:txBody>
          <a:bodyPr/>
          <a:lstStyle>
            <a:lvl1pPr>
              <a:defRPr>
                <a:latin typeface="MiSans Bold" panose="00000800000000000000" charset="-122"/>
                <a:sym typeface="MiSans Bold" panose="00000800000000000000" charset="-122"/>
              </a:defRPr>
            </a:lvl1pPr>
          </a:lstStyle>
          <a:p>
            <a:endParaRPr lang="zh-CN" altLang="en-US"/>
          </a:p>
        </p:txBody>
      </p:sp>
      <p:sp>
        <p:nvSpPr>
          <p:cNvPr id="6" name="灯片编号占位符 5"/>
          <p:cNvSpPr>
            <a:spLocks noGrp="1"/>
          </p:cNvSpPr>
          <p:nvPr>
            <p:ph type="sldNum" sz="quarter" idx="12"/>
            <p:custDataLst>
              <p:tags r:id="rId12"/>
            </p:custDataLst>
          </p:nvPr>
        </p:nvSpPr>
        <p:spPr>
          <a:xfrm>
            <a:off x="8610600" y="6356350"/>
            <a:ext cx="2743200" cy="365125"/>
          </a:xfrm>
        </p:spPr>
        <p:txBody>
          <a:bodyPr wrap="square">
            <a:normAutofit/>
          </a:bodyPr>
          <a:lstStyle>
            <a:lvl1pPr>
              <a:defRPr>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24" name="署名占位符 10"/>
          <p:cNvSpPr>
            <a:spLocks noGrp="1"/>
          </p:cNvSpPr>
          <p:nvPr>
            <p:ph type="body" sz="quarter" idx="17" hasCustomPrompt="1"/>
            <p:custDataLst>
              <p:tags r:id="rId13"/>
            </p:custDataLst>
          </p:nvPr>
        </p:nvSpPr>
        <p:spPr>
          <a:xfrm>
            <a:off x="838200" y="4312253"/>
            <a:ext cx="10515000" cy="488348"/>
          </a:xfrm>
        </p:spPr>
        <p:txBody>
          <a:bodyPr wrap="square" anchor="t">
            <a:normAutofit/>
          </a:bodyPr>
          <a:lstStyle>
            <a:lvl1pPr marL="0" indent="0" algn="ctr">
              <a:lnSpc>
                <a:spcPct val="100000"/>
              </a:lnSpc>
              <a:buNone/>
              <a:defRPr sz="1800">
                <a:solidFill>
                  <a:schemeClr val="lt1">
                    <a:lumMod val="100000"/>
                  </a:schemeClr>
                </a:solidFill>
                <a:latin typeface="MiSans Bold" panose="00000800000000000000" charset="-122"/>
                <a:sym typeface="MiSans Bold" panose="00000800000000000000" charset="-122"/>
              </a:defRPr>
            </a:lvl1pPr>
          </a:lstStyle>
          <a:p>
            <a:pPr lvl="0"/>
            <a:r>
              <a:rPr lang="zh-CN" altLang="en-US" dirty="0"/>
              <a:t>署名</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318" y="0"/>
            <a:ext cx="12191365" cy="259016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dirty="0">
              <a:latin typeface="MiSans Bold" panose="00000800000000000000" charset="-122"/>
              <a:sym typeface="MiSans Bold" panose="00000800000000000000" charset="-122"/>
            </a:endParaRPr>
          </a:p>
        </p:txBody>
      </p:sp>
      <p:sp>
        <p:nvSpPr>
          <p:cNvPr id="11" name="Freeform 14"/>
          <p:cNvSpPr/>
          <p:nvPr userDrawn="1">
            <p:custDataLst>
              <p:tags r:id="rId3"/>
            </p:custDataLst>
          </p:nvPr>
        </p:nvSpPr>
        <p:spPr bwMode="auto">
          <a:xfrm>
            <a:off x="959485" y="447040"/>
            <a:ext cx="10441940" cy="1577340"/>
          </a:xfrm>
          <a:custGeom>
            <a:avLst/>
            <a:gdLst>
              <a:gd name="T0" fmla="*/ 4307 w 26397"/>
              <a:gd name="T1" fmla="*/ 1872 h 3739"/>
              <a:gd name="T2" fmla="*/ 5825 w 26397"/>
              <a:gd name="T3" fmla="*/ 2693 h 3739"/>
              <a:gd name="T4" fmla="*/ 5186 w 26397"/>
              <a:gd name="T5" fmla="*/ 754 h 3739"/>
              <a:gd name="T6" fmla="*/ 23302 w 26397"/>
              <a:gd name="T7" fmla="*/ 818 h 3739"/>
              <a:gd name="T8" fmla="*/ 21490 w 26397"/>
              <a:gd name="T9" fmla="*/ 3675 h 3739"/>
              <a:gd name="T10" fmla="*/ 20478 w 26397"/>
              <a:gd name="T11" fmla="*/ 64 h 3739"/>
              <a:gd name="T12" fmla="*/ 19218 w 26397"/>
              <a:gd name="T13" fmla="*/ 2194 h 3739"/>
              <a:gd name="T14" fmla="*/ 20050 w 26397"/>
              <a:gd name="T15" fmla="*/ 64 h 3739"/>
              <a:gd name="T16" fmla="*/ 17870 w 26397"/>
              <a:gd name="T17" fmla="*/ 1545 h 3739"/>
              <a:gd name="T18" fmla="*/ 17037 w 26397"/>
              <a:gd name="T19" fmla="*/ 3675 h 3739"/>
              <a:gd name="T20" fmla="*/ 16510 w 26397"/>
              <a:gd name="T21" fmla="*/ 64 h 3739"/>
              <a:gd name="T22" fmla="*/ 14886 w 26397"/>
              <a:gd name="T23" fmla="*/ 1476 h 3739"/>
              <a:gd name="T24" fmla="*/ 14886 w 26397"/>
              <a:gd name="T25" fmla="*/ 2208 h 3739"/>
              <a:gd name="T26" fmla="*/ 16565 w 26397"/>
              <a:gd name="T27" fmla="*/ 3675 h 3739"/>
              <a:gd name="T28" fmla="*/ 10830 w 26397"/>
              <a:gd name="T29" fmla="*/ 64 h 3739"/>
              <a:gd name="T30" fmla="*/ 12647 w 26397"/>
              <a:gd name="T31" fmla="*/ 818 h 3739"/>
              <a:gd name="T32" fmla="*/ 11842 w 26397"/>
              <a:gd name="T33" fmla="*/ 818 h 3739"/>
              <a:gd name="T34" fmla="*/ 7389 w 26397"/>
              <a:gd name="T35" fmla="*/ 64 h 3739"/>
              <a:gd name="T36" fmla="*/ 9597 w 26397"/>
              <a:gd name="T37" fmla="*/ 2194 h 3739"/>
              <a:gd name="T38" fmla="*/ 10402 w 26397"/>
              <a:gd name="T39" fmla="*/ 3675 h 3739"/>
              <a:gd name="T40" fmla="*/ 8194 w 26397"/>
              <a:gd name="T41" fmla="*/ 1545 h 3739"/>
              <a:gd name="T42" fmla="*/ 7389 w 26397"/>
              <a:gd name="T43" fmla="*/ 64 h 3739"/>
              <a:gd name="T44" fmla="*/ 25707 w 26397"/>
              <a:gd name="T45" fmla="*/ 1177 h 3739"/>
              <a:gd name="T46" fmla="*/ 24619 w 26397"/>
              <a:gd name="T47" fmla="*/ 828 h 3739"/>
              <a:gd name="T48" fmla="*/ 24737 w 26397"/>
              <a:gd name="T49" fmla="*/ 1389 h 3739"/>
              <a:gd name="T50" fmla="*/ 26199 w 26397"/>
              <a:gd name="T51" fmla="*/ 2042 h 3739"/>
              <a:gd name="T52" fmla="*/ 25698 w 26397"/>
              <a:gd name="T53" fmla="*/ 3597 h 3739"/>
              <a:gd name="T54" fmla="*/ 23513 w 26397"/>
              <a:gd name="T55" fmla="*/ 2847 h 3739"/>
              <a:gd name="T56" fmla="*/ 24967 w 26397"/>
              <a:gd name="T57" fmla="*/ 3008 h 3739"/>
              <a:gd name="T58" fmla="*/ 25500 w 26397"/>
              <a:gd name="T59" fmla="*/ 2479 h 3739"/>
              <a:gd name="T60" fmla="*/ 24251 w 26397"/>
              <a:gd name="T61" fmla="*/ 1996 h 3739"/>
              <a:gd name="T62" fmla="*/ 23819 w 26397"/>
              <a:gd name="T63" fmla="*/ 531 h 3739"/>
              <a:gd name="T64" fmla="*/ 5186 w 26397"/>
              <a:gd name="T65" fmla="*/ 0 h 3739"/>
              <a:gd name="T66" fmla="*/ 6883 w 26397"/>
              <a:gd name="T67" fmla="*/ 1872 h 3739"/>
              <a:gd name="T68" fmla="*/ 5186 w 26397"/>
              <a:gd name="T69" fmla="*/ 3739 h 3739"/>
              <a:gd name="T70" fmla="*/ 3484 w 26397"/>
              <a:gd name="T71" fmla="*/ 1872 h 3739"/>
              <a:gd name="T72" fmla="*/ 5186 w 26397"/>
              <a:gd name="T73" fmla="*/ 0 h 3739"/>
              <a:gd name="T74" fmla="*/ 3119 w 26397"/>
              <a:gd name="T75" fmla="*/ 892 h 3739"/>
              <a:gd name="T76" fmla="*/ 1716 w 26397"/>
              <a:gd name="T77" fmla="*/ 754 h 3739"/>
              <a:gd name="T78" fmla="*/ 828 w 26397"/>
              <a:gd name="T79" fmla="*/ 1853 h 3739"/>
              <a:gd name="T80" fmla="*/ 1716 w 26397"/>
              <a:gd name="T81" fmla="*/ 2985 h 3739"/>
              <a:gd name="T82" fmla="*/ 3128 w 26397"/>
              <a:gd name="T83" fmla="*/ 2847 h 3739"/>
              <a:gd name="T84" fmla="*/ 828 w 26397"/>
              <a:gd name="T85" fmla="*/ 3505 h 3739"/>
              <a:gd name="T86" fmla="*/ 221 w 26397"/>
              <a:gd name="T87" fmla="*/ 881 h 37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97" h="3739">
                <a:moveTo>
                  <a:pt x="5186" y="754"/>
                </a:moveTo>
                <a:cubicBezTo>
                  <a:pt x="4913" y="754"/>
                  <a:pt x="4698" y="852"/>
                  <a:pt x="4542" y="1048"/>
                </a:cubicBezTo>
                <a:cubicBezTo>
                  <a:pt x="4386" y="1245"/>
                  <a:pt x="4307" y="1519"/>
                  <a:pt x="4307" y="1872"/>
                </a:cubicBezTo>
                <a:cubicBezTo>
                  <a:pt x="4307" y="2224"/>
                  <a:pt x="4386" y="2498"/>
                  <a:pt x="4542" y="2693"/>
                </a:cubicBezTo>
                <a:cubicBezTo>
                  <a:pt x="4698" y="2888"/>
                  <a:pt x="4913" y="2985"/>
                  <a:pt x="5186" y="2985"/>
                </a:cubicBezTo>
                <a:cubicBezTo>
                  <a:pt x="5456" y="2985"/>
                  <a:pt x="5669" y="2888"/>
                  <a:pt x="5825" y="2693"/>
                </a:cubicBezTo>
                <a:cubicBezTo>
                  <a:pt x="5982" y="2498"/>
                  <a:pt x="6060" y="2224"/>
                  <a:pt x="6060" y="1872"/>
                </a:cubicBezTo>
                <a:cubicBezTo>
                  <a:pt x="6060" y="1519"/>
                  <a:pt x="5983" y="1245"/>
                  <a:pt x="5828" y="1048"/>
                </a:cubicBezTo>
                <a:cubicBezTo>
                  <a:pt x="5673" y="852"/>
                  <a:pt x="5459" y="754"/>
                  <a:pt x="5186" y="754"/>
                </a:cubicBezTo>
                <a:close/>
                <a:moveTo>
                  <a:pt x="20478" y="64"/>
                </a:moveTo>
                <a:lnTo>
                  <a:pt x="23302" y="64"/>
                </a:lnTo>
                <a:lnTo>
                  <a:pt x="23302" y="818"/>
                </a:lnTo>
                <a:lnTo>
                  <a:pt x="22295" y="818"/>
                </a:lnTo>
                <a:lnTo>
                  <a:pt x="22295" y="3675"/>
                </a:lnTo>
                <a:lnTo>
                  <a:pt x="21490" y="3675"/>
                </a:lnTo>
                <a:lnTo>
                  <a:pt x="21490" y="818"/>
                </a:lnTo>
                <a:lnTo>
                  <a:pt x="20478" y="818"/>
                </a:lnTo>
                <a:lnTo>
                  <a:pt x="20478" y="64"/>
                </a:lnTo>
                <a:close/>
                <a:moveTo>
                  <a:pt x="17037" y="64"/>
                </a:moveTo>
                <a:lnTo>
                  <a:pt x="17778" y="64"/>
                </a:lnTo>
                <a:lnTo>
                  <a:pt x="19218" y="2194"/>
                </a:lnTo>
                <a:lnTo>
                  <a:pt x="19245" y="2194"/>
                </a:lnTo>
                <a:lnTo>
                  <a:pt x="19245" y="64"/>
                </a:lnTo>
                <a:lnTo>
                  <a:pt x="20050" y="64"/>
                </a:lnTo>
                <a:lnTo>
                  <a:pt x="20050" y="3675"/>
                </a:lnTo>
                <a:lnTo>
                  <a:pt x="19351" y="3675"/>
                </a:lnTo>
                <a:lnTo>
                  <a:pt x="17870" y="1545"/>
                </a:lnTo>
                <a:lnTo>
                  <a:pt x="17842" y="1545"/>
                </a:lnTo>
                <a:lnTo>
                  <a:pt x="17842" y="3675"/>
                </a:lnTo>
                <a:lnTo>
                  <a:pt x="17037" y="3675"/>
                </a:lnTo>
                <a:lnTo>
                  <a:pt x="17037" y="64"/>
                </a:lnTo>
                <a:close/>
                <a:moveTo>
                  <a:pt x="14081" y="64"/>
                </a:moveTo>
                <a:lnTo>
                  <a:pt x="16510" y="64"/>
                </a:lnTo>
                <a:lnTo>
                  <a:pt x="16510" y="795"/>
                </a:lnTo>
                <a:lnTo>
                  <a:pt x="14886" y="795"/>
                </a:lnTo>
                <a:lnTo>
                  <a:pt x="14886" y="1476"/>
                </a:lnTo>
                <a:lnTo>
                  <a:pt x="16423" y="1476"/>
                </a:lnTo>
                <a:lnTo>
                  <a:pt x="16423" y="2208"/>
                </a:lnTo>
                <a:lnTo>
                  <a:pt x="14886" y="2208"/>
                </a:lnTo>
                <a:lnTo>
                  <a:pt x="14886" y="2944"/>
                </a:lnTo>
                <a:lnTo>
                  <a:pt x="16565" y="2944"/>
                </a:lnTo>
                <a:lnTo>
                  <a:pt x="16565" y="3675"/>
                </a:lnTo>
                <a:lnTo>
                  <a:pt x="14081" y="3675"/>
                </a:lnTo>
                <a:lnTo>
                  <a:pt x="14081" y="64"/>
                </a:lnTo>
                <a:close/>
                <a:moveTo>
                  <a:pt x="10830" y="64"/>
                </a:moveTo>
                <a:lnTo>
                  <a:pt x="13654" y="64"/>
                </a:lnTo>
                <a:lnTo>
                  <a:pt x="13654" y="818"/>
                </a:lnTo>
                <a:lnTo>
                  <a:pt x="12647" y="818"/>
                </a:lnTo>
                <a:lnTo>
                  <a:pt x="12647" y="3675"/>
                </a:lnTo>
                <a:lnTo>
                  <a:pt x="11842" y="3675"/>
                </a:lnTo>
                <a:lnTo>
                  <a:pt x="11842" y="818"/>
                </a:lnTo>
                <a:lnTo>
                  <a:pt x="10830" y="818"/>
                </a:lnTo>
                <a:lnTo>
                  <a:pt x="10830" y="64"/>
                </a:lnTo>
                <a:close/>
                <a:moveTo>
                  <a:pt x="7389" y="64"/>
                </a:moveTo>
                <a:lnTo>
                  <a:pt x="8130" y="64"/>
                </a:lnTo>
                <a:lnTo>
                  <a:pt x="9570" y="2194"/>
                </a:lnTo>
                <a:lnTo>
                  <a:pt x="9597" y="2194"/>
                </a:lnTo>
                <a:lnTo>
                  <a:pt x="9597" y="64"/>
                </a:lnTo>
                <a:lnTo>
                  <a:pt x="10402" y="64"/>
                </a:lnTo>
                <a:lnTo>
                  <a:pt x="10402" y="3675"/>
                </a:lnTo>
                <a:lnTo>
                  <a:pt x="9703" y="3675"/>
                </a:lnTo>
                <a:lnTo>
                  <a:pt x="8222" y="1545"/>
                </a:lnTo>
                <a:lnTo>
                  <a:pt x="8194" y="1545"/>
                </a:lnTo>
                <a:lnTo>
                  <a:pt x="8194" y="3675"/>
                </a:lnTo>
                <a:lnTo>
                  <a:pt x="7389" y="3675"/>
                </a:lnTo>
                <a:lnTo>
                  <a:pt x="7389" y="64"/>
                </a:lnTo>
                <a:close/>
                <a:moveTo>
                  <a:pt x="25013" y="0"/>
                </a:moveTo>
                <a:cubicBezTo>
                  <a:pt x="25657" y="0"/>
                  <a:pt x="26118" y="283"/>
                  <a:pt x="26397" y="851"/>
                </a:cubicBezTo>
                <a:lnTo>
                  <a:pt x="25707" y="1177"/>
                </a:lnTo>
                <a:cubicBezTo>
                  <a:pt x="25628" y="1018"/>
                  <a:pt x="25530" y="903"/>
                  <a:pt x="25415" y="832"/>
                </a:cubicBezTo>
                <a:cubicBezTo>
                  <a:pt x="25300" y="762"/>
                  <a:pt x="25163" y="726"/>
                  <a:pt x="25003" y="726"/>
                </a:cubicBezTo>
                <a:cubicBezTo>
                  <a:pt x="24853" y="726"/>
                  <a:pt x="24725" y="760"/>
                  <a:pt x="24619" y="828"/>
                </a:cubicBezTo>
                <a:cubicBezTo>
                  <a:pt x="24514" y="895"/>
                  <a:pt x="24461" y="979"/>
                  <a:pt x="24461" y="1081"/>
                </a:cubicBezTo>
                <a:cubicBezTo>
                  <a:pt x="24461" y="1151"/>
                  <a:pt x="24482" y="1210"/>
                  <a:pt x="24525" y="1258"/>
                </a:cubicBezTo>
                <a:cubicBezTo>
                  <a:pt x="24568" y="1305"/>
                  <a:pt x="24639" y="1349"/>
                  <a:pt x="24737" y="1389"/>
                </a:cubicBezTo>
                <a:cubicBezTo>
                  <a:pt x="24835" y="1429"/>
                  <a:pt x="24977" y="1473"/>
                  <a:pt x="25164" y="1522"/>
                </a:cubicBezTo>
                <a:cubicBezTo>
                  <a:pt x="25407" y="1587"/>
                  <a:pt x="25609" y="1653"/>
                  <a:pt x="25772" y="1720"/>
                </a:cubicBezTo>
                <a:cubicBezTo>
                  <a:pt x="25934" y="1787"/>
                  <a:pt x="26077" y="1895"/>
                  <a:pt x="26199" y="2042"/>
                </a:cubicBezTo>
                <a:cubicBezTo>
                  <a:pt x="26322" y="2189"/>
                  <a:pt x="26383" y="2382"/>
                  <a:pt x="26383" y="2622"/>
                </a:cubicBezTo>
                <a:cubicBezTo>
                  <a:pt x="26383" y="2842"/>
                  <a:pt x="26323" y="3037"/>
                  <a:pt x="26202" y="3206"/>
                </a:cubicBezTo>
                <a:cubicBezTo>
                  <a:pt x="26081" y="3374"/>
                  <a:pt x="25913" y="3505"/>
                  <a:pt x="25698" y="3597"/>
                </a:cubicBezTo>
                <a:cubicBezTo>
                  <a:pt x="25483" y="3689"/>
                  <a:pt x="25238" y="3735"/>
                  <a:pt x="24962" y="3735"/>
                </a:cubicBezTo>
                <a:cubicBezTo>
                  <a:pt x="24625" y="3735"/>
                  <a:pt x="24330" y="3654"/>
                  <a:pt x="24079" y="3491"/>
                </a:cubicBezTo>
                <a:cubicBezTo>
                  <a:pt x="23827" y="3328"/>
                  <a:pt x="23639" y="3114"/>
                  <a:pt x="23513" y="2847"/>
                </a:cubicBezTo>
                <a:lnTo>
                  <a:pt x="24212" y="2525"/>
                </a:lnTo>
                <a:cubicBezTo>
                  <a:pt x="24277" y="2684"/>
                  <a:pt x="24375" y="2805"/>
                  <a:pt x="24507" y="2886"/>
                </a:cubicBezTo>
                <a:cubicBezTo>
                  <a:pt x="24639" y="2967"/>
                  <a:pt x="24792" y="3008"/>
                  <a:pt x="24967" y="3008"/>
                </a:cubicBezTo>
                <a:cubicBezTo>
                  <a:pt x="25148" y="3008"/>
                  <a:pt x="25292" y="2977"/>
                  <a:pt x="25399" y="2914"/>
                </a:cubicBezTo>
                <a:cubicBezTo>
                  <a:pt x="25506" y="2851"/>
                  <a:pt x="25560" y="2767"/>
                  <a:pt x="25560" y="2663"/>
                </a:cubicBezTo>
                <a:cubicBezTo>
                  <a:pt x="25560" y="2589"/>
                  <a:pt x="25540" y="2528"/>
                  <a:pt x="25500" y="2479"/>
                </a:cubicBezTo>
                <a:cubicBezTo>
                  <a:pt x="25460" y="2430"/>
                  <a:pt x="25391" y="2384"/>
                  <a:pt x="25293" y="2341"/>
                </a:cubicBezTo>
                <a:cubicBezTo>
                  <a:pt x="25195" y="2298"/>
                  <a:pt x="25053" y="2251"/>
                  <a:pt x="24865" y="2198"/>
                </a:cubicBezTo>
                <a:cubicBezTo>
                  <a:pt x="24617" y="2131"/>
                  <a:pt x="24412" y="2063"/>
                  <a:pt x="24251" y="1996"/>
                </a:cubicBezTo>
                <a:cubicBezTo>
                  <a:pt x="24090" y="1929"/>
                  <a:pt x="23948" y="1822"/>
                  <a:pt x="23824" y="1676"/>
                </a:cubicBezTo>
                <a:cubicBezTo>
                  <a:pt x="23699" y="1531"/>
                  <a:pt x="23637" y="1338"/>
                  <a:pt x="23637" y="1099"/>
                </a:cubicBezTo>
                <a:cubicBezTo>
                  <a:pt x="23637" y="887"/>
                  <a:pt x="23698" y="698"/>
                  <a:pt x="23819" y="531"/>
                </a:cubicBezTo>
                <a:cubicBezTo>
                  <a:pt x="23940" y="364"/>
                  <a:pt x="24106" y="233"/>
                  <a:pt x="24316" y="140"/>
                </a:cubicBezTo>
                <a:cubicBezTo>
                  <a:pt x="24526" y="46"/>
                  <a:pt x="24758" y="0"/>
                  <a:pt x="25013" y="0"/>
                </a:cubicBezTo>
                <a:close/>
                <a:moveTo>
                  <a:pt x="5186" y="0"/>
                </a:moveTo>
                <a:cubicBezTo>
                  <a:pt x="5533" y="0"/>
                  <a:pt x="5833" y="74"/>
                  <a:pt x="6088" y="223"/>
                </a:cubicBezTo>
                <a:cubicBezTo>
                  <a:pt x="6342" y="371"/>
                  <a:pt x="6538" y="586"/>
                  <a:pt x="6676" y="867"/>
                </a:cubicBezTo>
                <a:cubicBezTo>
                  <a:pt x="6814" y="1147"/>
                  <a:pt x="6883" y="1482"/>
                  <a:pt x="6883" y="1872"/>
                </a:cubicBezTo>
                <a:cubicBezTo>
                  <a:pt x="6883" y="2258"/>
                  <a:pt x="6814" y="2592"/>
                  <a:pt x="6676" y="2872"/>
                </a:cubicBezTo>
                <a:cubicBezTo>
                  <a:pt x="6538" y="3153"/>
                  <a:pt x="6342" y="3368"/>
                  <a:pt x="6088" y="3516"/>
                </a:cubicBezTo>
                <a:cubicBezTo>
                  <a:pt x="5833" y="3665"/>
                  <a:pt x="5533" y="3739"/>
                  <a:pt x="5186" y="3739"/>
                </a:cubicBezTo>
                <a:cubicBezTo>
                  <a:pt x="4836" y="3739"/>
                  <a:pt x="4534" y="3665"/>
                  <a:pt x="4280" y="3516"/>
                </a:cubicBezTo>
                <a:cubicBezTo>
                  <a:pt x="4025" y="3368"/>
                  <a:pt x="3829" y="3153"/>
                  <a:pt x="3691" y="2872"/>
                </a:cubicBezTo>
                <a:cubicBezTo>
                  <a:pt x="3553" y="2592"/>
                  <a:pt x="3484" y="2258"/>
                  <a:pt x="3484" y="1872"/>
                </a:cubicBezTo>
                <a:cubicBezTo>
                  <a:pt x="3484" y="1482"/>
                  <a:pt x="3553" y="1147"/>
                  <a:pt x="3691" y="867"/>
                </a:cubicBezTo>
                <a:cubicBezTo>
                  <a:pt x="3829" y="586"/>
                  <a:pt x="4025" y="371"/>
                  <a:pt x="4280" y="223"/>
                </a:cubicBezTo>
                <a:cubicBezTo>
                  <a:pt x="4534" y="74"/>
                  <a:pt x="4836" y="0"/>
                  <a:pt x="5186" y="0"/>
                </a:cubicBezTo>
                <a:close/>
                <a:moveTo>
                  <a:pt x="1762" y="0"/>
                </a:moveTo>
                <a:cubicBezTo>
                  <a:pt x="2081" y="0"/>
                  <a:pt x="2354" y="79"/>
                  <a:pt x="2581" y="237"/>
                </a:cubicBezTo>
                <a:cubicBezTo>
                  <a:pt x="2808" y="394"/>
                  <a:pt x="2987" y="613"/>
                  <a:pt x="3119" y="892"/>
                </a:cubicBezTo>
                <a:lnTo>
                  <a:pt x="2406" y="1209"/>
                </a:lnTo>
                <a:cubicBezTo>
                  <a:pt x="2341" y="1059"/>
                  <a:pt x="2249" y="946"/>
                  <a:pt x="2128" y="869"/>
                </a:cubicBezTo>
                <a:cubicBezTo>
                  <a:pt x="2006" y="792"/>
                  <a:pt x="1869" y="754"/>
                  <a:pt x="1716" y="754"/>
                </a:cubicBezTo>
                <a:cubicBezTo>
                  <a:pt x="1541" y="754"/>
                  <a:pt x="1387" y="799"/>
                  <a:pt x="1254" y="890"/>
                </a:cubicBezTo>
                <a:cubicBezTo>
                  <a:pt x="1120" y="980"/>
                  <a:pt x="1016" y="1108"/>
                  <a:pt x="941" y="1274"/>
                </a:cubicBezTo>
                <a:cubicBezTo>
                  <a:pt x="866" y="1439"/>
                  <a:pt x="828" y="1633"/>
                  <a:pt x="828" y="1853"/>
                </a:cubicBezTo>
                <a:cubicBezTo>
                  <a:pt x="828" y="2080"/>
                  <a:pt x="866" y="2279"/>
                  <a:pt x="941" y="2449"/>
                </a:cubicBezTo>
                <a:cubicBezTo>
                  <a:pt x="1016" y="2619"/>
                  <a:pt x="1120" y="2751"/>
                  <a:pt x="1254" y="2845"/>
                </a:cubicBezTo>
                <a:cubicBezTo>
                  <a:pt x="1387" y="2938"/>
                  <a:pt x="1541" y="2985"/>
                  <a:pt x="1716" y="2985"/>
                </a:cubicBezTo>
                <a:cubicBezTo>
                  <a:pt x="1863" y="2985"/>
                  <a:pt x="1996" y="2946"/>
                  <a:pt x="2114" y="2868"/>
                </a:cubicBezTo>
                <a:cubicBezTo>
                  <a:pt x="2232" y="2790"/>
                  <a:pt x="2332" y="2677"/>
                  <a:pt x="2415" y="2530"/>
                </a:cubicBezTo>
                <a:lnTo>
                  <a:pt x="3128" y="2847"/>
                </a:lnTo>
                <a:cubicBezTo>
                  <a:pt x="2993" y="3132"/>
                  <a:pt x="2804" y="3352"/>
                  <a:pt x="2560" y="3507"/>
                </a:cubicBezTo>
                <a:cubicBezTo>
                  <a:pt x="2316" y="3662"/>
                  <a:pt x="2036" y="3739"/>
                  <a:pt x="1720" y="3739"/>
                </a:cubicBezTo>
                <a:cubicBezTo>
                  <a:pt x="1386" y="3739"/>
                  <a:pt x="1089" y="3661"/>
                  <a:pt x="828" y="3505"/>
                </a:cubicBezTo>
                <a:cubicBezTo>
                  <a:pt x="567" y="3348"/>
                  <a:pt x="364" y="3127"/>
                  <a:pt x="219" y="2840"/>
                </a:cubicBezTo>
                <a:cubicBezTo>
                  <a:pt x="73" y="2553"/>
                  <a:pt x="0" y="2224"/>
                  <a:pt x="0" y="1853"/>
                </a:cubicBezTo>
                <a:cubicBezTo>
                  <a:pt x="0" y="1485"/>
                  <a:pt x="74" y="1161"/>
                  <a:pt x="221" y="881"/>
                </a:cubicBezTo>
                <a:cubicBezTo>
                  <a:pt x="368" y="600"/>
                  <a:pt x="575" y="383"/>
                  <a:pt x="842" y="230"/>
                </a:cubicBezTo>
                <a:cubicBezTo>
                  <a:pt x="1109" y="76"/>
                  <a:pt x="1415" y="0"/>
                  <a:pt x="1762"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p>
            <a:pPr lvl="0"/>
            <a:endParaRPr lang="zh-CN" altLang="en-US">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56710" y="1955800"/>
            <a:ext cx="3486150" cy="1574800"/>
          </a:xfrm>
          <a:prstGeom prst="rect">
            <a:avLst/>
          </a:prstGeom>
          <a:effectLst>
            <a:outerShdw blurRad="279400" dist="50800" dir="2640000" algn="t" rotWithShape="0">
              <a:schemeClr val="accent1">
                <a:lumMod val="50000"/>
                <a:alpha val="56000"/>
              </a:schemeClr>
            </a:outerShdw>
          </a:effectLst>
        </p:spPr>
      </p:pic>
      <p:grpSp>
        <p:nvGrpSpPr>
          <p:cNvPr id="10" name="组合 9"/>
          <p:cNvGrpSpPr/>
          <p:nvPr userDrawn="1"/>
        </p:nvGrpSpPr>
        <p:grpSpPr>
          <a:xfrm>
            <a:off x="4446905" y="2649855"/>
            <a:ext cx="3286760" cy="889000"/>
            <a:chOff x="7003" y="4361"/>
            <a:chExt cx="5176" cy="1400"/>
          </a:xfrm>
        </p:grpSpPr>
        <p:sp>
          <p:nvSpPr>
            <p:cNvPr id="9" name="文本框 8"/>
            <p:cNvSpPr txBox="1"/>
            <p:nvPr userDrawn="1"/>
          </p:nvSpPr>
          <p:spPr>
            <a:xfrm>
              <a:off x="7003" y="4361"/>
              <a:ext cx="877" cy="1307"/>
            </a:xfrm>
            <a:prstGeom prst="rect">
              <a:avLst/>
            </a:prstGeom>
            <a:noFill/>
          </p:spPr>
          <p:txBody>
            <a:bodyPr wrap="square" rtlCol="0">
              <a:spAutoFit/>
            </a:bodyPr>
            <a:p>
              <a:pPr algn="l"/>
              <a:r>
                <a:rPr lang="zh-CN" altLang="en-US" sz="4800" b="1" dirty="0">
                  <a:solidFill>
                    <a:schemeClr val="bg1">
                      <a:lumMod val="50000"/>
                    </a:schemeClr>
                  </a:solidFill>
                </a:rPr>
                <a:t>目</a:t>
              </a:r>
              <a:endParaRPr lang="zh-CN" altLang="en-US" sz="4800" b="1" dirty="0">
                <a:solidFill>
                  <a:schemeClr val="bg1">
                    <a:lumMod val="50000"/>
                  </a:schemeClr>
                </a:solidFill>
              </a:endParaRPr>
            </a:p>
          </p:txBody>
        </p:sp>
        <p:sp>
          <p:nvSpPr>
            <p:cNvPr id="12" name="文本框 11"/>
            <p:cNvSpPr txBox="1"/>
            <p:nvPr userDrawn="1"/>
          </p:nvSpPr>
          <p:spPr>
            <a:xfrm>
              <a:off x="11437" y="4455"/>
              <a:ext cx="742" cy="1307"/>
            </a:xfrm>
            <a:prstGeom prst="rect">
              <a:avLst/>
            </a:prstGeom>
            <a:noFill/>
          </p:spPr>
          <p:txBody>
            <a:bodyPr wrap="square" rtlCol="0">
              <a:spAutoFit/>
            </a:bodyPr>
            <a:p>
              <a:pPr algn="l"/>
              <a:r>
                <a:rPr lang="zh-CN" altLang="en-US" sz="4800" b="1" dirty="0">
                  <a:solidFill>
                    <a:schemeClr val="bg1">
                      <a:lumMod val="50000"/>
                    </a:schemeClr>
                  </a:solidFill>
                </a:rPr>
                <a:t>录</a:t>
              </a:r>
              <a:endParaRPr lang="zh-CN" altLang="en-US" sz="4800" b="1" dirty="0">
                <a:solidFill>
                  <a:schemeClr val="bg1">
                    <a:lumMod val="50000"/>
                  </a:schemeClr>
                </a:solidFill>
              </a:endParaRPr>
            </a:p>
          </p:txBody>
        </p:sp>
      </p:grpSp>
      <p:sp>
        <p:nvSpPr>
          <p:cNvPr id="13" name="标题 12"/>
          <p:cNvSpPr>
            <a:spLocks noGrp="1"/>
          </p:cNvSpPr>
          <p:nvPr>
            <p:ph type="title" hasCustomPrompt="1"/>
            <p:custDataLst>
              <p:tags r:id="rId7"/>
            </p:custDataLst>
          </p:nvPr>
        </p:nvSpPr>
        <p:spPr>
          <a:xfrm>
            <a:off x="978853" y="678421"/>
            <a:ext cx="10252709" cy="1194589"/>
          </a:xfrm>
        </p:spPr>
        <p:txBody>
          <a:bodyPr wrap="square" anchor="ctr">
            <a:normAutofit/>
          </a:bodyPr>
          <a:lstStyle>
            <a:lvl1pPr algn="ctr">
              <a:defRPr sz="6000">
                <a:solidFill>
                  <a:schemeClr val="lt1">
                    <a:lumMod val="100000"/>
                  </a:schemeClr>
                </a:solidFill>
                <a:latin typeface="+mj-ea"/>
                <a:ea typeface="+mj-ea"/>
                <a:sym typeface="MiSans Bold" panose="00000800000000000000" charset="-122"/>
              </a:defRPr>
            </a:lvl1pPr>
          </a:lstStyle>
          <a:p>
            <a:r>
              <a:rPr lang="zh-CN" altLang="en-US" dirty="0"/>
              <a:t>标题</a:t>
            </a:r>
            <a:endParaRPr lang="zh-CN" altLang="en-US" dirty="0"/>
          </a:p>
        </p:txBody>
      </p:sp>
      <p:grpSp>
        <p:nvGrpSpPr>
          <p:cNvPr id="16" name="组合 15"/>
          <p:cNvGrpSpPr/>
          <p:nvPr userDrawn="1"/>
        </p:nvGrpSpPr>
        <p:grpSpPr>
          <a:xfrm>
            <a:off x="9535160" y="6243955"/>
            <a:ext cx="2728595" cy="523240"/>
            <a:chOff x="15016" y="9833"/>
            <a:chExt cx="4297" cy="824"/>
          </a:xfrm>
        </p:grpSpPr>
        <p:pic>
          <p:nvPicPr>
            <p:cNvPr id="14" name="图片 13" descr="图片1"/>
            <p:cNvPicPr>
              <a:picLocks noChangeAspect="1"/>
            </p:cNvPicPr>
            <p:nvPr userDrawn="1">
              <p:custDataLst>
                <p:tags r:id="rId8"/>
              </p:custDataLst>
            </p:nvPr>
          </p:nvPicPr>
          <p:blipFill>
            <a:blip r:embed="rId9"/>
            <a:stretch>
              <a:fillRect/>
            </a:stretch>
          </p:blipFill>
          <p:spPr>
            <a:xfrm>
              <a:off x="15016" y="9833"/>
              <a:ext cx="681" cy="752"/>
            </a:xfrm>
            <a:prstGeom prst="rect">
              <a:avLst/>
            </a:prstGeom>
          </p:spPr>
        </p:pic>
        <p:sp>
          <p:nvSpPr>
            <p:cNvPr id="17" name="矩形 16"/>
            <p:cNvSpPr/>
            <p:nvPr userDrawn="1">
              <p:custDataLst>
                <p:tags r:id="rId10"/>
              </p:custDataLst>
            </p:nvPr>
          </p:nvSpPr>
          <p:spPr>
            <a:xfrm>
              <a:off x="15139" y="9833"/>
              <a:ext cx="4175" cy="825"/>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grpSp>
        <p:nvGrpSpPr>
          <p:cNvPr id="8" name="组合 7"/>
          <p:cNvGrpSpPr/>
          <p:nvPr userDrawn="1"/>
        </p:nvGrpSpPr>
        <p:grpSpPr>
          <a:xfrm>
            <a:off x="10064750" y="6251575"/>
            <a:ext cx="1995170" cy="469900"/>
            <a:chOff x="15850" y="9845"/>
            <a:chExt cx="3142" cy="740"/>
          </a:xfrm>
        </p:grpSpPr>
        <p:sp>
          <p:nvSpPr>
            <p:cNvPr id="7" name="矩形 6"/>
            <p:cNvSpPr/>
            <p:nvPr userDrawn="1">
              <p:custDataLst>
                <p:tags r:id="rId2"/>
              </p:custDataLst>
            </p:nvPr>
          </p:nvSpPr>
          <p:spPr>
            <a:xfrm>
              <a:off x="16190" y="9845"/>
              <a:ext cx="2802" cy="740"/>
            </a:xfrm>
            <a:prstGeom prst="rect">
              <a:avLst/>
            </a:prstGeom>
            <a:noFill/>
            <a:ln>
              <a:noFill/>
            </a:ln>
            <a:extLst>
              <a:ext uri="{909E8E84-426E-40DD-AFC4-6F175D3DCCD1}">
                <a14:hiddenFill xmlns:a14="http://schemas.microsoft.com/office/drawing/2010/main">
                  <a:solidFill>
                    <a:srgbClr val="C00000"/>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zh-CN" altLang="en-US" sz="1400" b="1">
                  <a:solidFill>
                    <a:schemeClr val="bg2">
                      <a:lumMod val="75000"/>
                    </a:schemeClr>
                  </a:solidFill>
                  <a:latin typeface="微软雅黑" panose="020B0503020204020204" charset="-122"/>
                  <a:ea typeface="微软雅黑" panose="020B0503020204020204" charset="-122"/>
                  <a:sym typeface="+mn-ea"/>
                </a:rPr>
                <a:t>北方国际教育集团</a:t>
              </a:r>
              <a:endParaRPr lang="zh-CN" altLang="en-US" sz="1400" b="1">
                <a:solidFill>
                  <a:schemeClr val="bg2">
                    <a:lumMod val="75000"/>
                  </a:schemeClr>
                </a:solidFill>
                <a:latin typeface="微软雅黑" panose="020B0503020204020204" charset="-122"/>
                <a:ea typeface="微软雅黑" panose="020B0503020204020204" charset="-122"/>
                <a:sym typeface="+mn-ea"/>
              </a:endParaRPr>
            </a:p>
          </p:txBody>
        </p:sp>
        <p:pic>
          <p:nvPicPr>
            <p:cNvPr id="6" name="图片 5" descr="logo-常用2"/>
            <p:cNvPicPr>
              <a:picLocks noChangeAspect="1"/>
            </p:cNvPicPr>
            <p:nvPr userDrawn="1">
              <p:custDataLst>
                <p:tags r:id="rId3"/>
              </p:custDataLst>
            </p:nvPr>
          </p:nvPicPr>
          <p:blipFill>
            <a:blip r:embed="rId4"/>
            <a:stretch>
              <a:fillRect/>
            </a:stretch>
          </p:blipFill>
          <p:spPr>
            <a:xfrm>
              <a:off x="15850" y="9924"/>
              <a:ext cx="550" cy="609"/>
            </a:xfrm>
            <a:prstGeom prst="rect">
              <a:avLst/>
            </a:prstGeom>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1" name="矩形 10"/>
          <p:cNvSpPr/>
          <p:nvPr userDrawn="1">
            <p:custDataLst>
              <p:tags r:id="rId2"/>
            </p:custDataLst>
          </p:nvPr>
        </p:nvSpPr>
        <p:spPr>
          <a:xfrm>
            <a:off x="-3175" y="1117600"/>
            <a:ext cx="12191365" cy="1171575"/>
          </a:xfrm>
          <a:prstGeom prst="rect">
            <a:avLst/>
          </a:prstGeom>
          <a:gradFill>
            <a:gsLst>
              <a:gs pos="0">
                <a:schemeClr val="accent1">
                  <a:lumMod val="75000"/>
                  <a:alpha val="100000"/>
                </a:schemeClr>
              </a:gs>
              <a:gs pos="100000">
                <a:schemeClr val="accent1">
                  <a:lumMod val="50000"/>
                  <a:alpha val="100000"/>
                </a:schemeClr>
              </a:gs>
            </a:gsLst>
            <a:lin ang="10800000" scaled="0"/>
          </a:gradFill>
          <a:ln w="25400">
            <a:noFill/>
          </a:ln>
          <a:effectLst>
            <a:outerShdw blurRad="254000" dist="50800" dir="5399997" algn="ctr" rotWithShape="0">
              <a:schemeClr val="accent1">
                <a:alpha val="30000"/>
              </a:schemeClr>
            </a:outerShdw>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dirty="0">
              <a:latin typeface="MiSans Bold" panose="00000800000000000000" charset="-122"/>
              <a:sym typeface="MiSans Bold" panose="00000800000000000000" charset="-122"/>
            </a:endParaRPr>
          </a:p>
        </p:txBody>
      </p:sp>
      <p:sp>
        <p:nvSpPr>
          <p:cNvPr id="6" name="Freeform 10"/>
          <p:cNvSpPr/>
          <p:nvPr userDrawn="1">
            <p:custDataLst>
              <p:tags r:id="rId3"/>
            </p:custDataLst>
          </p:nvPr>
        </p:nvSpPr>
        <p:spPr bwMode="auto">
          <a:xfrm>
            <a:off x="755015" y="1282700"/>
            <a:ext cx="10941685" cy="842010"/>
          </a:xfrm>
          <a:custGeom>
            <a:avLst/>
            <a:gdLst>
              <a:gd name="T0" fmla="*/ 12960 w 23822"/>
              <a:gd name="T1" fmla="*/ 1770 h 3115"/>
              <a:gd name="T2" fmla="*/ 3135 w 23822"/>
              <a:gd name="T3" fmla="*/ 682 h 3115"/>
              <a:gd name="T4" fmla="*/ 4187 w 23822"/>
              <a:gd name="T5" fmla="*/ 2207 h 3115"/>
              <a:gd name="T6" fmla="*/ 3518 w 23822"/>
              <a:gd name="T7" fmla="*/ 682 h 3115"/>
              <a:gd name="T8" fmla="*/ 18941 w 23822"/>
              <a:gd name="T9" fmla="*/ 873 h 3115"/>
              <a:gd name="T10" fmla="*/ 19478 w 23822"/>
              <a:gd name="T11" fmla="*/ 2487 h 3115"/>
              <a:gd name="T12" fmla="*/ 20012 w 23822"/>
              <a:gd name="T13" fmla="*/ 873 h 3115"/>
              <a:gd name="T14" fmla="*/ 21929 w 23822"/>
              <a:gd name="T15" fmla="*/ 53 h 3115"/>
              <a:gd name="T16" fmla="*/ 23152 w 23822"/>
              <a:gd name="T17" fmla="*/ 53 h 3115"/>
              <a:gd name="T18" fmla="*/ 23240 w 23822"/>
              <a:gd name="T19" fmla="*/ 3061 h 3115"/>
              <a:gd name="T20" fmla="*/ 21983 w 23822"/>
              <a:gd name="T21" fmla="*/ 3061 h 3115"/>
              <a:gd name="T22" fmla="*/ 16972 w 23822"/>
              <a:gd name="T23" fmla="*/ 53 h 3115"/>
              <a:gd name="T24" fmla="*/ 16972 w 23822"/>
              <a:gd name="T25" fmla="*/ 3061 h 3115"/>
              <a:gd name="T26" fmla="*/ 16616 w 23822"/>
              <a:gd name="T27" fmla="*/ 53 h 3115"/>
              <a:gd name="T28" fmla="*/ 15777 w 23822"/>
              <a:gd name="T29" fmla="*/ 3061 h 3115"/>
              <a:gd name="T30" fmla="*/ 14263 w 23822"/>
              <a:gd name="T31" fmla="*/ 682 h 3115"/>
              <a:gd name="T32" fmla="*/ 12994 w 23822"/>
              <a:gd name="T33" fmla="*/ 53 h 3115"/>
              <a:gd name="T34" fmla="*/ 13182 w 23822"/>
              <a:gd name="T35" fmla="*/ 2398 h 3115"/>
              <a:gd name="T36" fmla="*/ 11178 w 23822"/>
              <a:gd name="T37" fmla="*/ 3061 h 3115"/>
              <a:gd name="T38" fmla="*/ 6207 w 23822"/>
              <a:gd name="T39" fmla="*/ 53 h 3115"/>
              <a:gd name="T40" fmla="*/ 6763 w 23822"/>
              <a:gd name="T41" fmla="*/ 2487 h 3115"/>
              <a:gd name="T42" fmla="*/ 7318 w 23822"/>
              <a:gd name="T43" fmla="*/ 53 h 3115"/>
              <a:gd name="T44" fmla="*/ 7839 w 23822"/>
              <a:gd name="T45" fmla="*/ 2533 h 3115"/>
              <a:gd name="T46" fmla="*/ 6111 w 23822"/>
              <a:gd name="T47" fmla="*/ 2966 h 3115"/>
              <a:gd name="T48" fmla="*/ 5536 w 23822"/>
              <a:gd name="T49" fmla="*/ 53 h 3115"/>
              <a:gd name="T50" fmla="*/ 4396 w 23822"/>
              <a:gd name="T51" fmla="*/ 231 h 3115"/>
              <a:gd name="T52" fmla="*/ 4925 w 23822"/>
              <a:gd name="T53" fmla="*/ 2368 h 3115"/>
              <a:gd name="T54" fmla="*/ 2464 w 23822"/>
              <a:gd name="T55" fmla="*/ 3061 h 3115"/>
              <a:gd name="T56" fmla="*/ 2024 w 23822"/>
              <a:gd name="T57" fmla="*/ 53 h 3115"/>
              <a:gd name="T58" fmla="*/ 671 w 23822"/>
              <a:gd name="T59" fmla="*/ 1230 h 3115"/>
              <a:gd name="T60" fmla="*/ 671 w 23822"/>
              <a:gd name="T61" fmla="*/ 1839 h 3115"/>
              <a:gd name="T62" fmla="*/ 2070 w 23822"/>
              <a:gd name="T63" fmla="*/ 3061 h 3115"/>
              <a:gd name="T64" fmla="*/ 19478 w 23822"/>
              <a:gd name="T65" fmla="*/ 0 h 3115"/>
              <a:gd name="T66" fmla="*/ 20892 w 23822"/>
              <a:gd name="T67" fmla="*/ 1559 h 3115"/>
              <a:gd name="T68" fmla="*/ 19478 w 23822"/>
              <a:gd name="T69" fmla="*/ 3115 h 3115"/>
              <a:gd name="T70" fmla="*/ 18060 w 23822"/>
              <a:gd name="T71" fmla="*/ 1559 h 3115"/>
              <a:gd name="T72" fmla="*/ 19478 w 23822"/>
              <a:gd name="T73" fmla="*/ 0 h 3115"/>
              <a:gd name="T74" fmla="*/ 11010 w 23822"/>
              <a:gd name="T75" fmla="*/ 743 h 3115"/>
              <a:gd name="T76" fmla="*/ 9841 w 23822"/>
              <a:gd name="T77" fmla="*/ 628 h 3115"/>
              <a:gd name="T78" fmla="*/ 9102 w 23822"/>
              <a:gd name="T79" fmla="*/ 1544 h 3115"/>
              <a:gd name="T80" fmla="*/ 9841 w 23822"/>
              <a:gd name="T81" fmla="*/ 2487 h 3115"/>
              <a:gd name="T82" fmla="*/ 11018 w 23822"/>
              <a:gd name="T83" fmla="*/ 2372 h 3115"/>
              <a:gd name="T84" fmla="*/ 9102 w 23822"/>
              <a:gd name="T85" fmla="*/ 2920 h 3115"/>
              <a:gd name="T86" fmla="*/ 8596 w 23822"/>
              <a:gd name="T87" fmla="*/ 733 h 3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822" h="3115">
                <a:moveTo>
                  <a:pt x="12642" y="935"/>
                </a:moveTo>
                <a:lnTo>
                  <a:pt x="12347" y="1770"/>
                </a:lnTo>
                <a:lnTo>
                  <a:pt x="12960" y="1770"/>
                </a:lnTo>
                <a:lnTo>
                  <a:pt x="12665" y="935"/>
                </a:lnTo>
                <a:lnTo>
                  <a:pt x="12642" y="935"/>
                </a:lnTo>
                <a:close/>
                <a:moveTo>
                  <a:pt x="3135" y="682"/>
                </a:moveTo>
                <a:lnTo>
                  <a:pt x="3135" y="2433"/>
                </a:lnTo>
                <a:lnTo>
                  <a:pt x="3488" y="2433"/>
                </a:lnTo>
                <a:cubicBezTo>
                  <a:pt x="3792" y="2433"/>
                  <a:pt x="4025" y="2358"/>
                  <a:pt x="4187" y="2207"/>
                </a:cubicBezTo>
                <a:cubicBezTo>
                  <a:pt x="4349" y="2056"/>
                  <a:pt x="4430" y="1840"/>
                  <a:pt x="4430" y="1559"/>
                </a:cubicBezTo>
                <a:cubicBezTo>
                  <a:pt x="4430" y="1276"/>
                  <a:pt x="4352" y="1059"/>
                  <a:pt x="4195" y="908"/>
                </a:cubicBezTo>
                <a:cubicBezTo>
                  <a:pt x="4037" y="757"/>
                  <a:pt x="3812" y="682"/>
                  <a:pt x="3518" y="682"/>
                </a:cubicBezTo>
                <a:lnTo>
                  <a:pt x="3135" y="682"/>
                </a:lnTo>
                <a:close/>
                <a:moveTo>
                  <a:pt x="19478" y="628"/>
                </a:moveTo>
                <a:cubicBezTo>
                  <a:pt x="19251" y="628"/>
                  <a:pt x="19072" y="710"/>
                  <a:pt x="18941" y="873"/>
                </a:cubicBezTo>
                <a:cubicBezTo>
                  <a:pt x="18811" y="1037"/>
                  <a:pt x="18746" y="1265"/>
                  <a:pt x="18746" y="1559"/>
                </a:cubicBezTo>
                <a:cubicBezTo>
                  <a:pt x="18746" y="1853"/>
                  <a:pt x="18811" y="2081"/>
                  <a:pt x="18941" y="2243"/>
                </a:cubicBezTo>
                <a:cubicBezTo>
                  <a:pt x="19072" y="2405"/>
                  <a:pt x="19251" y="2487"/>
                  <a:pt x="19478" y="2487"/>
                </a:cubicBezTo>
                <a:cubicBezTo>
                  <a:pt x="19703" y="2487"/>
                  <a:pt x="19880" y="2405"/>
                  <a:pt x="20011" y="2243"/>
                </a:cubicBezTo>
                <a:cubicBezTo>
                  <a:pt x="20141" y="2081"/>
                  <a:pt x="20206" y="1853"/>
                  <a:pt x="20206" y="1559"/>
                </a:cubicBezTo>
                <a:cubicBezTo>
                  <a:pt x="20206" y="1265"/>
                  <a:pt x="20141" y="1037"/>
                  <a:pt x="20012" y="873"/>
                </a:cubicBezTo>
                <a:cubicBezTo>
                  <a:pt x="19883" y="710"/>
                  <a:pt x="19705" y="628"/>
                  <a:pt x="19478" y="628"/>
                </a:cubicBezTo>
                <a:close/>
                <a:moveTo>
                  <a:pt x="21312" y="53"/>
                </a:moveTo>
                <a:lnTo>
                  <a:pt x="21929" y="53"/>
                </a:lnTo>
                <a:lnTo>
                  <a:pt x="23129" y="1827"/>
                </a:lnTo>
                <a:lnTo>
                  <a:pt x="23152" y="1827"/>
                </a:lnTo>
                <a:lnTo>
                  <a:pt x="23152" y="53"/>
                </a:lnTo>
                <a:lnTo>
                  <a:pt x="23822" y="53"/>
                </a:lnTo>
                <a:lnTo>
                  <a:pt x="23822" y="3061"/>
                </a:lnTo>
                <a:lnTo>
                  <a:pt x="23240" y="3061"/>
                </a:lnTo>
                <a:lnTo>
                  <a:pt x="22006" y="1287"/>
                </a:lnTo>
                <a:lnTo>
                  <a:pt x="21983" y="1287"/>
                </a:lnTo>
                <a:lnTo>
                  <a:pt x="21983" y="3061"/>
                </a:lnTo>
                <a:lnTo>
                  <a:pt x="21312" y="3061"/>
                </a:lnTo>
                <a:lnTo>
                  <a:pt x="21312" y="53"/>
                </a:lnTo>
                <a:close/>
                <a:moveTo>
                  <a:pt x="16972" y="53"/>
                </a:moveTo>
                <a:lnTo>
                  <a:pt x="17643" y="53"/>
                </a:lnTo>
                <a:lnTo>
                  <a:pt x="17643" y="3061"/>
                </a:lnTo>
                <a:lnTo>
                  <a:pt x="16972" y="3061"/>
                </a:lnTo>
                <a:lnTo>
                  <a:pt x="16972" y="53"/>
                </a:lnTo>
                <a:close/>
                <a:moveTo>
                  <a:pt x="14263" y="53"/>
                </a:moveTo>
                <a:lnTo>
                  <a:pt x="16616" y="53"/>
                </a:lnTo>
                <a:lnTo>
                  <a:pt x="16616" y="682"/>
                </a:lnTo>
                <a:lnTo>
                  <a:pt x="15777" y="682"/>
                </a:lnTo>
                <a:lnTo>
                  <a:pt x="15777" y="3061"/>
                </a:lnTo>
                <a:lnTo>
                  <a:pt x="15106" y="3061"/>
                </a:lnTo>
                <a:lnTo>
                  <a:pt x="15106" y="682"/>
                </a:lnTo>
                <a:lnTo>
                  <a:pt x="14263" y="682"/>
                </a:lnTo>
                <a:lnTo>
                  <a:pt x="14263" y="53"/>
                </a:lnTo>
                <a:close/>
                <a:moveTo>
                  <a:pt x="12308" y="53"/>
                </a:moveTo>
                <a:lnTo>
                  <a:pt x="12994" y="53"/>
                </a:lnTo>
                <a:lnTo>
                  <a:pt x="14129" y="3061"/>
                </a:lnTo>
                <a:lnTo>
                  <a:pt x="13416" y="3061"/>
                </a:lnTo>
                <a:lnTo>
                  <a:pt x="13182" y="2398"/>
                </a:lnTo>
                <a:lnTo>
                  <a:pt x="12121" y="2398"/>
                </a:lnTo>
                <a:lnTo>
                  <a:pt x="11887" y="3061"/>
                </a:lnTo>
                <a:lnTo>
                  <a:pt x="11178" y="3061"/>
                </a:lnTo>
                <a:lnTo>
                  <a:pt x="12308" y="53"/>
                </a:lnTo>
                <a:close/>
                <a:moveTo>
                  <a:pt x="5536" y="53"/>
                </a:moveTo>
                <a:lnTo>
                  <a:pt x="6207" y="53"/>
                </a:lnTo>
                <a:lnTo>
                  <a:pt x="6207" y="1824"/>
                </a:lnTo>
                <a:cubicBezTo>
                  <a:pt x="6207" y="2028"/>
                  <a:pt x="6257" y="2190"/>
                  <a:pt x="6356" y="2308"/>
                </a:cubicBezTo>
                <a:cubicBezTo>
                  <a:pt x="6456" y="2427"/>
                  <a:pt x="6591" y="2487"/>
                  <a:pt x="6763" y="2487"/>
                </a:cubicBezTo>
                <a:cubicBezTo>
                  <a:pt x="6934" y="2487"/>
                  <a:pt x="7069" y="2428"/>
                  <a:pt x="7169" y="2312"/>
                </a:cubicBezTo>
                <a:cubicBezTo>
                  <a:pt x="7268" y="2196"/>
                  <a:pt x="7318" y="2038"/>
                  <a:pt x="7318" y="1839"/>
                </a:cubicBezTo>
                <a:lnTo>
                  <a:pt x="7318" y="53"/>
                </a:lnTo>
                <a:lnTo>
                  <a:pt x="7989" y="53"/>
                </a:lnTo>
                <a:lnTo>
                  <a:pt x="7989" y="1866"/>
                </a:lnTo>
                <a:cubicBezTo>
                  <a:pt x="7989" y="2121"/>
                  <a:pt x="7939" y="2344"/>
                  <a:pt x="7839" y="2533"/>
                </a:cubicBezTo>
                <a:cubicBezTo>
                  <a:pt x="7740" y="2722"/>
                  <a:pt x="7597" y="2866"/>
                  <a:pt x="7412" y="2966"/>
                </a:cubicBezTo>
                <a:cubicBezTo>
                  <a:pt x="7227" y="3065"/>
                  <a:pt x="7010" y="3115"/>
                  <a:pt x="6763" y="3115"/>
                </a:cubicBezTo>
                <a:cubicBezTo>
                  <a:pt x="6512" y="3115"/>
                  <a:pt x="6295" y="3065"/>
                  <a:pt x="6111" y="2966"/>
                </a:cubicBezTo>
                <a:cubicBezTo>
                  <a:pt x="5927" y="2866"/>
                  <a:pt x="5785" y="2722"/>
                  <a:pt x="5686" y="2534"/>
                </a:cubicBezTo>
                <a:cubicBezTo>
                  <a:pt x="5586" y="2347"/>
                  <a:pt x="5536" y="2124"/>
                  <a:pt x="5536" y="1866"/>
                </a:cubicBezTo>
                <a:lnTo>
                  <a:pt x="5536" y="53"/>
                </a:lnTo>
                <a:close/>
                <a:moveTo>
                  <a:pt x="2464" y="53"/>
                </a:moveTo>
                <a:lnTo>
                  <a:pt x="3549" y="53"/>
                </a:lnTo>
                <a:cubicBezTo>
                  <a:pt x="3878" y="53"/>
                  <a:pt x="4161" y="113"/>
                  <a:pt x="4396" y="231"/>
                </a:cubicBezTo>
                <a:cubicBezTo>
                  <a:pt x="4631" y="350"/>
                  <a:pt x="4810" y="523"/>
                  <a:pt x="4932" y="749"/>
                </a:cubicBezTo>
                <a:cubicBezTo>
                  <a:pt x="5055" y="975"/>
                  <a:pt x="5116" y="1245"/>
                  <a:pt x="5116" y="1559"/>
                </a:cubicBezTo>
                <a:cubicBezTo>
                  <a:pt x="5116" y="1873"/>
                  <a:pt x="5052" y="2143"/>
                  <a:pt x="4925" y="2368"/>
                </a:cubicBezTo>
                <a:cubicBezTo>
                  <a:pt x="4797" y="2593"/>
                  <a:pt x="4611" y="2764"/>
                  <a:pt x="4367" y="2883"/>
                </a:cubicBezTo>
                <a:cubicBezTo>
                  <a:pt x="4123" y="3002"/>
                  <a:pt x="3829" y="3061"/>
                  <a:pt x="3484" y="3061"/>
                </a:cubicBezTo>
                <a:lnTo>
                  <a:pt x="2464" y="3061"/>
                </a:lnTo>
                <a:lnTo>
                  <a:pt x="2464" y="53"/>
                </a:lnTo>
                <a:close/>
                <a:moveTo>
                  <a:pt x="0" y="53"/>
                </a:moveTo>
                <a:lnTo>
                  <a:pt x="2024" y="53"/>
                </a:lnTo>
                <a:lnTo>
                  <a:pt x="2024" y="663"/>
                </a:lnTo>
                <a:lnTo>
                  <a:pt x="671" y="663"/>
                </a:lnTo>
                <a:lnTo>
                  <a:pt x="671" y="1230"/>
                </a:lnTo>
                <a:lnTo>
                  <a:pt x="1951" y="1230"/>
                </a:lnTo>
                <a:lnTo>
                  <a:pt x="1951" y="1839"/>
                </a:lnTo>
                <a:lnTo>
                  <a:pt x="671" y="1839"/>
                </a:lnTo>
                <a:lnTo>
                  <a:pt x="671" y="2452"/>
                </a:lnTo>
                <a:lnTo>
                  <a:pt x="2070" y="2452"/>
                </a:lnTo>
                <a:lnTo>
                  <a:pt x="2070" y="3061"/>
                </a:lnTo>
                <a:lnTo>
                  <a:pt x="0" y="3061"/>
                </a:lnTo>
                <a:lnTo>
                  <a:pt x="0" y="53"/>
                </a:lnTo>
                <a:close/>
                <a:moveTo>
                  <a:pt x="19478" y="0"/>
                </a:moveTo>
                <a:cubicBezTo>
                  <a:pt x="19767" y="0"/>
                  <a:pt x="20017" y="62"/>
                  <a:pt x="20229" y="185"/>
                </a:cubicBezTo>
                <a:cubicBezTo>
                  <a:pt x="20441" y="309"/>
                  <a:pt x="20605" y="488"/>
                  <a:pt x="20719" y="722"/>
                </a:cubicBezTo>
                <a:cubicBezTo>
                  <a:pt x="20834" y="956"/>
                  <a:pt x="20892" y="1235"/>
                  <a:pt x="20892" y="1559"/>
                </a:cubicBezTo>
                <a:cubicBezTo>
                  <a:pt x="20892" y="1881"/>
                  <a:pt x="20834" y="2159"/>
                  <a:pt x="20719" y="2393"/>
                </a:cubicBezTo>
                <a:cubicBezTo>
                  <a:pt x="20605" y="2626"/>
                  <a:pt x="20441" y="2805"/>
                  <a:pt x="20229" y="2929"/>
                </a:cubicBezTo>
                <a:cubicBezTo>
                  <a:pt x="20017" y="3053"/>
                  <a:pt x="19767" y="3115"/>
                  <a:pt x="19478" y="3115"/>
                </a:cubicBezTo>
                <a:cubicBezTo>
                  <a:pt x="19187" y="3115"/>
                  <a:pt x="18935" y="3053"/>
                  <a:pt x="18723" y="2929"/>
                </a:cubicBezTo>
                <a:cubicBezTo>
                  <a:pt x="18511" y="2805"/>
                  <a:pt x="18347" y="2626"/>
                  <a:pt x="18233" y="2393"/>
                </a:cubicBezTo>
                <a:cubicBezTo>
                  <a:pt x="18118" y="2159"/>
                  <a:pt x="18060" y="1881"/>
                  <a:pt x="18060" y="1559"/>
                </a:cubicBezTo>
                <a:cubicBezTo>
                  <a:pt x="18060" y="1235"/>
                  <a:pt x="18118" y="956"/>
                  <a:pt x="18233" y="722"/>
                </a:cubicBezTo>
                <a:cubicBezTo>
                  <a:pt x="18347" y="488"/>
                  <a:pt x="18511" y="309"/>
                  <a:pt x="18723" y="185"/>
                </a:cubicBezTo>
                <a:cubicBezTo>
                  <a:pt x="18935" y="62"/>
                  <a:pt x="19187" y="0"/>
                  <a:pt x="19478" y="0"/>
                </a:cubicBezTo>
                <a:close/>
                <a:moveTo>
                  <a:pt x="9880" y="0"/>
                </a:moveTo>
                <a:cubicBezTo>
                  <a:pt x="10145" y="0"/>
                  <a:pt x="10373" y="65"/>
                  <a:pt x="10562" y="197"/>
                </a:cubicBezTo>
                <a:cubicBezTo>
                  <a:pt x="10751" y="329"/>
                  <a:pt x="10900" y="511"/>
                  <a:pt x="11010" y="743"/>
                </a:cubicBezTo>
                <a:lnTo>
                  <a:pt x="10416" y="1007"/>
                </a:lnTo>
                <a:cubicBezTo>
                  <a:pt x="10363" y="882"/>
                  <a:pt x="10285" y="788"/>
                  <a:pt x="10184" y="724"/>
                </a:cubicBezTo>
                <a:cubicBezTo>
                  <a:pt x="10083" y="660"/>
                  <a:pt x="9969" y="628"/>
                  <a:pt x="9841" y="628"/>
                </a:cubicBezTo>
                <a:cubicBezTo>
                  <a:pt x="9696" y="628"/>
                  <a:pt x="9567" y="666"/>
                  <a:pt x="9456" y="741"/>
                </a:cubicBezTo>
                <a:cubicBezTo>
                  <a:pt x="9345" y="816"/>
                  <a:pt x="9258" y="923"/>
                  <a:pt x="9196" y="1061"/>
                </a:cubicBezTo>
                <a:cubicBezTo>
                  <a:pt x="9133" y="1199"/>
                  <a:pt x="9102" y="1360"/>
                  <a:pt x="9102" y="1544"/>
                </a:cubicBezTo>
                <a:cubicBezTo>
                  <a:pt x="9102" y="1733"/>
                  <a:pt x="9133" y="1898"/>
                  <a:pt x="9196" y="2040"/>
                </a:cubicBezTo>
                <a:cubicBezTo>
                  <a:pt x="9258" y="2182"/>
                  <a:pt x="9345" y="2292"/>
                  <a:pt x="9456" y="2370"/>
                </a:cubicBezTo>
                <a:cubicBezTo>
                  <a:pt x="9567" y="2448"/>
                  <a:pt x="9696" y="2487"/>
                  <a:pt x="9841" y="2487"/>
                </a:cubicBezTo>
                <a:cubicBezTo>
                  <a:pt x="9964" y="2487"/>
                  <a:pt x="10075" y="2454"/>
                  <a:pt x="10173" y="2389"/>
                </a:cubicBezTo>
                <a:cubicBezTo>
                  <a:pt x="10271" y="2324"/>
                  <a:pt x="10355" y="2230"/>
                  <a:pt x="10424" y="2107"/>
                </a:cubicBezTo>
                <a:lnTo>
                  <a:pt x="11018" y="2372"/>
                </a:lnTo>
                <a:cubicBezTo>
                  <a:pt x="10905" y="2609"/>
                  <a:pt x="10748" y="2792"/>
                  <a:pt x="10545" y="2922"/>
                </a:cubicBezTo>
                <a:cubicBezTo>
                  <a:pt x="10341" y="3051"/>
                  <a:pt x="10108" y="3115"/>
                  <a:pt x="9845" y="3115"/>
                </a:cubicBezTo>
                <a:cubicBezTo>
                  <a:pt x="9567" y="3115"/>
                  <a:pt x="9319" y="3050"/>
                  <a:pt x="9102" y="2920"/>
                </a:cubicBezTo>
                <a:cubicBezTo>
                  <a:pt x="8885" y="2789"/>
                  <a:pt x="8715" y="2605"/>
                  <a:pt x="8594" y="2366"/>
                </a:cubicBezTo>
                <a:cubicBezTo>
                  <a:pt x="8473" y="2127"/>
                  <a:pt x="8412" y="1853"/>
                  <a:pt x="8412" y="1544"/>
                </a:cubicBezTo>
                <a:cubicBezTo>
                  <a:pt x="8412" y="1237"/>
                  <a:pt x="8473" y="967"/>
                  <a:pt x="8596" y="733"/>
                </a:cubicBezTo>
                <a:cubicBezTo>
                  <a:pt x="8719" y="500"/>
                  <a:pt x="8891" y="319"/>
                  <a:pt x="9113" y="191"/>
                </a:cubicBezTo>
                <a:cubicBezTo>
                  <a:pt x="9336" y="63"/>
                  <a:pt x="9591" y="0"/>
                  <a:pt x="9880" y="0"/>
                </a:cubicBezTo>
                <a:close/>
              </a:path>
            </a:pathLst>
          </a:custGeom>
          <a:noFill/>
          <a:ln w="19050" cap="flat">
            <a:gradFill>
              <a:gsLst>
                <a:gs pos="0">
                  <a:srgbClr val="FFFFFF">
                    <a:alpha val="11765"/>
                  </a:srgbClr>
                </a:gs>
                <a:gs pos="100000">
                  <a:srgbClr val="FFFFFF">
                    <a:alpha val="0"/>
                  </a:srgbClr>
                </a:gs>
              </a:gsLst>
              <a:lin ang="5400000" scaled="1"/>
            </a:gradFill>
            <a:prstDash val="solid"/>
            <a:round/>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200">
              <a:latin typeface="MiSans Bold" panose="00000800000000000000" charset="-122"/>
              <a:sym typeface="MiSans Bold" panose="00000800000000000000" charset="-122"/>
            </a:endParaRPr>
          </a:p>
        </p:txBody>
      </p:sp>
      <p:pic>
        <p:nvPicPr>
          <p:cNvPr id="15" name="图片 14" descr="C:/Users/ADMIN/AppData/Local/Temp/fig2wpp/@png2x-2574&amp;2537.png"/>
          <p:cNvPicPr>
            <a:picLocks noChangeAspect="1"/>
          </p:cNvPicPr>
          <p:nvPr userDrawn="1">
            <p:custDataLst>
              <p:tags r:id="rId4"/>
            </p:custDataLst>
          </p:nvPr>
        </p:nvPicPr>
        <p:blipFill>
          <a:blip r:embed="rId5" r:link="rId6"/>
          <a:srcRect b="11680"/>
          <a:stretch>
            <a:fillRect/>
          </a:stretch>
        </p:blipFill>
        <p:spPr>
          <a:xfrm>
            <a:off x="4173855" y="-292100"/>
            <a:ext cx="3486150" cy="1574800"/>
          </a:xfrm>
          <a:prstGeom prst="rect">
            <a:avLst/>
          </a:prstGeom>
          <a:effectLst>
            <a:outerShdw blurRad="279400" dist="50800" dir="2640000" algn="t" rotWithShape="0">
              <a:schemeClr val="accent1">
                <a:lumMod val="50000"/>
                <a:alpha val="56000"/>
              </a:schemeClr>
            </a:outerShdw>
          </a:effectLst>
        </p:spPr>
      </p:pic>
      <p:sp>
        <p:nvSpPr>
          <p:cNvPr id="7" name="标题 6"/>
          <p:cNvSpPr>
            <a:spLocks noGrp="1"/>
          </p:cNvSpPr>
          <p:nvPr>
            <p:ph type="ctrTitle"/>
            <p:custDataLst>
              <p:tags r:id="rId7"/>
            </p:custDataLst>
          </p:nvPr>
        </p:nvSpPr>
        <p:spPr>
          <a:xfrm>
            <a:off x="968375" y="1428750"/>
            <a:ext cx="10514965" cy="695325"/>
          </a:xfrm>
        </p:spPr>
        <p:txBody>
          <a:bodyPr wrap="square" anchor="b">
            <a:noAutofit/>
          </a:bodyPr>
          <a:lstStyle>
            <a:lvl1pPr algn="ctr">
              <a:lnSpc>
                <a:spcPct val="100000"/>
              </a:lnSpc>
              <a:defRPr sz="4400">
                <a:solidFill>
                  <a:schemeClr val="lt1">
                    <a:lumMod val="100000"/>
                  </a:schemeClr>
                </a:solidFill>
                <a:latin typeface="+mj-ea"/>
                <a:ea typeface="+mj-ea"/>
                <a:sym typeface="MiSans Bold" panose="00000800000000000000" charset="-122"/>
              </a:defRPr>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77DA78-E013-4A8C-AD75-63A150561B1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6" Type="http://schemas.openxmlformats.org/officeDocument/2006/relationships/theme" Target="../theme/theme1.xml"/><Relationship Id="rId35" Type="http://schemas.openxmlformats.org/officeDocument/2006/relationships/tags" Target="../tags/tag28.xml"/><Relationship Id="rId34" Type="http://schemas.openxmlformats.org/officeDocument/2006/relationships/tags" Target="../tags/tag27.xml"/><Relationship Id="rId33" Type="http://schemas.openxmlformats.org/officeDocument/2006/relationships/tags" Target="../tags/tag26.xml"/><Relationship Id="rId32" Type="http://schemas.openxmlformats.org/officeDocument/2006/relationships/tags" Target="../tags/tag25.xml"/><Relationship Id="rId31" Type="http://schemas.openxmlformats.org/officeDocument/2006/relationships/tags" Target="../tags/tag24.xml"/><Relationship Id="rId30" Type="http://schemas.openxmlformats.org/officeDocument/2006/relationships/tags" Target="../tags/tag23.xml"/><Relationship Id="rId3" Type="http://schemas.openxmlformats.org/officeDocument/2006/relationships/slideLayout" Target="../slideLayouts/slideLayout3.xml"/><Relationship Id="rId29" Type="http://schemas.openxmlformats.org/officeDocument/2006/relationships/image" Target="NULL" TargetMode="External"/><Relationship Id="rId28" Type="http://schemas.openxmlformats.org/officeDocument/2006/relationships/image" Target="../media/image5.png"/><Relationship Id="rId27" Type="http://schemas.openxmlformats.org/officeDocument/2006/relationships/tags" Target="../tags/tag22.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descr="C:/Users/ADMIN/AppData/Local/Temp/fig2wpp/@png2x_bg-2558&amp;1235.png"/>
          <p:cNvPicPr>
            <a:picLocks noChangeAspect="1"/>
          </p:cNvPicPr>
          <p:nvPr userDrawn="1">
            <p:custDataLst>
              <p:tags r:id="rId27"/>
            </p:custDataLst>
          </p:nvPr>
        </p:nvPicPr>
        <p:blipFill>
          <a:blip r:embed="rId28" r:link="rId29"/>
          <a:stretch>
            <a:fillRect/>
          </a:stretch>
        </p:blipFill>
        <p:spPr>
          <a:xfrm>
            <a:off x="0" y="0"/>
            <a:ext cx="12192000" cy="6858000"/>
          </a:xfrm>
          <a:prstGeom prst="rect">
            <a:avLst/>
          </a:prstGeom>
        </p:spPr>
      </p:pic>
      <p:sp>
        <p:nvSpPr>
          <p:cNvPr id="2" name="标题占位符 1"/>
          <p:cNvSpPr>
            <a:spLocks noGrp="1"/>
          </p:cNvSpPr>
          <p:nvPr>
            <p:ph type="title"/>
            <p:custDataLst>
              <p:tags r:id="rId30"/>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31"/>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32"/>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MiSans Bold" panose="00000800000000000000" charset="-122"/>
                <a:sym typeface="MiSans Bold" panose="00000800000000000000" charset="-122"/>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33"/>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latin typeface="MiSans Bold" panose="00000800000000000000" charset="-122"/>
                <a:sym typeface="MiSans Bold" panose="00000800000000000000" charset="-122"/>
              </a:defRPr>
            </a:lvl1pPr>
          </a:lstStyle>
          <a:p>
            <a:endParaRPr lang="zh-CN" altLang="en-US" dirty="0"/>
          </a:p>
        </p:txBody>
      </p:sp>
      <p:sp>
        <p:nvSpPr>
          <p:cNvPr id="6" name="灯片编号占位符 5"/>
          <p:cNvSpPr>
            <a:spLocks noGrp="1"/>
          </p:cNvSpPr>
          <p:nvPr>
            <p:ph type="sldNum" sz="quarter" idx="4"/>
            <p:custDataLst>
              <p:tags r:id="rId34"/>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MiSans Bold" panose="00000800000000000000" charset="-122"/>
                <a:sym typeface="MiSans Bold" panose="00000800000000000000" charset="-122"/>
              </a:defRPr>
            </a:lvl1pPr>
          </a:lstStyle>
          <a:p>
            <a:fld id="{BE5F26B5-172A-4DC2-B0B7-181CFC56B87C}" type="slidenum">
              <a:rPr lang="zh-CN" altLang="en-US" smtClean="0"/>
            </a:fld>
            <a:endParaRPr lang="zh-CN" altLang="en-US"/>
          </a:p>
        </p:txBody>
      </p:sp>
      <p:sp>
        <p:nvSpPr>
          <p:cNvPr id="8" name="KSO_TEMPLATE" hidden="1"/>
          <p:cNvSpPr/>
          <p:nvPr userDrawn="1">
            <p:custDataLst>
              <p:tags r:id="rId35"/>
            </p:custDataLst>
          </p:nvPr>
        </p:nvSpPr>
        <p:spPr>
          <a:xfrm>
            <a:off x="0" y="0"/>
            <a:ext cx="0" cy="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latin typeface="MiSans Bold" panose="00000800000000000000" charset="-122"/>
              <a:sym typeface="MiSans Bold" panose="00000800000000000000"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xStyles>
    <p:title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iSans Bold" panose="00000800000000000000" charset="-122"/>
          <a:ea typeface="+mn-ea"/>
          <a:cs typeface="+mn-cs"/>
          <a:sym typeface="MiSans Bold" panose="00000800000000000000" charset="-122"/>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iSans Bold" panose="00000800000000000000" charset="-122"/>
          <a:ea typeface="+mn-ea"/>
          <a:cs typeface="+mn-cs"/>
          <a:sym typeface="MiSans Bold" panose="00000800000000000000" charset="-122"/>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iSans Bold" panose="00000800000000000000" charset="-122"/>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iSans Bold" panose="00000800000000000000" charset="-122"/>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iSans Bold" panose="00000800000000000000" charset="-122"/>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png"/><Relationship Id="rId2" Type="http://schemas.openxmlformats.org/officeDocument/2006/relationships/tags" Target="../tags/tag29.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tags" Target="../tags/tag61.xml"/><Relationship Id="rId4" Type="http://schemas.openxmlformats.org/officeDocument/2006/relationships/image" Target="../media/image11.png"/><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tags" Target="../tags/tag65.xml"/><Relationship Id="rId4" Type="http://schemas.openxmlformats.org/officeDocument/2006/relationships/image" Target="../media/image12.png"/><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70.xml"/><Relationship Id="rId5" Type="http://schemas.openxmlformats.org/officeDocument/2006/relationships/image" Target="../media/image13.jpeg"/><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77.xml"/><Relationship Id="rId7" Type="http://schemas.openxmlformats.org/officeDocument/2006/relationships/image" Target="../media/image14.png"/><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ags" Target="../tags/tag92.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05.xml"/><Relationship Id="rId7" Type="http://schemas.openxmlformats.org/officeDocument/2006/relationships/image" Target="../media/image15.png"/><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2.xml"/><Relationship Id="rId7" Type="http://schemas.openxmlformats.org/officeDocument/2006/relationships/image" Target="../media/image16.png"/><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19.xml"/><Relationship Id="rId7" Type="http://schemas.openxmlformats.org/officeDocument/2006/relationships/image" Target="../media/image17.png"/><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32.xml"/><Relationship Id="rId3" Type="http://schemas.openxmlformats.org/officeDocument/2006/relationships/image" Target="../media/image7.png"/><Relationship Id="rId2" Type="http://schemas.openxmlformats.org/officeDocument/2006/relationships/tags" Target="../tags/tag31.xml"/><Relationship Id="rId1" Type="http://schemas.openxmlformats.org/officeDocument/2006/relationships/tags" Target="../tags/tag30.xml"/></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26.xml"/><Relationship Id="rId7" Type="http://schemas.openxmlformats.org/officeDocument/2006/relationships/image" Target="../media/image18.png"/><Relationship Id="rId6" Type="http://schemas.openxmlformats.org/officeDocument/2006/relationships/tags" Target="../tags/tag125.xml"/><Relationship Id="rId5" Type="http://schemas.openxmlformats.org/officeDocument/2006/relationships/tags" Target="../tags/tag124.xml"/><Relationship Id="rId4" Type="http://schemas.openxmlformats.org/officeDocument/2006/relationships/tags" Target="../tags/tag123.xml"/><Relationship Id="rId3" Type="http://schemas.openxmlformats.org/officeDocument/2006/relationships/tags" Target="../tags/tag122.xml"/><Relationship Id="rId2" Type="http://schemas.openxmlformats.org/officeDocument/2006/relationships/tags" Target="../tags/tag121.xml"/><Relationship Id="rId1" Type="http://schemas.openxmlformats.org/officeDocument/2006/relationships/tags" Target="../tags/tag120.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33.xml"/><Relationship Id="rId7" Type="http://schemas.openxmlformats.org/officeDocument/2006/relationships/image" Target="../media/image19.png"/><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ags" Target="../tags/tag127.xml"/></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5.xml"/><Relationship Id="rId8" Type="http://schemas.openxmlformats.org/officeDocument/2006/relationships/tags" Target="../tags/tag147.xml"/><Relationship Id="rId7" Type="http://schemas.openxmlformats.org/officeDocument/2006/relationships/image" Target="../media/image20.png"/><Relationship Id="rId6" Type="http://schemas.openxmlformats.org/officeDocument/2006/relationships/tags" Target="../tags/tag146.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154.xml"/><Relationship Id="rId6" Type="http://schemas.openxmlformats.org/officeDocument/2006/relationships/tags" Target="../tags/tag153.xml"/><Relationship Id="rId5" Type="http://schemas.openxmlformats.org/officeDocument/2006/relationships/tags" Target="../tags/tag152.xml"/><Relationship Id="rId4" Type="http://schemas.openxmlformats.org/officeDocument/2006/relationships/tags" Target="../tags/tag151.xml"/><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ags" Target="../tags/tag148.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158.xml"/><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37.xml"/><Relationship Id="rId1" Type="http://schemas.openxmlformats.org/officeDocument/2006/relationships/tags" Target="../tags/tag36.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7.xml"/><Relationship Id="rId5" Type="http://schemas.openxmlformats.org/officeDocument/2006/relationships/image" Target="../media/image8.png"/><Relationship Id="rId4" Type="http://schemas.openxmlformats.org/officeDocument/2006/relationships/tags" Target="../tags/tag46.xml"/><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tags" Target="../tags/tag50.xml"/><Relationship Id="rId3" Type="http://schemas.openxmlformats.org/officeDocument/2006/relationships/image" Target="../media/image9.png"/><Relationship Id="rId2" Type="http://schemas.openxmlformats.org/officeDocument/2006/relationships/tags" Target="../tags/tag49.xml"/><Relationship Id="rId1" Type="http://schemas.openxmlformats.org/officeDocument/2006/relationships/tags" Target="../tags/tag48.xml"/></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tags" Target="../tags/tag57.xml"/><Relationship Id="rId3" Type="http://schemas.openxmlformats.org/officeDocument/2006/relationships/image" Target="../media/image10.png"/><Relationship Id="rId2" Type="http://schemas.openxmlformats.org/officeDocument/2006/relationships/tags" Target="../tags/tag56.xml"/><Relationship Id="rId1" Type="http://schemas.openxmlformats.org/officeDocument/2006/relationships/tags" Target="../tags/tag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727527" y="6309360"/>
            <a:ext cx="4224020" cy="4800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22" name="TextBox 21"/>
          <p:cNvSpPr txBox="1"/>
          <p:nvPr/>
        </p:nvSpPr>
        <p:spPr>
          <a:xfrm>
            <a:off x="358775" y="2512695"/>
            <a:ext cx="11593195" cy="1076325"/>
          </a:xfrm>
          <a:prstGeom prst="rect">
            <a:avLst/>
          </a:prstGeom>
          <a:noFill/>
        </p:spPr>
        <p:txBody>
          <a:bodyPr wrap="square" rtlCol="0">
            <a:spAutoFit/>
          </a:bodyPr>
          <a:lstStyle/>
          <a:p>
            <a:pPr algn="ct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项目二 配电</a:t>
            </a:r>
            <a:r>
              <a:rPr lang="zh-CN" altLang="en-US" sz="6400" spc="300">
                <a:solidFill>
                  <a:schemeClr val="dk1">
                    <a:lumMod val="85000"/>
                    <a:lumOff val="15000"/>
                  </a:schemeClr>
                </a:solidFill>
                <a:latin typeface="Arial" panose="020B0604020202020204" pitchFamily="34" charset="0"/>
                <a:ea typeface="微软雅黑" panose="020B0503020204020204" charset="-122"/>
                <a:sym typeface="+mn-ea"/>
              </a:rPr>
              <a:t>系统的检修</a:t>
            </a:r>
            <a:endParaRPr sz="6400" dirty="0">
              <a:ln w="6350">
                <a:noFill/>
              </a:ln>
              <a:solidFill>
                <a:schemeClr val="tx1"/>
              </a:solidFill>
              <a:latin typeface="微软雅黑" panose="020B0503020204020204" charset="-122"/>
              <a:ea typeface="微软雅黑" panose="020B0503020204020204" charset="-122"/>
              <a:cs typeface="微软雅黑" panose="020B0503020204020204" charset="-122"/>
            </a:endParaRPr>
          </a:p>
        </p:txBody>
      </p:sp>
      <p:grpSp>
        <p:nvGrpSpPr>
          <p:cNvPr id="21" name="组合 20"/>
          <p:cNvGrpSpPr/>
          <p:nvPr/>
        </p:nvGrpSpPr>
        <p:grpSpPr>
          <a:xfrm>
            <a:off x="0" y="3928725"/>
            <a:ext cx="12192000" cy="72008"/>
            <a:chOff x="2190216" y="0"/>
            <a:chExt cx="7128792" cy="108012"/>
          </a:xfrm>
        </p:grpSpPr>
        <p:sp>
          <p:nvSpPr>
            <p:cNvPr id="4" name="矩形 3"/>
            <p:cNvSpPr/>
            <p:nvPr/>
          </p:nvSpPr>
          <p:spPr>
            <a:xfrm>
              <a:off x="2190216" y="0"/>
              <a:ext cx="1188132" cy="1080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5" name="矩形 4"/>
            <p:cNvSpPr/>
            <p:nvPr/>
          </p:nvSpPr>
          <p:spPr>
            <a:xfrm>
              <a:off x="3378348" y="0"/>
              <a:ext cx="1188132" cy="1080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6" name="矩形 5"/>
            <p:cNvSpPr/>
            <p:nvPr/>
          </p:nvSpPr>
          <p:spPr>
            <a:xfrm>
              <a:off x="4566480" y="0"/>
              <a:ext cx="1188132" cy="1080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7" name="矩形 6"/>
            <p:cNvSpPr/>
            <p:nvPr/>
          </p:nvSpPr>
          <p:spPr>
            <a:xfrm>
              <a:off x="5754612" y="0"/>
              <a:ext cx="1188132" cy="1080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8" name="矩形 37"/>
            <p:cNvSpPr/>
            <p:nvPr/>
          </p:nvSpPr>
          <p:spPr>
            <a:xfrm>
              <a:off x="6942744" y="0"/>
              <a:ext cx="1188132" cy="1080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sp>
          <p:nvSpPr>
            <p:cNvPr id="39" name="矩形 38"/>
            <p:cNvSpPr/>
            <p:nvPr/>
          </p:nvSpPr>
          <p:spPr>
            <a:xfrm>
              <a:off x="8130876" y="0"/>
              <a:ext cx="1188132" cy="1080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微软雅黑" panose="020B0503020204020204" charset="-122"/>
                <a:ea typeface="微软雅黑" panose="020B0503020204020204" charset="-122"/>
              </a:endParaRPr>
            </a:p>
          </p:txBody>
        </p:sp>
      </p:grpSp>
      <p:pic>
        <p:nvPicPr>
          <p:cNvPr id="2" name="图片 1"/>
          <p:cNvPicPr>
            <a:picLocks noChangeAspect="1"/>
          </p:cNvPicPr>
          <p:nvPr/>
        </p:nvPicPr>
        <p:blipFill>
          <a:blip r:embed="rId1">
            <a:clrChange>
              <a:clrFrom>
                <a:srgbClr val="FFFFFF">
                  <a:alpha val="100000"/>
                </a:srgbClr>
              </a:clrFrom>
              <a:clrTo>
                <a:srgbClr val="FFFFFF">
                  <a:alpha val="100000"/>
                  <a:alpha val="0"/>
                </a:srgbClr>
              </a:clrTo>
            </a:clrChange>
          </a:blip>
          <a:stretch>
            <a:fillRect/>
          </a:stretch>
        </p:blipFill>
        <p:spPr>
          <a:xfrm>
            <a:off x="4907280" y="548640"/>
            <a:ext cx="2377440" cy="1763607"/>
          </a:xfrm>
          <a:prstGeom prst="rect">
            <a:avLst/>
          </a:prstGeom>
        </p:spPr>
      </p:pic>
      <p:sp>
        <p:nvSpPr>
          <p:cNvPr id="8" name="矩形 7"/>
          <p:cNvSpPr/>
          <p:nvPr userDrawn="1">
            <p:custDataLst>
              <p:tags r:id="rId2"/>
            </p:custDataLst>
          </p:nvPr>
        </p:nvSpPr>
        <p:spPr>
          <a:xfrm>
            <a:off x="9513993" y="6289887"/>
            <a:ext cx="2650913" cy="524087"/>
          </a:xfrm>
          <a:prstGeom prst="rect">
            <a:avLst/>
          </a:prstGeom>
          <a:noFill/>
          <a:ln>
            <a:no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scene3d>
              <a:camera prst="orthographicFront"/>
              <a:lightRig rig="threePt" dir="t"/>
            </a:scene3d>
          </a:bodyPr>
          <a:p>
            <a:pPr algn="ctr"/>
            <a:r>
              <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rPr>
              <a:t>北方国际教育集团</a:t>
            </a:r>
            <a:endParaRPr lang="zh-CN" altLang="en-US" sz="2135" b="1">
              <a:solidFill>
                <a:srgbClr val="0068B7"/>
              </a:solidFill>
              <a:effectLst>
                <a:outerShdw blurRad="38100" dist="19050" dir="2700000" algn="tl" rotWithShape="0">
                  <a:schemeClr val="dk1">
                    <a:alpha val="40000"/>
                  </a:schemeClr>
                </a:outerShdw>
              </a:effectLst>
              <a:latin typeface="Bahnschrift Condensed" panose="020B0502040204020203" charset="0"/>
              <a:ea typeface="微软雅黑" panose="020B0503020204020204" charset="-122"/>
            </a:endParaRPr>
          </a:p>
        </p:txBody>
      </p:sp>
      <p:pic>
        <p:nvPicPr>
          <p:cNvPr id="9" name="图片 8" descr="图片1"/>
          <p:cNvPicPr>
            <a:picLocks noChangeAspect="1"/>
          </p:cNvPicPr>
          <p:nvPr/>
        </p:nvPicPr>
        <p:blipFill>
          <a:blip r:embed="rId3"/>
          <a:stretch>
            <a:fillRect/>
          </a:stretch>
        </p:blipFill>
        <p:spPr>
          <a:xfrm>
            <a:off x="239607" y="165100"/>
            <a:ext cx="696807" cy="76877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423546"/>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sp>
        <p:nvSpPr>
          <p:cNvPr id="5" name="Title 6"/>
          <p:cNvSpPr txBox="1"/>
          <p:nvPr>
            <p:custDataLst>
              <p:tags r:id="rId3"/>
            </p:custDataLst>
          </p:nvPr>
        </p:nvSpPr>
        <p:spPr>
          <a:xfrm>
            <a:off x="613410" y="1384300"/>
            <a:ext cx="11120755" cy="1451610"/>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漏电传感器安装在充配电总成内，通过动力总线与连接整车控制器、仪表、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、电机控制器、网关等。当漏电传感器检测到漏电故障后，仪表指示灯点亮、</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控制正、负极接触器高压断电。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2" name="图片 110"/>
          <p:cNvPicPr>
            <a:picLocks noChangeAspect="1"/>
          </p:cNvPicPr>
          <p:nvPr/>
        </p:nvPicPr>
        <p:blipFill>
          <a:blip r:embed="rId4"/>
          <a:stretch>
            <a:fillRect/>
          </a:stretch>
        </p:blipFill>
        <p:spPr>
          <a:xfrm>
            <a:off x="2185035" y="3053080"/>
            <a:ext cx="8679180" cy="3160395"/>
          </a:xfrm>
          <a:prstGeom prst="rect">
            <a:avLst/>
          </a:prstGeom>
          <a:noFill/>
          <a:ln>
            <a:noFill/>
          </a:ln>
        </p:spPr>
      </p:pic>
    </p:spTree>
    <p:custDataLst>
      <p:tags r:id="rId5"/>
    </p:custData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sp>
        <p:nvSpPr>
          <p:cNvPr id="11" name="Title 6"/>
          <p:cNvSpPr txBox="1"/>
          <p:nvPr>
            <p:custDataLst>
              <p:tags r:id="rId3"/>
            </p:custDataLst>
          </p:nvPr>
        </p:nvSpPr>
        <p:spPr>
          <a:xfrm>
            <a:off x="618490" y="927100"/>
            <a:ext cx="10999470" cy="1202055"/>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PLUS EV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50000"/>
              </a:lnSpc>
              <a:spcAft>
                <a:spcPts val="800"/>
              </a:spcAft>
            </a:pP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PLUS EV</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漏电检测集成在高压监控模块</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HVSU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内，通过数据线将信息传递给</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BMS</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，当高压监控模块</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HVSU</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检测到漏电故障后，仪表指示灯点亮、</a:t>
            </a:r>
            <a:r>
              <a:rPr lang="en-US" altLang="zh-CN"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BMC</a:t>
            </a:r>
            <a:r>
              <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控制正、负极接触器高压断电。</a:t>
            </a:r>
            <a:endParaRPr lang="zh-CN" altLang="en-US" sz="17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3" name="图片 111"/>
          <p:cNvPicPr>
            <a:picLocks noChangeAspect="1"/>
          </p:cNvPicPr>
          <p:nvPr/>
        </p:nvPicPr>
        <p:blipFill>
          <a:blip r:embed="rId4"/>
          <a:stretch>
            <a:fillRect/>
          </a:stretch>
        </p:blipFill>
        <p:spPr>
          <a:xfrm>
            <a:off x="1311275" y="2792095"/>
            <a:ext cx="9613900" cy="2717800"/>
          </a:xfrm>
          <a:prstGeom prst="rect">
            <a:avLst/>
          </a:prstGeom>
          <a:noFill/>
          <a:ln>
            <a:noFill/>
          </a:ln>
        </p:spPr>
      </p:pic>
    </p:spTree>
    <p:custDataLst>
      <p:tags r:id="rId5"/>
    </p:custData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任务实施</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1041400" y="1198880"/>
            <a:ext cx="2047875" cy="5060315"/>
          </a:xfrm>
          <a:prstGeom prst="rect">
            <a:avLst/>
          </a:prstGeom>
          <a:noFill/>
          <a:ln w="3175">
            <a:noFill/>
            <a:prstDash val="dash"/>
          </a:ln>
        </p:spPr>
        <p:txBody>
          <a:bodyPr wrap="square" lIns="63500" tIns="25400" rIns="63500" bIns="25400" anchor="ctr" anchorCtr="0"/>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实施电动汽车高压维修时，一定要遵守电动汽车维修的高压防护规范，设置车辆标识和安全工作区、按要求佩戴高压防护用具、严格遵守高压操作流程。</a:t>
            </a:r>
            <a:endParaRPr lang="zh-CN" altLang="en-US" sz="16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2" name="http://photo-static-api.fotomore.com/creative/vcg/veer/400/new/VCG41N453076793.jpg?uid=386&amp;timestamp=1716362817&amp;sign=aa1135b41c64cdff035aed3f98502fb1" descr="汽车修理车间"/>
          <p:cNvPicPr>
            <a:picLocks noChangeAspect="1"/>
          </p:cNvPicPr>
          <p:nvPr>
            <p:custDataLst>
              <p:tags r:id="rId4"/>
            </p:custDataLst>
          </p:nvPr>
        </p:nvPicPr>
        <p:blipFill>
          <a:blip r:embed="rId5"/>
          <a:stretch>
            <a:fillRect/>
          </a:stretch>
        </p:blipFill>
        <p:spPr>
          <a:xfrm>
            <a:off x="3447415" y="1906270"/>
            <a:ext cx="7548880" cy="3981450"/>
          </a:xfrm>
          <a:prstGeom prst="rect">
            <a:avLst/>
          </a:prstGeom>
        </p:spPr>
      </p:pic>
    </p:spTree>
    <p:custDataLst>
      <p:tags r:id="rId6"/>
    </p:custData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04838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兆欧表也称手持式绝缘电阻测试仪，是专门用来检测电气设备或电气线路等对地绝缘阻值的工具，用于保证这些设备、电器和线路工作在正常状态，避免发生触电伤亡及设备损坏等事故。</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4" name="图片 112"/>
          <p:cNvPicPr>
            <a:picLocks noChangeAspect="1"/>
          </p:cNvPicPr>
          <p:nvPr/>
        </p:nvPicPr>
        <p:blipFill>
          <a:blip r:embed="rId7"/>
          <a:stretch>
            <a:fillRect/>
          </a:stretch>
        </p:blipFill>
        <p:spPr>
          <a:xfrm>
            <a:off x="4147820" y="2550795"/>
            <a:ext cx="4202430" cy="3927475"/>
          </a:xfrm>
          <a:prstGeom prst="rect">
            <a:avLst/>
          </a:prstGeom>
          <a:noFill/>
          <a:ln>
            <a:noFill/>
          </a:ln>
        </p:spPr>
      </p:pic>
    </p:spTree>
    <p:custDataLst>
      <p:tags r:id="rId8"/>
    </p:custData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554480"/>
          </a:xfrm>
          <a:prstGeom prst="rect">
            <a:avLst/>
          </a:prstGeom>
          <a:noFill/>
          <a:ln w="3175">
            <a:noFill/>
            <a:prstDash val="dash"/>
          </a:ln>
        </p:spPr>
        <p:txBody>
          <a:bodyPr wrap="square" lIns="63500" tIns="25400" rIns="63500" bIns="25400" anchor="ctr" anchorCtr="0">
            <a:normAutofit lnSpcReduction="2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结构</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兆欧表外表结构分为以下区域：</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显示区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测量数据及功能符号的显示功能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按键区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选择基本功能。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247650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转盘开关</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测量功能档位的选择。</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测量端口区如下所示：</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①</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低电阻插孔正端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②</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低电阻插孔负端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③</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交直流电压测量及绝缘电阻测量输入插孔正端</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endPar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④</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交直流电压测量及绝缘电阻测量输入插孔负端</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502410"/>
            <a:ext cx="10972165" cy="1501140"/>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兆欧表的原理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兆欧表是通过给被测部件施加电压的方式测量其与外壳的绝缘电阻。测量时，根据所选择的电压等级向被测部件和外壳之间施加同级别电压，例如，选择</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1000V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直流档，则兆欧表向被测部件和外壳之间施加</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1000V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直流电压，据此检测电流的大小以判断其绝缘性能。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14014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兆欧表的使用方法</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）插表笔</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将红色表笔插入</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插孔（红色孔），黑色表笔插入</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“EARTH”</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插孔（黑色孔）。</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）选档位</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将转盘开关旋转置</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INSUATION</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（绝缘电阻区）然后选择您需要的测试电压。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5" name="图片 113"/>
          <p:cNvPicPr>
            <a:picLocks noChangeAspect="1"/>
          </p:cNvPicPr>
          <p:nvPr/>
        </p:nvPicPr>
        <p:blipFill>
          <a:blip r:embed="rId7"/>
          <a:stretch>
            <a:fillRect/>
          </a:stretch>
        </p:blipFill>
        <p:spPr>
          <a:xfrm>
            <a:off x="2952115" y="2889885"/>
            <a:ext cx="6593840" cy="3602355"/>
          </a:xfrm>
          <a:prstGeom prst="rect">
            <a:avLst/>
          </a:prstGeom>
          <a:noFill/>
          <a:ln>
            <a:noFill/>
          </a:ln>
        </p:spPr>
      </p:pic>
    </p:spTree>
    <p:custDataLst>
      <p:tags r:id="rId8"/>
    </p:custData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86423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）验表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将红表笔和黑表笔相接，按下</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“TEST”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按钮，读数应为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，若不为零，证明兆欧表读数不准确。</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6" name="图片 114"/>
          <p:cNvPicPr>
            <a:picLocks noChangeAspect="1"/>
          </p:cNvPicPr>
          <p:nvPr/>
        </p:nvPicPr>
        <p:blipFill>
          <a:blip r:embed="rId7"/>
          <a:stretch>
            <a:fillRect/>
          </a:stretch>
        </p:blipFill>
        <p:spPr>
          <a:xfrm>
            <a:off x="2910840" y="2456815"/>
            <a:ext cx="6676390" cy="3770630"/>
          </a:xfrm>
          <a:prstGeom prst="rect">
            <a:avLst/>
          </a:prstGeom>
          <a:noFill/>
          <a:ln>
            <a:noFill/>
          </a:ln>
        </p:spPr>
      </p:pic>
    </p:spTree>
    <p:custDataLst>
      <p:tags r:id="rId8"/>
    </p:custData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兆欧表的使用</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436370"/>
            <a:ext cx="10972165" cy="96456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）将表笔并联到待测电路</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一般将黑表笔接所测部件的外壳，红表笔接所测部件高压连接部分。</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 </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按下</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“TEST”</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按钮，然后从显示屏主显示区读出当前电阻值。</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7" name="图片 115"/>
          <p:cNvPicPr>
            <a:picLocks noChangeAspect="1"/>
          </p:cNvPicPr>
          <p:nvPr/>
        </p:nvPicPr>
        <p:blipFill>
          <a:blip r:embed="rId7"/>
          <a:stretch>
            <a:fillRect/>
          </a:stretch>
        </p:blipFill>
        <p:spPr>
          <a:xfrm>
            <a:off x="3499485" y="2578735"/>
            <a:ext cx="5192395" cy="4056380"/>
          </a:xfrm>
          <a:prstGeom prst="rect">
            <a:avLst/>
          </a:prstGeom>
          <a:noFill/>
          <a:ln>
            <a:noFill/>
          </a:ln>
        </p:spPr>
      </p:pic>
    </p:spTree>
    <p:custDataLst>
      <p:tags r:id="rId8"/>
    </p:custData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6" name="直接连接符 5"/>
          <p:cNvCxnSpPr/>
          <p:nvPr>
            <p:custDataLst>
              <p:tags r:id="rId1"/>
            </p:custDataLst>
          </p:nvPr>
        </p:nvCxnSpPr>
        <p:spPr>
          <a:xfrm>
            <a:off x="457204" y="304802"/>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3" name="矩形 2"/>
          <p:cNvSpPr/>
          <p:nvPr>
            <p:custDataLst>
              <p:tags r:id="rId2"/>
            </p:custDataLst>
          </p:nvPr>
        </p:nvSpPr>
        <p:spPr>
          <a:xfrm>
            <a:off x="512573" y="609576"/>
            <a:ext cx="11166853" cy="5943647"/>
          </a:xfrm>
          <a:prstGeom prst="rect">
            <a:avLst/>
          </a:prstGeom>
          <a:solidFill>
            <a:schemeClr val="lt1"/>
          </a:solidFill>
          <a:ln>
            <a:noFill/>
          </a:ln>
          <a:effectLst>
            <a:outerShdw blurRad="1270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719455" y="1502410"/>
            <a:ext cx="10753725" cy="4157345"/>
          </a:xfrm>
          <a:prstGeom prst="rect">
            <a:avLst/>
          </a:prstGeom>
          <a:noFill/>
          <a:ln>
            <a:noFill/>
          </a:ln>
        </p:spPr>
      </p:pic>
    </p:spTree>
    <p:custDataLst>
      <p:tags r:id="rId4"/>
    </p:custData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高压部件的绝缘检测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32905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一旦高压漏电，会导致高压不能上电的现象，此时会出现漏电的故障码。高压漏电的位置包括动力蓄电池组漏电、动力蓄电池输出控制单元漏电、电缆漏电、配电盒漏电、车载充电机漏电、</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DC/DC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漏电、电动压缩机漏电、</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漏电、电机控制器及电机漏电。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8" name="图片 116"/>
          <p:cNvPicPr>
            <a:picLocks noChangeAspect="1"/>
          </p:cNvPicPr>
          <p:nvPr/>
        </p:nvPicPr>
        <p:blipFill>
          <a:blip r:embed="rId7"/>
          <a:stretch>
            <a:fillRect/>
          </a:stretch>
        </p:blipFill>
        <p:spPr>
          <a:xfrm>
            <a:off x="3075940" y="2851785"/>
            <a:ext cx="6345555" cy="3591560"/>
          </a:xfrm>
          <a:prstGeom prst="rect">
            <a:avLst/>
          </a:prstGeom>
          <a:noFill/>
          <a:ln>
            <a:noFill/>
          </a:ln>
        </p:spPr>
      </p:pic>
    </p:spTree>
    <p:custDataLst>
      <p:tags r:id="rId8"/>
    </p:custData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高压部件的绝缘检测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71600"/>
            <a:ext cx="10972165" cy="124650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目前动力蓄电池均为整体式，在绝对排除除动力蓄电池之外的不存在绝缘故障的前提下才可以对动力蓄电池进行绝缘检测，对动力蓄电池的绝缘检查要对正负极接触器前后分别检测，对与有分压接触器的动力蓄电池更是要分段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19" name="图片 117"/>
          <p:cNvPicPr>
            <a:picLocks noChangeAspect="1"/>
          </p:cNvPicPr>
          <p:nvPr/>
        </p:nvPicPr>
        <p:blipFill>
          <a:blip r:embed="rId7"/>
          <a:stretch>
            <a:fillRect/>
          </a:stretch>
        </p:blipFill>
        <p:spPr>
          <a:xfrm>
            <a:off x="2767965" y="2618105"/>
            <a:ext cx="6656070" cy="3810000"/>
          </a:xfrm>
          <a:prstGeom prst="rect">
            <a:avLst/>
          </a:prstGeom>
          <a:noFill/>
          <a:ln>
            <a:noFill/>
          </a:ln>
        </p:spPr>
      </p:pic>
    </p:spTree>
    <p:custDataLst>
      <p:tags r:id="rId8"/>
    </p:custData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2780030"/>
          </a:xfrm>
          <a:prstGeom prst="rect">
            <a:avLst/>
          </a:prstGeom>
          <a:noFill/>
          <a:ln w="3175">
            <a:noFill/>
            <a:prstDash val="dash"/>
          </a:ln>
        </p:spPr>
        <p:txBody>
          <a:bodyPr wrap="square" lIns="63500" tIns="25400" rIns="63500" bIns="25400" anchor="ctr" anchorCtr="0">
            <a:normAutofit lnSpcReduction="10000"/>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影响</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秦</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EV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出现严重漏电后，会导致预充失败，并产生故障码。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原因</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动力蓄电池、电驱动总成、充配电总成、空调压缩机、</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高压系统绝缘性能差。</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故障码</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P1A0000-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严重漏电故障</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P1A0100-</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一般漏电故障</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164274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检测</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点火开关</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OFF</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档，检查高压模块是否漏电。</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1</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）断开动力蓄电池直流母线。测量</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、压缩机和电池加热</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PTC</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线束端绝缘阻值，若小于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500kΩ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pic>
        <p:nvPicPr>
          <p:cNvPr id="120" name="图片 118"/>
          <p:cNvPicPr>
            <a:picLocks noChangeAspect="1"/>
          </p:cNvPicPr>
          <p:nvPr/>
        </p:nvPicPr>
        <p:blipFill>
          <a:blip r:embed="rId7"/>
          <a:stretch>
            <a:fillRect/>
          </a:stretch>
        </p:blipFill>
        <p:spPr>
          <a:xfrm>
            <a:off x="3448685" y="3169920"/>
            <a:ext cx="5294630" cy="3305810"/>
          </a:xfrm>
          <a:prstGeom prst="rect">
            <a:avLst/>
          </a:prstGeom>
          <a:noFill/>
          <a:ln>
            <a:noFill/>
          </a:ln>
        </p:spPr>
      </p:pic>
    </p:spTree>
    <p:custDataLst>
      <p:tags r:id="rId8"/>
    </p:custData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1" name="直接连接符 10"/>
          <p:cNvCxnSpPr/>
          <p:nvPr>
            <p:custDataLst>
              <p:tags r:id="rId1"/>
            </p:custDataLst>
          </p:nvPr>
        </p:nvCxnSpPr>
        <p:spPr>
          <a:xfrm>
            <a:off x="457204" y="1371611"/>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2" name="文本框 6"/>
          <p:cNvSpPr txBox="1"/>
          <p:nvPr>
            <p:custDataLst>
              <p:tags r:id="rId2"/>
            </p:custDataLst>
          </p:nvPr>
        </p:nvSpPr>
        <p:spPr>
          <a:xfrm>
            <a:off x="457204" y="33274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b"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秦</a:t>
            </a:r>
            <a:r>
              <a:rPr lang="en-US" altLang="zh-CN" dirty="0" err="1">
                <a:solidFill>
                  <a:schemeClr val="dk1"/>
                </a:solidFill>
                <a:sym typeface="微软雅黑" panose="020B0503020204020204" charset="-122"/>
              </a:rPr>
              <a:t>EV</a:t>
            </a:r>
            <a:r>
              <a:rPr lang="zh-CN" altLang="en-US" dirty="0" err="1">
                <a:solidFill>
                  <a:schemeClr val="dk1"/>
                </a:solidFill>
                <a:sym typeface="微软雅黑" panose="020B0503020204020204" charset="-122"/>
              </a:rPr>
              <a:t>严重漏电故障的检测</a:t>
            </a:r>
            <a:endParaRPr lang="zh-CN" altLang="en-US" dirty="0" err="1">
              <a:solidFill>
                <a:schemeClr val="dk1"/>
              </a:solidFill>
              <a:sym typeface="微软雅黑" panose="020B0503020204020204" charset="-122"/>
            </a:endParaRPr>
          </a:p>
        </p:txBody>
      </p:sp>
      <p:grpSp>
        <p:nvGrpSpPr>
          <p:cNvPr id="15" name="组合 14"/>
          <p:cNvGrpSpPr/>
          <p:nvPr>
            <p:custDataLst>
              <p:tags r:id="rId3"/>
            </p:custDataLst>
          </p:nvPr>
        </p:nvGrpSpPr>
        <p:grpSpPr>
          <a:xfrm>
            <a:off x="9820231" y="2111153"/>
            <a:ext cx="171066" cy="45366"/>
            <a:chOff x="1440" y="2160"/>
            <a:chExt cx="362" cy="96"/>
          </a:xfrm>
        </p:grpSpPr>
        <p:cxnSp>
          <p:nvCxnSpPr>
            <p:cNvPr id="16" name="直接连接符 15"/>
            <p:cNvCxnSpPr/>
            <p:nvPr>
              <p:custDataLst>
                <p:tags r:id="rId4"/>
              </p:custDataLst>
            </p:nvPr>
          </p:nvCxnSpPr>
          <p:spPr>
            <a:xfrm>
              <a:off x="1440" y="2160"/>
              <a:ext cx="36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5"/>
              </p:custDataLst>
            </p:nvPr>
          </p:nvCxnSpPr>
          <p:spPr>
            <a:xfrm>
              <a:off x="1440" y="2256"/>
              <a:ext cx="223" cy="0"/>
            </a:xfrm>
            <a:prstGeom prst="line">
              <a:avLst/>
            </a:prstGeom>
            <a:ln w="19050" cap="rnd">
              <a:solidFill>
                <a:schemeClr val="lt2">
                  <a:lumMod val="85000"/>
                </a:schemeClr>
              </a:solidFill>
            </a:ln>
          </p:spPr>
          <p:style>
            <a:lnRef idx="1">
              <a:schemeClr val="accent1"/>
            </a:lnRef>
            <a:fillRef idx="0">
              <a:schemeClr val="accent1"/>
            </a:fillRef>
            <a:effectRef idx="0">
              <a:schemeClr val="accent1"/>
            </a:effectRef>
            <a:fontRef idx="minor">
              <a:schemeClr val="tx1"/>
            </a:fontRef>
          </p:style>
        </p:cxnSp>
      </p:grpSp>
      <p:sp>
        <p:nvSpPr>
          <p:cNvPr id="8" name="Title 6"/>
          <p:cNvSpPr txBox="1"/>
          <p:nvPr>
            <p:custDataLst>
              <p:tags r:id="rId6"/>
            </p:custDataLst>
          </p:nvPr>
        </p:nvSpPr>
        <p:spPr>
          <a:xfrm>
            <a:off x="762635" y="1384300"/>
            <a:ext cx="10972165" cy="24606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2</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）断开高压配电盒处的高压接插件，用绝缘阻值测试仪分别测试高压配电盒端高压接插件接口端子对地的绝缘阻值，若小于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3</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）断开动力蓄电池直流母线。拔去驱动电机控制器高压接插件用兆欧表测试仪测量电机控制器高压线端绝缘阻值，若阻值小于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4</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）测量所有高压电缆的绝缘阻值，若阻值小于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5MΩ</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则该零部件漏电，需进行更换。</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a:p>
            <a:pPr algn="l" fontAlgn="auto">
              <a:lnSpc>
                <a:spcPct val="120000"/>
              </a:lnSpc>
              <a:spcAft>
                <a:spcPts val="800"/>
              </a:spcAft>
            </a:pP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）若以上都正常，且在</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OK</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档时一直报严重漏电，更换动力蓄电池。</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Tree>
    <p:custDataLst>
      <p:tags r:id="rId7"/>
    </p:custData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谢谢</a:t>
            </a:r>
            <a:endParaRPr lang="zh-CN" altLang="en-US"/>
          </a:p>
        </p:txBody>
      </p:sp>
      <p:pic>
        <p:nvPicPr>
          <p:cNvPr id="12" name="图片 16" descr="C:/Users/ADMIN/AppData/Local/Temp/fig2wpp/@svg_logo-2574&amp;2496.svg"/>
          <p:cNvPicPr>
            <a:picLocks noChangeAspect="1"/>
          </p:cNvPicPr>
          <p:nvPr userDrawn="1">
            <p:custDataLst>
              <p:tags r:id="rId2"/>
            </p:custDataLst>
          </p:nvPr>
        </p:nvPicPr>
        <p:blipFill>
          <a:blip/>
          <a:stretch>
            <a:fillRect/>
          </a:stretch>
        </p:blipFill>
        <p:spPr>
          <a:xfrm>
            <a:off x="4685348" y="5626100"/>
            <a:ext cx="2820670" cy="694690"/>
          </a:xfrm>
          <a:prstGeom prst="rect">
            <a:avLst/>
          </a:prstGeom>
        </p:spPr>
      </p:pic>
      <p:pic>
        <p:nvPicPr>
          <p:cNvPr id="13" name="图片 18" descr="C:/Users/ADMIN/AppData/Local/Temp/fig2wpp/@svg_book-2599&amp;365.svg"/>
          <p:cNvPicPr>
            <a:picLocks noChangeAspect="1"/>
          </p:cNvPicPr>
          <p:nvPr userDrawn="1">
            <p:custDataLst>
              <p:tags r:id="rId3"/>
            </p:custDataLst>
          </p:nvPr>
        </p:nvPicPr>
        <p:blipFill>
          <a:blip/>
          <a:stretch>
            <a:fillRect/>
          </a:stretch>
        </p:blipFill>
        <p:spPr>
          <a:xfrm>
            <a:off x="4888865" y="5854700"/>
            <a:ext cx="282575" cy="227965"/>
          </a:xfrm>
          <a:prstGeom prst="rect">
            <a:avLst/>
          </a:prstGeom>
        </p:spPr>
      </p:pic>
    </p:spTree>
    <p:custDataLst>
      <p:tags r:id="rId4"/>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8" name="标题 7"/>
          <p:cNvSpPr>
            <a:spLocks noGrp="1"/>
          </p:cNvSpPr>
          <p:nvPr>
            <p:ph type="ctrTitle"/>
          </p:nvPr>
        </p:nvSpPr>
        <p:spPr/>
        <p:txBody>
          <a:bodyPr/>
          <a:p>
            <a:r>
              <a:rPr lang="zh-CN" altLang="en-US" sz="4400"/>
              <a:t>目录</a:t>
            </a:r>
            <a:endParaRPr lang="zh-CN" altLang="en-US" sz="4400"/>
          </a:p>
        </p:txBody>
      </p:sp>
      <p:sp>
        <p:nvSpPr>
          <p:cNvPr id="225" name="文本框 224"/>
          <p:cNvSpPr txBox="1"/>
          <p:nvPr>
            <p:custDataLst>
              <p:tags r:id="rId1"/>
            </p:custDataLst>
          </p:nvPr>
        </p:nvSpPr>
        <p:spPr>
          <a:xfrm>
            <a:off x="80645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任务一 高压配电盘及高压配电认识</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电动汽车高压部件的组成</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高压电的传输</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高压配电盒</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4.</a:t>
            </a:r>
            <a:r>
              <a:rPr lang="zh-CN" altLang="en-US" sz="1200" dirty="0">
                <a:latin typeface="微软雅黑" panose="020B0503020204020204" charset="-122"/>
                <a:ea typeface="微软雅黑" panose="020B0503020204020204" charset="-122"/>
                <a:cs typeface="微软雅黑" panose="020B0503020204020204" charset="-122"/>
                <a:sym typeface="+mn-ea"/>
              </a:rPr>
              <a:t>高压电缆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a:t>
            </a:r>
            <a:r>
              <a:rPr lang="zh-CN" altLang="en-US" sz="1200" dirty="0">
                <a:latin typeface="微软雅黑" panose="020B0503020204020204" charset="-122"/>
                <a:ea typeface="微软雅黑" panose="020B0503020204020204" charset="-122"/>
                <a:cs typeface="微软雅黑" panose="020B0503020204020204" charset="-122"/>
                <a:sym typeface="+mn-ea"/>
              </a:rPr>
              <a:t>高压插接器的拔取</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螺栓固定高压线的拆卸</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高压保险丝的更换</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2" name="文本框 1"/>
          <p:cNvSpPr txBox="1"/>
          <p:nvPr>
            <p:custDataLst>
              <p:tags r:id="rId2"/>
            </p:custDataLst>
          </p:nvPr>
        </p:nvSpPr>
        <p:spPr>
          <a:xfrm>
            <a:off x="4476115"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任务二 互锁</a:t>
            </a: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控制的检修</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1.高压互锁定义</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2.高压互锁部件</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高压互锁原理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1.高压互锁验证</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高压互锁</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1</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故障</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4" name="文本框 3"/>
          <p:cNvSpPr txBox="1"/>
          <p:nvPr>
            <p:custDataLst>
              <p:tags r:id="rId3"/>
            </p:custDataLst>
          </p:nvPr>
        </p:nvSpPr>
        <p:spPr>
          <a:xfrm>
            <a:off x="8145780" y="2364740"/>
            <a:ext cx="3239770" cy="4159885"/>
          </a:xfrm>
          <a:prstGeom prst="rect">
            <a:avLst/>
          </a:prstGeom>
          <a:noFill/>
        </p:spPr>
        <p:txBody>
          <a:bodyPr wrap="square" rtlCol="0"/>
          <a:p>
            <a:pPr algn="ctr">
              <a:lnSpc>
                <a:spcPct val="150000"/>
              </a:lnSpc>
              <a:spcAft>
                <a:spcPts val="2000"/>
              </a:spcAft>
            </a:pPr>
            <a:r>
              <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任务三 绝缘安全的检测</a:t>
            </a:r>
            <a:endParaRPr lang="zh-CN" altLang="en-US"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zh-CN" altLang="en-US" sz="1600" dirty="0">
                <a:latin typeface="+mn-ea"/>
                <a:cs typeface="+mn-ea"/>
                <a:sym typeface="+mn-ea"/>
              </a:rPr>
              <a:t>一</a:t>
            </a:r>
            <a:r>
              <a:rPr lang="en-US" altLang="zh-CN" sz="1600" dirty="0">
                <a:latin typeface="+mn-ea"/>
                <a:cs typeface="+mn-ea"/>
                <a:sym typeface="+mn-ea"/>
              </a:rPr>
              <a:t>  </a:t>
            </a:r>
            <a:r>
              <a:rPr lang="zh-CN" altLang="en-US" sz="1600" dirty="0">
                <a:latin typeface="+mn-ea"/>
                <a:cs typeface="+mn-ea"/>
                <a:sym typeface="+mn-ea"/>
              </a:rPr>
              <a:t>技术原理</a:t>
            </a:r>
            <a:endParaRPr lang="zh-CN" altLang="en-US" dirty="0">
              <a:solidFill>
                <a:schemeClr val="tx1"/>
              </a:solidFill>
              <a:latin typeface="+mn-ea"/>
              <a:cs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1.高压绝缘要求</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2.绝缘监测原理</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3.</a:t>
            </a:r>
            <a:r>
              <a:rPr lang="zh-CN" altLang="en-US" sz="1200" dirty="0">
                <a:latin typeface="微软雅黑" panose="020B0503020204020204" charset="-122"/>
                <a:ea typeface="微软雅黑" panose="020B0503020204020204" charset="-122"/>
                <a:cs typeface="微软雅黑" panose="020B0503020204020204" charset="-122"/>
                <a:sym typeface="+mn-ea"/>
              </a:rPr>
              <a:t>绝缘检测电路</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600" dirty="0">
                <a:latin typeface="微软雅黑" panose="020B0503020204020204" charset="-122"/>
                <a:ea typeface="微软雅黑" panose="020B0503020204020204" charset="-122"/>
                <a:cs typeface="微软雅黑" panose="020B0503020204020204" charset="-122"/>
                <a:sym typeface="+mn-ea"/>
              </a:rPr>
              <a:t>二</a:t>
            </a:r>
            <a:r>
              <a:rPr lang="en-US" altLang="zh-CN" sz="1600" dirty="0">
                <a:latin typeface="微软雅黑" panose="020B0503020204020204" charset="-122"/>
                <a:ea typeface="微软雅黑" panose="020B0503020204020204" charset="-122"/>
                <a:cs typeface="微软雅黑" panose="020B0503020204020204" charset="-122"/>
                <a:sym typeface="+mn-ea"/>
              </a:rPr>
              <a:t>  </a:t>
            </a:r>
            <a:r>
              <a:rPr lang="zh-CN" altLang="en-US" sz="1600" dirty="0">
                <a:latin typeface="微软雅黑" panose="020B0503020204020204" charset="-122"/>
                <a:ea typeface="微软雅黑" panose="020B0503020204020204" charset="-122"/>
                <a:cs typeface="微软雅黑" panose="020B0503020204020204" charset="-122"/>
                <a:sym typeface="+mn-ea"/>
              </a:rPr>
              <a:t>任务实施</a:t>
            </a:r>
            <a:endParaRPr lang="zh-CN" altLang="en-US"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zh-CN" altLang="en-US" sz="1200" dirty="0">
                <a:latin typeface="微软雅黑" panose="020B0503020204020204" charset="-122"/>
                <a:ea typeface="微软雅黑" panose="020B0503020204020204" charset="-122"/>
                <a:cs typeface="微软雅黑" panose="020B0503020204020204" charset="-122"/>
                <a:sym typeface="+mn-ea"/>
              </a:rPr>
              <a:t>1.兆欧表的使用</a:t>
            </a:r>
            <a:endParaRPr lang="zh-CN" altLang="en-US" sz="1200" dirty="0">
              <a:latin typeface="微软雅黑" panose="020B0503020204020204" charset="-122"/>
              <a:ea typeface="微软雅黑" panose="020B0503020204020204" charset="-122"/>
              <a:cs typeface="微软雅黑" panose="020B0503020204020204" charset="-122"/>
              <a:sym typeface="+mn-ea"/>
            </a:endParaRPr>
          </a:p>
          <a:p>
            <a:pPr algn="l">
              <a:lnSpc>
                <a:spcPct val="150000"/>
              </a:lnSpc>
            </a:pPr>
            <a:r>
              <a:rPr lang="en-US" altLang="zh-CN" sz="1200" dirty="0">
                <a:latin typeface="微软雅黑" panose="020B0503020204020204" charset="-122"/>
                <a:ea typeface="微软雅黑" panose="020B0503020204020204" charset="-122"/>
                <a:cs typeface="微软雅黑" panose="020B0503020204020204" charset="-122"/>
                <a:sym typeface="+mn-ea"/>
              </a:rPr>
              <a:t>2</a:t>
            </a:r>
            <a:r>
              <a:rPr lang="zh-CN" altLang="en-US" sz="1200" dirty="0">
                <a:latin typeface="微软雅黑" panose="020B0503020204020204" charset="-122"/>
                <a:ea typeface="微软雅黑" panose="020B0503020204020204" charset="-122"/>
                <a:cs typeface="微软雅黑" panose="020B0503020204020204" charset="-122"/>
                <a:sym typeface="+mn-ea"/>
              </a:rPr>
              <a:t>.</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高压部件的绝缘检测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a:p>
            <a:pPr algn="l">
              <a:lnSpc>
                <a:spcPct val="150000"/>
              </a:lnSpc>
            </a:pP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3.</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秦</a:t>
            </a:r>
            <a:r>
              <a:rPr lang="en-US" altLang="zh-CN"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EV</a:t>
            </a:r>
            <a:r>
              <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rPr>
              <a:t>严重漏电故障的检测</a:t>
            </a:r>
            <a:endParaRPr lang="zh-CN" altLang="en-US" sz="1200" dirty="0">
              <a:solidFill>
                <a:schemeClr val="tx1"/>
              </a:solidFill>
              <a:uFillTx/>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635"/>
            <a:ext cx="12191365" cy="1939290"/>
          </a:xfrm>
          <a:prstGeom prst="rect">
            <a:avLst/>
          </a:prstGeom>
          <a:solidFill>
            <a:srgbClr val="1F2E79"/>
          </a:solidFill>
          <a:ln>
            <a:solidFill>
              <a:srgbClr val="1F2E79"/>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标题 2"/>
          <p:cNvSpPr>
            <a:spLocks noGrp="1"/>
          </p:cNvSpPr>
          <p:nvPr>
            <p:ph type="title"/>
            <p:custDataLst>
              <p:tags r:id="rId1"/>
            </p:custDataLst>
          </p:nvPr>
        </p:nvSpPr>
        <p:spPr/>
        <p:txBody>
          <a:bodyPr wrap="square" anchor="t" anchorCtr="0">
            <a:normAutofit/>
          </a:bodyPr>
          <a:lstStyle/>
          <a:p>
            <a:pPr algn="ctr"/>
            <a:r>
              <a:rPr lang="zh-CN" altLang="en-US" sz="4445">
                <a:solidFill>
                  <a:schemeClr val="bg1"/>
                </a:solidFill>
                <a:uFillTx/>
                <a:latin typeface="Arial" panose="020B0604020202020204" pitchFamily="34" charset="0"/>
                <a:ea typeface="微软雅黑" panose="020B0503020204020204" charset="-122"/>
                <a:sym typeface="+mn-ea"/>
              </a:rPr>
              <a:t>任务三 绝缘安全的检测</a:t>
            </a:r>
            <a:endParaRPr lang="zh-CN" altLang="en-US" sz="4445">
              <a:solidFill>
                <a:schemeClr val="bg1"/>
              </a:solidFill>
              <a:uFillTx/>
              <a:latin typeface="Arial" panose="020B0604020202020204" pitchFamily="34" charset="0"/>
              <a:ea typeface="微软雅黑" panose="020B0503020204020204" charset="-122"/>
              <a:sym typeface="+mn-ea"/>
            </a:endParaRPr>
          </a:p>
        </p:txBody>
      </p:sp>
      <p:sp>
        <p:nvSpPr>
          <p:cNvPr id="16" name="文本框 15"/>
          <p:cNvSpPr txBox="1"/>
          <p:nvPr/>
        </p:nvSpPr>
        <p:spPr>
          <a:xfrm>
            <a:off x="1584960" y="3679190"/>
            <a:ext cx="3950335" cy="2856230"/>
          </a:xfrm>
          <a:prstGeom prst="rect">
            <a:avLst/>
          </a:prstGeom>
          <a:noFill/>
        </p:spPr>
        <p:txBody>
          <a:bodyPr wrap="square" rtlCol="0" anchor="t">
            <a:no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一</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技术原理</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zh-CN" altLang="en-US" sz="2000" dirty="0">
                <a:latin typeface="微软雅黑" panose="020B0503020204020204" charset="-122"/>
                <a:ea typeface="微软雅黑" panose="020B0503020204020204" charset="-122"/>
                <a:cs typeface="微软雅黑" panose="020B0503020204020204" charset="-122"/>
                <a:sym typeface="+mn-ea"/>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高压绝缘要求</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绝缘监测原理</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绝缘检测电路</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17" name="文本框 16"/>
          <p:cNvSpPr txBox="1"/>
          <p:nvPr/>
        </p:nvSpPr>
        <p:spPr>
          <a:xfrm>
            <a:off x="6378575" y="3679190"/>
            <a:ext cx="4852670" cy="2214880"/>
          </a:xfrm>
          <a:prstGeom prst="rect">
            <a:avLst/>
          </a:prstGeom>
          <a:noFill/>
        </p:spPr>
        <p:txBody>
          <a:bodyPr wrap="square" rtlCol="0" anchor="t">
            <a:spAutoFit/>
          </a:bodyPr>
          <a:p>
            <a:pPr algn="l">
              <a:lnSpc>
                <a:spcPct val="150000"/>
              </a:lnSpc>
            </a:pPr>
            <a:r>
              <a:rPr lang="zh-CN" altLang="en-US" sz="3200" dirty="0">
                <a:solidFill>
                  <a:schemeClr val="tx1"/>
                </a:solidFill>
                <a:latin typeface="Arial" panose="020B0604020202020204" pitchFamily="34" charset="0"/>
                <a:cs typeface="Arial" panose="020B0604020202020204" pitchFamily="34" charset="0"/>
              </a:rPr>
              <a:t>二</a:t>
            </a:r>
            <a:r>
              <a:rPr lang="en-US" altLang="zh-CN" sz="3200" dirty="0">
                <a:solidFill>
                  <a:schemeClr val="tx1"/>
                </a:solidFill>
                <a:latin typeface="Arial" panose="020B0604020202020204" pitchFamily="34" charset="0"/>
                <a:cs typeface="Arial" panose="020B0604020202020204" pitchFamily="34" charset="0"/>
              </a:rPr>
              <a:t>  </a:t>
            </a:r>
            <a:r>
              <a:rPr lang="zh-CN" altLang="en-US" sz="3200" dirty="0">
                <a:solidFill>
                  <a:schemeClr val="tx1"/>
                </a:solidFill>
                <a:latin typeface="Arial" panose="020B0604020202020204" pitchFamily="34" charset="0"/>
                <a:cs typeface="Arial" panose="020B0604020202020204" pitchFamily="34" charset="0"/>
              </a:rPr>
              <a:t>任务实施</a:t>
            </a:r>
            <a:endParaRPr lang="zh-CN" altLang="en-US" sz="3200" dirty="0">
              <a:solidFill>
                <a:schemeClr val="tx1"/>
              </a:solidFill>
              <a:latin typeface="Arial" panose="020B0604020202020204" pitchFamily="34" charset="0"/>
              <a:cs typeface="Arial" panose="020B0604020202020204" pitchFamily="34" charset="0"/>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1.</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兆欧表的使用</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2.</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高压部件的绝缘检测</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a:p>
            <a:pPr algn="l">
              <a:lnSpc>
                <a:spcPct val="150000"/>
              </a:lnSpc>
            </a:pP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3.</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秦</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EV</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严重漏电故障的检测</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idx="4294967295"/>
          </p:nvPr>
        </p:nvSpPr>
        <p:spPr>
          <a:xfrm>
            <a:off x="695960" y="360000"/>
            <a:ext cx="10800000" cy="720000"/>
          </a:xfrm>
        </p:spPr>
        <p:txBody>
          <a:bodyPr/>
          <a:p>
            <a:r>
              <a:rPr lang="zh-CN" altLang="en-US"/>
              <a:t>学习目标</a:t>
            </a:r>
            <a:endParaRPr lang="zh-CN" altLang="en-US"/>
          </a:p>
        </p:txBody>
      </p:sp>
      <p:sp>
        <p:nvSpPr>
          <p:cNvPr id="5" name="标题 2"/>
          <p:cNvSpPr>
            <a:spLocks noGrp="1"/>
          </p:cNvSpPr>
          <p:nvPr>
            <p:custDataLst>
              <p:tags r:id="rId1"/>
            </p:custDataLst>
          </p:nvPr>
        </p:nvSpPr>
        <p:spPr>
          <a:xfrm>
            <a:off x="1040130" y="1229359"/>
            <a:ext cx="3585600" cy="426993"/>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知识目标</a:t>
            </a:r>
            <a:endParaRPr lang="zh-CN" altLang="en-US" sz="2000" dirty="0"/>
          </a:p>
        </p:txBody>
      </p:sp>
      <p:sp>
        <p:nvSpPr>
          <p:cNvPr id="6" name="矩形 5"/>
          <p:cNvSpPr/>
          <p:nvPr>
            <p:custDataLst>
              <p:tags r:id="rId2"/>
            </p:custDataLst>
          </p:nvPr>
        </p:nvSpPr>
        <p:spPr>
          <a:xfrm>
            <a:off x="1040130" y="1805305"/>
            <a:ext cx="3393440" cy="1254125"/>
          </a:xfrm>
          <a:prstGeom prst="rect">
            <a:avLst/>
          </a:prstGeom>
          <a:noFill/>
        </p:spPr>
        <p:txBody>
          <a:bodyPr wrap="square" lIns="0" tIns="0" rIns="0" bIns="0" rtlCol="0" anchor="t" anchorCtr="0">
            <a:noAutofit/>
          </a:bodyPr>
          <a:p>
            <a:pPr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●新能源汽车绝缘检测的要求
●</a:t>
            </a:r>
            <a:r>
              <a:rPr lang="zh-CN" altLang="en-US" sz="1400" dirty="0">
                <a:solidFill>
                  <a:schemeClr val="tx1">
                    <a:lumMod val="85000"/>
                    <a:lumOff val="15000"/>
                  </a:schemeClr>
                </a:solidFill>
                <a:latin typeface="+mn-ea"/>
                <a:cs typeface="+mn-ea"/>
              </a:rPr>
              <a:t>新能源汽车绝缘检测的方式和等级</a:t>
            </a:r>
            <a:endParaRPr lang="zh-CN" altLang="en-US" sz="1400" dirty="0">
              <a:solidFill>
                <a:schemeClr val="tx1">
                  <a:lumMod val="85000"/>
                  <a:lumOff val="15000"/>
                </a:schemeClr>
              </a:solidFill>
              <a:latin typeface="+mn-ea"/>
              <a:cs typeface="+mn-ea"/>
            </a:endParaRPr>
          </a:p>
        </p:txBody>
      </p:sp>
      <p:sp>
        <p:nvSpPr>
          <p:cNvPr id="7" name="标题 2"/>
          <p:cNvSpPr>
            <a:spLocks noGrp="1"/>
          </p:cNvSpPr>
          <p:nvPr>
            <p:custDataLst>
              <p:tags r:id="rId3"/>
            </p:custDataLst>
          </p:nvPr>
        </p:nvSpPr>
        <p:spPr>
          <a:xfrm>
            <a:off x="6355715" y="1268730"/>
            <a:ext cx="4120515" cy="426720"/>
          </a:xfrm>
          <a:prstGeom prst="rect">
            <a:avLst/>
          </a:prstGeom>
        </p:spPr>
        <p:txBody>
          <a:bodyPr vert="horz" wrap="square" lIns="0" tIns="0" rIns="0" bIns="0" rtlCol="0" anchor="b" anchorCtr="0">
            <a:noAutofit/>
          </a:bodyPr>
          <a:lstStyle>
            <a:lvl1pPr algn="l" defTabSz="914400" rtl="0" eaLnBrk="1" latinLnBrk="0" hangingPunct="1">
              <a:lnSpc>
                <a:spcPct val="100000"/>
              </a:lnSpc>
              <a:spcBef>
                <a:spcPct val="0"/>
              </a:spcBef>
              <a:buNone/>
              <a:defRPr sz="3200" b="1" kern="1200">
                <a:solidFill>
                  <a:schemeClr val="tx1"/>
                </a:solidFill>
                <a:latin typeface="MiSans Bold" panose="00000800000000000000" charset="-122"/>
                <a:ea typeface="+mj-ea"/>
                <a:cs typeface="+mj-cs"/>
                <a:sym typeface="MiSans Bold" panose="00000800000000000000" charset="-122"/>
              </a:defRPr>
            </a:lvl1pPr>
          </a:lstStyle>
          <a:p>
            <a:r>
              <a:rPr lang="zh-CN" altLang="en-US" sz="2000" dirty="0"/>
              <a:t>能力目标</a:t>
            </a:r>
            <a:endParaRPr lang="zh-CN" altLang="en-US" sz="2000" dirty="0"/>
          </a:p>
        </p:txBody>
      </p:sp>
      <p:sp>
        <p:nvSpPr>
          <p:cNvPr id="8" name="矩形 7"/>
          <p:cNvSpPr/>
          <p:nvPr>
            <p:custDataLst>
              <p:tags r:id="rId4"/>
            </p:custDataLst>
          </p:nvPr>
        </p:nvSpPr>
        <p:spPr>
          <a:xfrm>
            <a:off x="6356350" y="1805305"/>
            <a:ext cx="4927600" cy="1119505"/>
          </a:xfrm>
          <a:prstGeom prst="rect">
            <a:avLst/>
          </a:prstGeom>
          <a:noFill/>
        </p:spPr>
        <p:txBody>
          <a:bodyPr wrap="square" lIns="0" tIns="0" rIns="0" bIns="0" rtlCol="0" anchor="t" anchorCtr="0">
            <a:noAutofit/>
          </a:bodyPr>
          <a:p>
            <a:pPr lvl="0" algn="l" fontAlgn="auto">
              <a:lnSpc>
                <a:spcPct val="150000"/>
              </a:lnSpc>
              <a:spcAft>
                <a:spcPts val="800"/>
              </a:spcAft>
            </a:pPr>
            <a:r>
              <a:rPr lang="zh-CN" altLang="en-US" sz="14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●兆欧表的使用
●新能源汽车绝缘故障的检测</a:t>
            </a:r>
            <a:endParaRPr lang="zh-CN" altLang="en-US" sz="1400" dirty="0">
              <a:solidFill>
                <a:schemeClr val="tx1">
                  <a:lumMod val="85000"/>
                  <a:lumOff val="15000"/>
                </a:schemeClr>
              </a:solidFill>
              <a:latin typeface="+mn-ea"/>
              <a:cs typeface="+mn-ea"/>
            </a:endParaRPr>
          </a:p>
        </p:txBody>
      </p:sp>
      <p:cxnSp>
        <p:nvCxnSpPr>
          <p:cNvPr id="9" name="直接连接符 8"/>
          <p:cNvCxnSpPr/>
          <p:nvPr/>
        </p:nvCxnSpPr>
        <p:spPr>
          <a:xfrm flipH="1">
            <a:off x="6104890" y="1169670"/>
            <a:ext cx="60960" cy="5093335"/>
          </a:xfrm>
          <a:prstGeom prst="line">
            <a:avLst/>
          </a:prstGeom>
        </p:spPr>
        <p:style>
          <a:lnRef idx="1">
            <a:schemeClr val="accent1"/>
          </a:lnRef>
          <a:fillRef idx="0">
            <a:schemeClr val="accent1"/>
          </a:fillRef>
          <a:effectRef idx="0">
            <a:schemeClr val="accent1"/>
          </a:effectRef>
          <a:fontRef idx="minor">
            <a:schemeClr val="tx1"/>
          </a:fontRef>
        </p:style>
      </p:cxnSp>
    </p:spTree>
    <p:custDataLst>
      <p:tags r:id="rId5"/>
    </p:custDataLst>
  </p:cSld>
  <p:clrMapOvr>
    <a:masterClrMapping/>
  </p:clrMapOvr>
  <mc:AlternateContent xmlns:mc="http://schemas.openxmlformats.org/markup-compatibility/2006">
    <mc:Choice xmlns:p14="http://schemas.microsoft.com/office/powerpoint/2010/main" Requires="p14">
      <p:transition p14:dur="500">
        <p:fade/>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dirty="0" err="1">
                <a:solidFill>
                  <a:schemeClr val="dk1"/>
                </a:solidFill>
                <a:sym typeface="微软雅黑" panose="020B0503020204020204" charset="-122"/>
              </a:rPr>
              <a:t>技术原理</a:t>
            </a:r>
            <a:endParaRPr lang="zh-CN" dirty="0" err="1">
              <a:solidFill>
                <a:schemeClr val="dk1"/>
              </a:solidFill>
              <a:sym typeface="微软雅黑" panose="020B0503020204020204" charset="-122"/>
            </a:endParaRPr>
          </a:p>
        </p:txBody>
      </p:sp>
      <p:sp>
        <p:nvSpPr>
          <p:cNvPr id="11" name="Title 6"/>
          <p:cNvSpPr txBox="1"/>
          <p:nvPr>
            <p:custDataLst>
              <p:tags r:id="rId3"/>
            </p:custDataLst>
          </p:nvPr>
        </p:nvSpPr>
        <p:spPr>
          <a:xfrm>
            <a:off x="868045" y="4693920"/>
            <a:ext cx="10867390" cy="989330"/>
          </a:xfrm>
          <a:prstGeom prst="rect">
            <a:avLst/>
          </a:prstGeom>
          <a:noFill/>
          <a:ln w="3175">
            <a:noFill/>
            <a:prstDash val="dash"/>
          </a:ln>
        </p:spPr>
        <p:txBody>
          <a:bodyPr wrap="square" lIns="63500" tIns="25400" rIns="63500" bIns="25400" anchor="ctr"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gn="l" fontAlgn="auto">
              <a:lnSpc>
                <a:spcPct val="150000"/>
              </a:lnSpc>
              <a:spcAft>
                <a:spcPts val="800"/>
              </a:spcAft>
            </a:pP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按照国标文件，对电动汽车的绝缘要求是直流电路不小于</a:t>
            </a:r>
            <a:r>
              <a:rPr lang="en-US" altLang="zh-CN"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500Ω/V</a:t>
            </a:r>
            <a:r>
              <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rPr>
              <a:t>，电动汽车的高压直流电均在几百伏，要求高压系统具有良好的绝缘性能。</a:t>
            </a:r>
            <a:endParaRPr lang="zh-CN" altLang="en-US" sz="1800"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custDataLst>
              <p:tags r:id="rId4"/>
            </p:custDataLst>
          </p:nvPr>
        </p:nvSpPr>
        <p:spPr>
          <a:xfrm>
            <a:off x="1015496" y="4260662"/>
            <a:ext cx="10161008" cy="25402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015">
              <a:solidFill>
                <a:schemeClr val="lt1"/>
              </a:solidFill>
              <a:latin typeface="微软雅黑" panose="020B0503020204020204" charset="-122"/>
              <a:ea typeface="微软雅黑" panose="020B0503020204020204" charset="-122"/>
            </a:endParaRPr>
          </a:p>
        </p:txBody>
      </p:sp>
      <p:pic>
        <p:nvPicPr>
          <p:cNvPr id="75" name="图片 74"/>
          <p:cNvPicPr>
            <a:picLocks noChangeAspect="1"/>
          </p:cNvPicPr>
          <p:nvPr/>
        </p:nvPicPr>
        <p:blipFill>
          <a:blip r:embed="rId5"/>
          <a:stretch>
            <a:fillRect/>
          </a:stretch>
        </p:blipFill>
        <p:spPr>
          <a:xfrm>
            <a:off x="4446270" y="1106170"/>
            <a:ext cx="3298825" cy="2976245"/>
          </a:xfrm>
          <a:prstGeom prst="rect">
            <a:avLst/>
          </a:prstGeom>
          <a:noFill/>
          <a:ln>
            <a:noFill/>
          </a:ln>
        </p:spPr>
      </p:pic>
    </p:spTree>
    <p:custDataLst>
      <p:tags r:id="rId6"/>
    </p:custData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绝缘监测原理</a:t>
            </a:r>
            <a:endParaRPr lang="zh-CN" altLang="en-US" dirty="0" err="1">
              <a:solidFill>
                <a:schemeClr val="dk1"/>
              </a:solidFill>
              <a:sym typeface="微软雅黑" panose="020B0503020204020204" charset="-122"/>
            </a:endParaRPr>
          </a:p>
        </p:txBody>
      </p:sp>
      <p:sp>
        <p:nvSpPr>
          <p:cNvPr id="2" name="文本框 1"/>
          <p:cNvSpPr txBox="1"/>
          <p:nvPr/>
        </p:nvSpPr>
        <p:spPr>
          <a:xfrm>
            <a:off x="831850" y="927100"/>
            <a:ext cx="10902950" cy="1814830"/>
          </a:xfrm>
          <a:prstGeom prst="rect">
            <a:avLst/>
          </a:prstGeom>
          <a:noFill/>
        </p:spPr>
        <p:txBody>
          <a:bodyPr wrap="square" rtlCol="0" anchor="t">
            <a:noAutofit/>
          </a:bodyPr>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为了防止纯电动汽车高压漏电，保护乘客、维修人员等不受高压电的伤害，</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需要实时检测高压电路的绝缘性能。</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设计有高压漏电检测设备，如图</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2-38</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所示。高压漏电检测设备的电路来检测动力蓄电池内部总正接触器、总负接触器与底盘的绝缘电阻。</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pic>
        <p:nvPicPr>
          <p:cNvPr id="110" name="图片 108"/>
          <p:cNvPicPr>
            <a:picLocks noChangeAspect="1"/>
          </p:cNvPicPr>
          <p:nvPr/>
        </p:nvPicPr>
        <p:blipFill>
          <a:blip r:embed="rId3"/>
          <a:stretch>
            <a:fillRect/>
          </a:stretch>
        </p:blipFill>
        <p:spPr>
          <a:xfrm>
            <a:off x="3807460" y="2513965"/>
            <a:ext cx="5760720" cy="3660140"/>
          </a:xfrm>
          <a:prstGeom prst="rect">
            <a:avLst/>
          </a:prstGeom>
          <a:noFill/>
          <a:ln>
            <a:noFill/>
          </a:ln>
        </p:spPr>
      </p:pic>
    </p:spTree>
    <p:custDataLst>
      <p:tags r:id="rId4"/>
    </p:custData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绝缘监测原理</a:t>
            </a:r>
            <a:endParaRPr lang="zh-CN" altLang="en-US" dirty="0" err="1">
              <a:solidFill>
                <a:schemeClr val="dk1"/>
              </a:solidFill>
              <a:sym typeface="微软雅黑" panose="020B0503020204020204" charset="-122"/>
            </a:endParaRPr>
          </a:p>
        </p:txBody>
      </p:sp>
      <p:sp>
        <p:nvSpPr>
          <p:cNvPr id="2" name="文本框 1"/>
          <p:cNvSpPr txBox="1"/>
          <p:nvPr/>
        </p:nvSpPr>
        <p:spPr>
          <a:xfrm>
            <a:off x="831850" y="1079500"/>
            <a:ext cx="10902950" cy="1018540"/>
          </a:xfrm>
          <a:prstGeom prst="rect">
            <a:avLst/>
          </a:prstGeom>
          <a:noFill/>
        </p:spPr>
        <p:txBody>
          <a:bodyPr wrap="square" rtlCol="0" anchor="t">
            <a:noAutofit/>
          </a:bodyPr>
          <a:p>
            <a:pPr algn="l" fontAlgn="auto">
              <a:lnSpc>
                <a:spcPct val="150000"/>
              </a:lnSpc>
              <a:spcAft>
                <a:spcPts val="800"/>
              </a:spcAft>
            </a:pP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若检测高压绝缘电阻低于安全值，</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BMS</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会通过降低动力蓄电池输出功率、切断高压电路等措施避免漏电引起的触电事故，并通过</a:t>
            </a:r>
            <a:r>
              <a:rPr lang="en-US" altLang="zh-CN"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VCU</a:t>
            </a:r>
            <a:r>
              <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rPr>
              <a:t>使仪表点亮警告灯或文字提示。</a:t>
            </a: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a:p>
            <a:pPr algn="l" fontAlgn="auto">
              <a:lnSpc>
                <a:spcPct val="150000"/>
              </a:lnSpc>
              <a:spcAft>
                <a:spcPts val="800"/>
              </a:spcAft>
            </a:pPr>
            <a:endParaRPr lang="zh-CN" altLang="en-US" spc="100" dirty="0">
              <a:ln w="3175">
                <a:noFill/>
                <a:prstDash val="dash"/>
              </a:ln>
              <a:solidFill>
                <a:schemeClr val="dk1">
                  <a:lumMod val="75000"/>
                  <a:lumOff val="25000"/>
                </a:schemeClr>
              </a:solidFill>
              <a:uFillTx/>
              <a:latin typeface="微软雅黑" panose="020B0503020204020204" charset="-122"/>
              <a:ea typeface="微软雅黑" panose="020B0503020204020204" charset="-122"/>
              <a:cs typeface="微软雅黑" panose="020B0503020204020204" charset="-122"/>
              <a:sym typeface="+mn-ea"/>
            </a:endParaRPr>
          </a:p>
        </p:txBody>
      </p:sp>
      <p:graphicFrame>
        <p:nvGraphicFramePr>
          <p:cNvPr id="4" name="表格 3"/>
          <p:cNvGraphicFramePr/>
          <p:nvPr>
            <p:custDataLst>
              <p:tags r:id="rId3"/>
            </p:custDataLst>
          </p:nvPr>
        </p:nvGraphicFramePr>
        <p:xfrm>
          <a:off x="644525" y="2415540"/>
          <a:ext cx="10902315" cy="3457575"/>
        </p:xfrm>
        <a:graphic>
          <a:graphicData uri="http://schemas.openxmlformats.org/drawingml/2006/table">
            <a:tbl>
              <a:tblPr/>
              <a:tblGrid>
                <a:gridCol w="2434590"/>
                <a:gridCol w="1400175"/>
                <a:gridCol w="1242695"/>
                <a:gridCol w="5824855"/>
              </a:tblGrid>
              <a:tr h="582930">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：高压回路正极或负极对车身地等效绝缘电阻值</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漏电状态</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措施</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D3ECFB"/>
                    </a:solidFill>
                  </a:tcPr>
                </a:tc>
                <a:tc hMerge="1">
                  <a:tcPr>
                    <a:lnR w="6350"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406400">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500Ω/V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正常</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无</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433705">
                <a:tc>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100Ω/V</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R≤500Ω/V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一般漏电报警</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gridSpan="2">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仪表灯亮，报动力系统故障</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r>
              <a:tr h="648335">
                <a:tc rowSpan="3">
                  <a:txBody>
                    <a:bodyPr/>
                    <a:p>
                      <a:pPr marL="68580" indent="0" algn="ctr"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R</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en-US" altLang="zh-CN" sz="1400">
                          <a:solidFill>
                            <a:srgbClr val="000000"/>
                          </a:solidFill>
                          <a:latin typeface="微软雅黑" panose="020B0503020204020204" charset="-122"/>
                          <a:ea typeface="微软雅黑" panose="020B0503020204020204" charset="-122"/>
                          <a:cs typeface="微软雅黑" panose="020B0503020204020204" charset="-122"/>
                        </a:rPr>
                        <a:t>100Ω/V</a:t>
                      </a:r>
                      <a:endParaRPr lang="en-US" alt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rowSpan="3">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严重漏电报警</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行车中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仪表灯亮，断开主接触器、分压接触器、动力蓄电池内正极接触器和负极接触器</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565150">
                <a:tc vMerge="1">
                  <a:tcPr>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停车中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、禁止上电；</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、仪表灯亮，报动力系统故障</a:t>
                      </a:r>
                      <a:endParaRPr lang="zh-CN" altLang="en-US"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821055">
                <a:tc vMerge="1">
                  <a:tcPr>
                    <a:lnL w="9525"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p>
                      <a:pPr marL="68580" indent="0" algn="ctr" fontAlgn="ctr">
                        <a:lnSpc>
                          <a:spcPct val="100000"/>
                        </a:lnSpc>
                        <a:spcBef>
                          <a:spcPct val="0"/>
                        </a:spcBef>
                        <a:spcAft>
                          <a:spcPct val="0"/>
                        </a:spcAft>
                      </a:pPr>
                      <a:r>
                        <a:rPr lang="zh-CN" sz="1400">
                          <a:solidFill>
                            <a:srgbClr val="000000"/>
                          </a:solidFill>
                          <a:latin typeface="微软雅黑" panose="020B0503020204020204" charset="-122"/>
                          <a:ea typeface="微软雅黑" panose="020B0503020204020204" charset="-122"/>
                        </a:rPr>
                        <a:t>充电中</a:t>
                      </a:r>
                      <a:endParaRPr lang="zh-CN" sz="1400">
                        <a:solidFill>
                          <a:srgbClr val="000000"/>
                        </a:solidFill>
                        <a:latin typeface="微软雅黑" panose="020B0503020204020204" charset="-122"/>
                        <a:ea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c>
                  <a:txBody>
                    <a:bodyPr/>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1</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a:t>
                      </a:r>
                      <a:r>
                        <a:rPr lang="zh-CN" sz="1400">
                          <a:solidFill>
                            <a:srgbClr val="000000"/>
                          </a:solidFill>
                          <a:latin typeface="微软雅黑" panose="020B0503020204020204" charset="-122"/>
                          <a:ea typeface="微软雅黑" panose="020B0503020204020204" charset="-122"/>
                          <a:cs typeface="微软雅黑" panose="020B0503020204020204" charset="-122"/>
                        </a:rPr>
                        <a:t>断开交流充电接触器、分压接触器、动力蓄电池内正极接触器和负极接触器；</a:t>
                      </a:r>
                      <a:endParaRPr lang="zh-CN" sz="1400">
                        <a:solidFill>
                          <a:srgbClr val="000000"/>
                        </a:solidFill>
                        <a:latin typeface="微软雅黑" panose="020B0503020204020204" charset="-122"/>
                        <a:ea typeface="微软雅黑" panose="020B0503020204020204" charset="-122"/>
                        <a:cs typeface="微软雅黑" panose="020B0503020204020204" charset="-122"/>
                      </a:endParaRPr>
                    </a:p>
                    <a:p>
                      <a:pPr marL="68580" indent="0" algn="just" fontAlgn="ctr">
                        <a:lnSpc>
                          <a:spcPct val="100000"/>
                        </a:lnSpc>
                        <a:spcBef>
                          <a:spcPct val="0"/>
                        </a:spcBef>
                        <a:spcAft>
                          <a:spcPct val="0"/>
                        </a:spcAft>
                      </a:pPr>
                      <a:r>
                        <a:rPr lang="en-US" altLang="zh-CN" sz="1400">
                          <a:solidFill>
                            <a:srgbClr val="000000"/>
                          </a:solidFill>
                          <a:latin typeface="微软雅黑" panose="020B0503020204020204" charset="-122"/>
                          <a:ea typeface="微软雅黑" panose="020B0503020204020204" charset="-122"/>
                          <a:cs typeface="微软雅黑" panose="020B0503020204020204" charset="-122"/>
                        </a:rPr>
                        <a:t>2</a:t>
                      </a:r>
                      <a:r>
                        <a:rPr lang="zh-CN" altLang="en-US" sz="1400">
                          <a:solidFill>
                            <a:srgbClr val="000000"/>
                          </a:solidFill>
                          <a:latin typeface="微软雅黑" panose="020B0503020204020204" charset="-122"/>
                          <a:ea typeface="微软雅黑" panose="020B0503020204020204" charset="-122"/>
                          <a:cs typeface="微软雅黑" panose="020B0503020204020204" charset="-122"/>
                        </a:rPr>
                        <a:t>、仪表灯亮，报动力系统故障</a:t>
                      </a:r>
                      <a:endParaRPr lang="zh-CN" sz="1400">
                        <a:solidFill>
                          <a:srgbClr val="000000"/>
                        </a:solidFill>
                        <a:latin typeface="微软雅黑" panose="020B0503020204020204" charset="-122"/>
                        <a:ea typeface="微软雅黑" panose="020B0503020204020204" charset="-122"/>
                        <a:cs typeface="微软雅黑" panose="020B0503020204020204" charset="-122"/>
                      </a:endParaRPr>
                    </a:p>
                  </a:txBody>
                  <a:tcPr marL="32384" marR="32384" marT="32384" marB="32384" anchor="ctr" anchorCtr="0">
                    <a:lnL w="6350"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noFill/>
                  </a:tcPr>
                </a:tc>
              </a:tr>
            </a:tbl>
          </a:graphicData>
        </a:graphic>
      </p:graphicFrame>
    </p:spTree>
    <p:custDataLst>
      <p:tags r:id="rId4"/>
    </p:custData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 name="直接连接符 2"/>
          <p:cNvCxnSpPr/>
          <p:nvPr>
            <p:custDataLst>
              <p:tags r:id="rId1"/>
            </p:custDataLst>
          </p:nvPr>
        </p:nvCxnSpPr>
        <p:spPr>
          <a:xfrm>
            <a:off x="457204" y="914407"/>
            <a:ext cx="11277690" cy="12700"/>
          </a:xfrm>
          <a:prstGeom prst="line">
            <a:avLst/>
          </a:prstGeom>
          <a:ln w="31750">
            <a:solidFill>
              <a:schemeClr val="accent1"/>
            </a:solidFill>
          </a:ln>
        </p:spPr>
        <p:style>
          <a:lnRef idx="1">
            <a:schemeClr val="dk1"/>
          </a:lnRef>
          <a:fillRef idx="0">
            <a:schemeClr val="dk1"/>
          </a:fillRef>
          <a:effectRef idx="0">
            <a:schemeClr val="dk1"/>
          </a:effectRef>
          <a:fontRef idx="minor">
            <a:schemeClr val="tx1"/>
          </a:fontRef>
        </p:style>
      </p:cxnSp>
      <p:sp>
        <p:nvSpPr>
          <p:cNvPr id="9" name="文本框 6"/>
          <p:cNvSpPr txBox="1"/>
          <p:nvPr>
            <p:custDataLst>
              <p:tags r:id="rId2"/>
            </p:custDataLst>
          </p:nvPr>
        </p:nvSpPr>
        <p:spPr>
          <a:xfrm>
            <a:off x="457204" y="152401"/>
            <a:ext cx="11277690" cy="609605"/>
          </a:xfrm>
          <a:prstGeom prst="rect">
            <a:avLst/>
          </a:prstGeom>
          <a:noFill/>
          <a:ln w="12700">
            <a:miter lim="400000"/>
          </a:ln>
          <a:extLst>
            <a:ext uri="{909E8E84-426E-40DD-AFC4-6F175D3DCCD1}">
              <a14:hiddenFill xmlns:a14="http://schemas.microsoft.com/office/drawing/2010/main">
                <a:solidFill>
                  <a:schemeClr val="accent1"/>
                </a:solidFill>
              </a14:hiddenFill>
            </a:ext>
          </a:extLst>
        </p:spPr>
        <p:txBody>
          <a:bodyPr lIns="0" tIns="0" rIns="0" bIns="0" anchor="ctr" anchorCtr="0">
            <a:normAutofit/>
          </a:bodyPr>
          <a:lstStyle>
            <a:defPPr>
              <a:defRPr lang="zh-CN"/>
            </a:defPPr>
            <a:lvl1pPr>
              <a:lnSpc>
                <a:spcPct val="120000"/>
              </a:lnSpc>
              <a:defRPr sz="3600" b="1">
                <a:solidFill>
                  <a:srgbClr val="FFFFFF"/>
                </a:solidFill>
                <a:latin typeface="微软雅黑" panose="020B0503020204020204" charset="-122"/>
                <a:ea typeface="微软雅黑" panose="020B0503020204020204" charset="-122"/>
                <a:cs typeface="微软雅黑" panose="020B0503020204020204" charset="-122"/>
              </a:defRPr>
            </a:lvl1pPr>
          </a:lstStyle>
          <a:p>
            <a:pPr>
              <a:lnSpc>
                <a:spcPct val="100000"/>
              </a:lnSpc>
            </a:pPr>
            <a:r>
              <a:rPr lang="zh-CN" altLang="en-US" dirty="0" err="1">
                <a:solidFill>
                  <a:schemeClr val="dk1"/>
                </a:solidFill>
                <a:sym typeface="微软雅黑" panose="020B0503020204020204" charset="-122"/>
              </a:rPr>
              <a:t>绝缘检测电路</a:t>
            </a:r>
            <a:endParaRPr lang="zh-CN" altLang="en-US" dirty="0" err="1">
              <a:solidFill>
                <a:schemeClr val="dk1"/>
              </a:solidFill>
              <a:sym typeface="微软雅黑" panose="020B0503020204020204" charset="-122"/>
            </a:endParaRPr>
          </a:p>
        </p:txBody>
      </p:sp>
      <p:pic>
        <p:nvPicPr>
          <p:cNvPr id="111" name="图片 109"/>
          <p:cNvPicPr>
            <a:picLocks noChangeAspect="1"/>
          </p:cNvPicPr>
          <p:nvPr/>
        </p:nvPicPr>
        <p:blipFill>
          <a:blip r:embed="rId3" cstate="print"/>
          <a:stretch>
            <a:fillRect/>
          </a:stretch>
        </p:blipFill>
        <p:spPr>
          <a:xfrm>
            <a:off x="1894840" y="1376680"/>
            <a:ext cx="9176385" cy="4271645"/>
          </a:xfrm>
          <a:prstGeom prst="rect">
            <a:avLst/>
          </a:prstGeom>
          <a:noFill/>
          <a:ln>
            <a:noFill/>
          </a:ln>
        </p:spPr>
      </p:pic>
    </p:spTree>
    <p:custDataLst>
      <p:tags r:id="rId4"/>
    </p:custDataLst>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1"/>
  <p:tag name="KSO_WM_UNIT_LAYERLEVEL" val="1"/>
  <p:tag name="KSO_WM_TAG_VERSION" val="3.0"/>
  <p:tag name="KSO_WM_BEAUTIFY_FLAG" val="#wm#"/>
  <p:tag name="KSO_WM_UNIT_TYPE" val="i"/>
  <p:tag name="KSO_WM_UNIT_INDEX" val="1"/>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2"/>
  <p:tag name="KSO_WM_UNIT_LAYERLEVEL" val="1"/>
  <p:tag name="KSO_WM_TAG_VERSION" val="3.0"/>
  <p:tag name="KSO_WM_BEAUTIFY_FLAG" val="#wm#"/>
  <p:tag name="KSO_WM_UNIT_TYPE" val="i"/>
  <p:tag name="KSO_WM_UNIT_INDEX" val="2"/>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04.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05.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i*3"/>
  <p:tag name="KSO_WM_UNIT_LAYERLEVEL" val="1"/>
  <p:tag name="KSO_WM_TAG_VERSION" val="3.0"/>
  <p:tag name="KSO_WM_BEAUTIFY_FLAG" val="#wm#"/>
  <p:tag name="KSO_WM_UNIT_TYPE" val="i"/>
  <p:tag name="KSO_WM_UNIT_INDEX" val="3"/>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1.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2.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18.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19.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25.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26.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a*1"/>
  <p:tag name="KSO_WM_UNIT_LAYERLEVEL" val="1"/>
  <p:tag name="KSO_WM_TAG_VERSION" val="3.0"/>
  <p:tag name="KSO_WM_BEAUTIFY_FLAG" val="#wm#"/>
  <p:tag name="KSO_WM_UNIT_ISCONTENTSTITLE" val="1"/>
  <p:tag name="KSO_WM_UNIT_ISNUMDGMTITLE" val="0"/>
  <p:tag name="KSO_WM_UNIT_PRESET_TEXT" val="标题"/>
  <p:tag name="KSO_WM_UNIT_NOCLEAR" val="0"/>
  <p:tag name="KSO_WM_UNIT_VALUE" val="3"/>
  <p:tag name="KSO_WM_UNIT_TYPE" val="a"/>
  <p:tag name="KSO_WM_UNIT_INDEX" val="1"/>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2.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33.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39.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xml><?xml version="1.0" encoding="utf-8"?>
<p:tagLst xmlns:p="http://schemas.openxmlformats.org/presentationml/2006/main">
  <p:tag name="KSO_WM_UNIT_PLACING_PICTURE_USER_VIEWPORT" val="{&quot;height&quot;:908,&quot;width&quot;:823}"/>
</p:tagLst>
</file>

<file path=ppt/tags/tag140.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4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4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15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15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3354_9*a*1"/>
  <p:tag name="KSO_WM_TEMPLATE_CATEGORY" val="custom"/>
  <p:tag name="KSO_WM_TEMPLATE_INDEX" val="20233354"/>
  <p:tag name="KSO_WM_UNIT_LAYERLEVEL" val="1"/>
  <p:tag name="KSO_WM_TAG_VERSION" val="3.0"/>
  <p:tag name="KSO_WM_BEAUTIFY_FLAG" val="#wm#"/>
  <p:tag name="KSO_WM_UNIT_ISCONTENTSTITLE" val="0"/>
  <p:tag name="KSO_WM_UNIT_ISNUMDGMTITLE" val="0"/>
  <p:tag name="KSO_WM_UNIT_NOCLEAR" val="1"/>
  <p:tag name="KSO_WM_UNIT_TYPE" val="a"/>
  <p:tag name="KSO_WM_UNIT_INDEX" val="1"/>
  <p:tag name="KSO_WM_UNIT_PRESET_TEXT" val="感谢指正"/>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3354_9*i*1"/>
  <p:tag name="KSO_WM_TEMPLATE_CATEGORY" val="custom"/>
  <p:tag name="KSO_WM_TEMPLATE_INDEX" val="20233354"/>
  <p:tag name="KSO_WM_UNIT_LAYERLEVEL" val="1"/>
  <p:tag name="KSO_WM_TAG_VERSION" val="3.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3354_9*i*2"/>
  <p:tag name="KSO_WM_TEMPLATE_CATEGORY" val="custom"/>
  <p:tag name="KSO_WM_TEMPLATE_INDEX" val="20233354"/>
  <p:tag name="KSO_WM_UNIT_LAYERLEVEL" val="1"/>
  <p:tag name="KSO_WM_TAG_VERSION" val="3.0"/>
  <p:tag name="KSO_WM_BEAUTIFY_FLAG" val="#wm#"/>
</p:tagLst>
</file>

<file path=ppt/tags/tag158.xml><?xml version="1.0" encoding="utf-8"?>
<p:tagLst xmlns:p="http://schemas.openxmlformats.org/presentationml/2006/main">
  <p:tag name="KSO_WM_SLIDE_ID" val="custom20233354_9"/>
  <p:tag name="KSO_WM_TEMPLATE_SUBCATEGORY" val="29"/>
  <p:tag name="KSO_WM_TEMPLATE_MASTER_TYPE" val="0"/>
  <p:tag name="KSO_WM_TEMPLATE_COLOR_TYPE" val="0"/>
  <p:tag name="KSO_WM_SLIDE_ITEM_CNT" val="0"/>
  <p:tag name="KSO_WM_SLIDE_INDEX" val="9"/>
  <p:tag name="KSO_WM_TAG_VERSION" val="3.0"/>
  <p:tag name="KSO_WM_BEAUTIFY_FLAG" val="#wm#"/>
  <p:tag name="KSO_WM_TEMPLATE_CATEGORY" val="custom"/>
  <p:tag name="KSO_WM_TEMPLATE_INDEX" val="20233286"/>
  <p:tag name="KSO_WM_SLIDE_TYPE" val="endPage"/>
  <p:tag name="KSO_WM_SLIDE_SUBTYPE" val="pureTxt"/>
  <p:tag name="KSO_WM_SLIDE_LAYOUT" val="a_f"/>
  <p:tag name="KSO_WM_SLIDE_LAYOUT_CNT" val="1_1"/>
</p:tagLst>
</file>

<file path=ppt/tags/tag159.xml><?xml version="1.0" encoding="utf-8"?>
<p:tagLst xmlns:p="http://schemas.openxmlformats.org/presentationml/2006/main">
  <p:tag name="commondata" val="eyJoZGlkIjoiOWRjZTk5MGI3MTZhNzBiNDQ2ZjYxOWNmYmIwN2RkYTgifQ=="/>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UNIT_PLACING_PICTURE_USER_VIEWPORT" val="{&quot;height&quot;:609,&quot;width&quot;:550}"/>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2"/>
  <p:tag name="KSO_WM_UNIT_LAYERLEVEL" val="1"/>
  <p:tag name="KSO_WM_TAG_VERSION" val="3.0"/>
  <p:tag name="KSO_WM_BEAUTIFY_FLAG" val="#wm#"/>
  <p:tag name="KSO_WM_UNIT_TYPE" val="i"/>
  <p:tag name="KSO_WM_UNIT_INDEX" val="2"/>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i*1"/>
  <p:tag name="KSO_WM_UNIT_LAYERLEVEL" val="1"/>
  <p:tag name="KSO_WM_TAG_VERSION" val="3.0"/>
  <p:tag name="KSO_WM_BEAUTIFY_FLAG" val="#wm#"/>
  <p:tag name="KSO_WM_UNIT_TYPE" val="i"/>
  <p:tag name="KSO_WM_UNIT_INDEX"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a*1"/>
  <p:tag name="KSO_WM_UNIT_LAYERLEVEL" val="1"/>
  <p:tag name="KSO_WM_TAG_VERSION" val="1.0"/>
  <p:tag name="KSO_WM_BEAUTIFY_FLAG" val="#wm#"/>
  <p:tag name="KSO_WM_UNIT_ISCONTENTSTITLE" val="0"/>
  <p:tag name="KSO_WM_UNIT_ISNUMDGMTITLE" val="0"/>
  <p:tag name="KSO_WM_UNIT_PRESET_TEXT" val="单击此处编辑母版标题样式"/>
  <p:tag name="KSO_WM_UNIT_NOCLEAR" val="0"/>
  <p:tag name="KSO_WM_UNIT_TYPE" val="a"/>
  <p:tag name="KSO_WM_UNIT_INDEX" val="1"/>
  <p:tag name="KSO_WM_UNIT_VALUE" val="29"/>
  <p:tag name="KSO_WM_TEMPLATE_CATEGORY" val="custom"/>
  <p:tag name="KSO_WM_TEMPLATE_INDEX" val="20233354"/>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f*1"/>
  <p:tag name="KSO_WM_UNIT_LAYERLEVEL" val="1"/>
  <p:tag name="KSO_WM_TAG_VERSION" val="1.0"/>
  <p:tag name="KSO_WM_BEAUTIFY_FLAG" val="#wm#"/>
  <p:tag name="KSO_WM_UNIT_SUBTYPE" val="a"/>
  <p:tag name="KSO_WM_UNIT_PRESET_TEXT" val="单击此处编辑母版文本样式&#10;第二级&#10;第三级&#10;第四级&#10;第五级"/>
  <p:tag name="KSO_WM_UNIT_NOCLEAR" val="0"/>
  <p:tag name="KSO_WM_UNIT_TYPE" val="f"/>
  <p:tag name="KSO_WM_UNIT_INDEX" val="1"/>
  <p:tag name="KSO_WM_TEMPLATE_CATEGORY" val="custom"/>
  <p:tag name="KSO_WM_TEMPLATE_INDEX" val="20233354"/>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3.0"/>
  <p:tag name="KSO_WM_BEAUTIFY_FLAG" val="#wm#"/>
</p:tagLst>
</file>

<file path=ppt/tags/tag28.xml><?xml version="1.0" encoding="utf-8"?>
<p:tagLst xmlns:p="http://schemas.openxmlformats.org/presentationml/2006/main">
  <p:tag name="KSO_WM_TEMPLATE_SUBCATEGORY" val="29"/>
  <p:tag name="KSO_WM_TEMPLATE_MASTER_TYPE" val="0"/>
  <p:tag name="KSO_WM_TEMPLATE_COLOR_TYPE" val="0"/>
  <p:tag name="KSO_WM_TAG_VERSION" val="3.0"/>
  <p:tag name="KSO_WM_BEAUTIFY_FLAG" val="#wm#"/>
  <p:tag name="KSO_WM_TEMPLATE_CATEGORY" val="custom"/>
  <p:tag name="KSO_WM_TEMPLATE_INDEX" val="20233354"/>
  <p:tag name="KSO_WM_TEMPLATE_THUMBS_INDEX" val="1、9"/>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3"/>
  <p:tag name="KSO_WM_UNIT_LAYERLEVEL" val="1"/>
  <p:tag name="KSO_WM_TAG_VERSION" val="3.0"/>
  <p:tag name="KSO_WM_BEAUTIFY_FLAG" val="#wm#"/>
  <p:tag name="KSO_WM_UNIT_TYPE" val="i"/>
  <p:tag name="KSO_WM_UNIT_INDEX" val="3"/>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3*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3"/>
  <p:tag name="KSO_WM_UNIT_DEC_AREA_ID" val="8a3794c4b6e349188cfeedf5b6c3c579"/>
  <p:tag name="KSO_WM_UNIT_DECORATE_INFO" val="{&quot;ReferentInfo&quot;:{&quot;Id&quot;:&quot;d1a394a27fb4426d839dac8d39cf9a61&quot;,&quot;X&quot;:{&quot;Pos&quot;:1},&quot;Y&quot;:{&quot;Pos&quot;:0}},&quot;DecorateInfoX&quot;:{&quot;Pos&quot;:1,&quot;IsAbs&quot;:true},&quot;DecorateInfoY&quot;:{&quot;Pos&quot;:1,&quot;IsAbs&quot;:true},&quot;DecorateInfoW&quot;:{&quot;IsAbs&quot;:fals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631_1*i*1"/>
  <p:tag name="KSO_WM_TEMPLATE_CATEGORY" val="diagram"/>
  <p:tag name="KSO_WM_TEMPLATE_INDEX" val="20207631"/>
  <p:tag name="KSO_WM_UNIT_LAYERLEVEL" val="1"/>
  <p:tag name="KSO_WM_TAG_VERSION" val="1.0"/>
  <p:tag name="KSO_WM_BEAUTIFY_FLAG" val="#wm#"/>
  <p:tag name="KSO_WM_UNIT_BLOCK" val="0"/>
  <p:tag name="KSO_WM_UNIT_SM_LIMIT_TYPE" val="2"/>
  <p:tag name="KSO_WM_UNIT_DEC_AREA_ID" val="2ebe800bc8e040a59aa8179dc2e33b4a"/>
  <p:tag name="KSO_WM_UNIT_TYPE" val="i"/>
  <p:tag name="KSO_WM_UNIT_INDEX" val="1"/>
  <p:tag name="KSO_WM_UNIT_DECORATE_INFO" val="{&quot;DecorateInfoH&quot;:{&quot;IsAbs&quot;:true},&quot;DecorateInfoW&quot;:{&quot;IsAbs&quot;:true},&quot;DecorateInfoX&quot;:{&quot;IsAbs&quot;:true,&quot;Pos&quot;:1},&quot;DecorateInfoY&quot;:{&quot;IsAbs&quot;:true,&quot;Pos&quot;:1},&quot;ReferentInfo&quot;:{&quot;Id&quot;:&quot;475f84925f914a8086e09eda1d0c6e7c&quot;,&quot;X&quot;:{&quot;Pos&quot;:1},&quot;Y&quot;:{&quot;Pos&quot;:1}},&quot;whChangeMode&quot;:0}"/>
  <p:tag name="KSO_WM_CHIP_GROUPID" val="5ee9de389390e3092d79781b"/>
  <p:tag name="KSO_WM_CHIP_XID" val="5ee9de389390e3092d79781c"/>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2"/>
  <p:tag name="KSO_WM_UNIT_TEXT_FILL_TYPE" val="1"/>
  <p:tag name="KSO_WM_UNIT_VALUE" val="738"/>
  <p:tag name="KSO_WM_TEMPLATE_ASSEMBLE_XID" val="60656e6e4054ed1e2fb7f89b"/>
  <p:tag name="KSO_WM_TEMPLATE_ASSEMBLE_GROUPID" val="60656e6e4054ed1e2fb7f89b"/>
  <p:tag name="WM_BEAUTIFY_ZORDER_FLAG_TAG" val="2"/>
</p:tagLst>
</file>

<file path=ppt/tags/tag32.xml><?xml version="1.0" encoding="utf-8"?>
<p:tagLst xmlns:p="http://schemas.openxmlformats.org/presentationml/2006/main">
  <p:tag name="KSO_WM_SLIDE_ID" val="diagram20220058_3"/>
  <p:tag name="KSO_WM_TEMPLATE_SUBCATEGORY" val="25"/>
  <p:tag name="KSO_WM_TEMPLATE_MASTER_TYPE" val="0"/>
  <p:tag name="KSO_WM_TEMPLATE_COLOR_TYPE" val="0"/>
  <p:tag name="KSO_WM_SLIDE_ITEM_CNT" val="0"/>
  <p:tag name="KSO_WM_SLIDE_INDEX" val="3"/>
  <p:tag name="KSO_WM_TAG_VERSION" val="1.0"/>
  <p:tag name="KSO_WM_BEAUTIFY_FLAG" val="#wm#"/>
  <p:tag name="KSO_WM_TEMPLATE_CATEGORY" val="diagram"/>
  <p:tag name="KSO_WM_TEMPLATE_INDEX" val="20220058"/>
  <p:tag name="KSO_WM_SLIDE_TYPE" val="text"/>
  <p:tag name="KSO_WM_SLIDE_SUBTYPE" val="picTxt"/>
  <p:tag name="KSO_WM_SLIDE_LAYOUTTYPE" val="topbottom"/>
  <p:tag name="KSO_WM_SLIDE_SIZE" val="888*492"/>
  <p:tag name="KSO_WM_SLIDE_POSITION" val="36*24"/>
  <p:tag name="KSO_WM_SLIDE_LAYOUT" val="d"/>
  <p:tag name="KSO_WM_SLIDE_LAYOUT_CNT" val="1"/>
  <p:tag name="KSO_WM_SLIDE_LAYOUT_INFO" val="{&quot;backgroundInfo&quot;:[{&quot;bottom&quot;:0,&quot;bottomAbs&quot;:false,&quot;left&quot;:0,&quot;leftAbs&quot;:false,&quot;right&quot;:0,&quot;rightAbs&quot;:false,&quot;top&quot;:0,&quot;topAbs&quot;:false,&quot;type&quot;:&quot;general&quot;}],&quot;id&quot;:&quot;2024-05-22T14:17:28&quot;,&quot;margin&quot;:{&quot;bottom&quot;:0.847000002861023,&quot;left&quot;:1.2699999809265137,&quot;right&quot;:1.2699999809265137,&quot;top&quot;:1.6929999589920044},&quot;type&quot;:0}"/>
  <p:tag name="KSO_WM_SLIDE_RATIO" val="1.777778"/>
  <p:tag name="KSO_WM_SLIDE_BACKGROUND" val="[&quot;general&quot;]"/>
  <p:tag name="KSO_WM_SLIDE_BACKGROUND_TYPE" val="general"/>
  <p:tag name="KSO_WM_SLIDE_BK_DARK_LIGHT" val="2"/>
</p:tagLst>
</file>

<file path=ppt/tags/tag3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5.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custom20206915_6*l_h_f*1_1_1"/>
  <p:tag name="KSO_WM_TEMPLATE_CATEGORY" val="custom"/>
  <p:tag name="KSO_WM_TEMPLATE_INDEX" val="20206915"/>
  <p:tag name="KSO_WM_UNIT_LAYERLEVEL" val="1_1_1"/>
  <p:tag name="KSO_WM_TAG_VERSION" val="1.0"/>
  <p:tag name="KSO_WM_UNIT_PRESET_TEXT" val="请言简意赅的阐述您的观点。"/>
  <p:tag name="KSO_WM_UNIT_TEXT_FILL_FORE_SCHEMECOLOR_INDEX_BRIGHTNESS" val="0.25"/>
  <p:tag name="KSO_WM_UNIT_TEXT_FILL_FORE_SCHEMECOLOR_INDEX" val="13"/>
  <p:tag name="KSO_WM_UNIT_TEXT_FILL_TYPE" val="1"/>
  <p:tag name="KSO_WM_DIAGRAM_VIRTUALLY_FRAME" val="{&quot;height&quot;:394.3426771653543,&quot;left&quot;:273.6499212598425,&quot;top&quot;:110.05732283464567,&quot;width&quot;:583.0681102362207}"/>
</p:tagLst>
</file>

<file path=ppt/tags/tag36.xml><?xml version="1.0" encoding="utf-8"?>
<p:tagLst xmlns:p="http://schemas.openxmlformats.org/presentationml/2006/main">
  <p:tag name="KSO_WM_UNIT_ISCONTENTSTITLE" val="0"/>
  <p:tag name="KSO_WM_UNIT_ISNUMDGMTITLE" val="0"/>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custom20202990_9*a*1"/>
  <p:tag name="KSO_WM_TEMPLATE_CATEGORY" val="custom"/>
  <p:tag name="KSO_WM_TEMPLATE_INDEX" val="20202990"/>
  <p:tag name="KSO_WM_UNIT_LAYERLEVEL" val="1"/>
  <p:tag name="KSO_WM_TAG_VERSION" val="1.0"/>
  <p:tag name="KSO_WM_BEAUTIFY_FLAG" val="#wm#"/>
  <p:tag name="KSO_WM_UNIT_PRESET_TEXT" val="点击输入标题内容"/>
  <p:tag name="KSO_WM_UNIT_TEXT_FILL_FORE_SCHEMECOLOR_INDEX_BRIGHTNESS" val="0.15"/>
  <p:tag name="KSO_WM_UNIT_TEXT_FILL_FORE_SCHEMECOLOR_INDEX" val="13"/>
  <p:tag name="KSO_WM_UNIT_TEXT_FILL_TYPE" val="1"/>
</p:tagLst>
</file>

<file path=ppt/tags/tag37.xml><?xml version="1.0" encoding="utf-8"?>
<p:tagLst xmlns:p="http://schemas.openxmlformats.org/presentationml/2006/main">
  <p:tag name="KSO_WM_SLIDE_ID" val="custom20202990_9"/>
  <p:tag name="KSO_WM_TEMPLATE_SUBCATEGORY" val="17"/>
  <p:tag name="KSO_WM_TEMPLATE_MASTER_TYPE" val="1"/>
  <p:tag name="KSO_WM_TEMPLATE_COLOR_TYPE" val="1"/>
  <p:tag name="KSO_WM_SLIDE_TYPE" val="sectionTitle"/>
  <p:tag name="KSO_WM_SLIDE_SUBTYPE" val="pureTxt"/>
  <p:tag name="KSO_WM_SLIDE_ITEM_CNT" val="0"/>
  <p:tag name="KSO_WM_SLIDE_INDEX" val="9"/>
  <p:tag name="KSO_WM_TAG_VERSION" val="1.0"/>
  <p:tag name="KSO_WM_BEAUTIFY_FLAG" val="#wm#"/>
  <p:tag name="KSO_WM_TEMPLATE_CATEGORY" val="custom"/>
  <p:tag name="KSO_WM_TEMPLATE_INDEX" val="20202990"/>
  <p:tag name="KSO_WM_SLIDE_LAYOUT" val="a_b_e"/>
  <p:tag name="KSO_WM_SLIDE_LAYOUT_CNT" val="1_1_1"/>
</p:tagLst>
</file>

<file path=ppt/tags/tag3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39.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i*4"/>
  <p:tag name="KSO_WM_UNIT_LAYERLEVEL" val="1"/>
  <p:tag name="KSO_WM_TAG_VERSION" val="3.0"/>
  <p:tag name="KSO_WM_BEAUTIFY_FLAG" val="#wm#"/>
  <p:tag name="KSO_WM_UNIT_TYPE" val="i"/>
  <p:tag name="KSO_WM_UNIT_INDEX" val="4"/>
</p:tagLst>
</file>

<file path=ppt/tags/tag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TEMPLATE_CATEGORY" val="custom"/>
  <p:tag name="KSO_WM_UNIT_LAYERLEVEL" val="1"/>
  <p:tag name="KSO_WM_TAG_VERSION" val="3.0"/>
  <p:tag name="KSO_WM_BEAUTIFY_FLAG" val="#wm#"/>
  <p:tag name="KSO_WM_UNIT_VALUE" val="14"/>
  <p:tag name="KSO_WM_DIAGRAM_VERSION" val="3"/>
  <p:tag name="KSO_WM_DIAGRAM_COLOR_TRICK" val="1"/>
  <p:tag name="KSO_WM_DIAGRAM_COLOR_TEXT_CAN_REMOVE" val="n"/>
  <p:tag name="KSO_WM_TEMPLATE_INDEX" val="20231753"/>
  <p:tag name="KSO_WM_UNIT_ID" val="custom20231753_1*a*1"/>
  <p:tag name="KSO_WM_UNIT_TEXT_FILL_FORE_SCHEMECOLOR_INDEX" val="13"/>
  <p:tag name="KSO_WM_UNIT_TEXT_FILL_TYPE" val="1"/>
  <p:tag name="KSO_WM_UNIT_USESOURCEFORMAT_APPLY" val="0"/>
  <p:tag name="KSO_WM_UNIT_PRESET_TEXT" val="单击此处添加标题"/>
</p:tagLst>
</file>

<file path=ppt/tags/tag4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86_1*l_h_f*1_1_1"/>
  <p:tag name="KSO_WM_TEMPLATE_CATEGORY" val="diagram"/>
  <p:tag name="KSO_WM_TEMPLATE_INDEX" val="20231986"/>
  <p:tag name="KSO_WM_UNIT_LAYERLEVEL" val="1_1_1"/>
  <p:tag name="KSO_WM_TAG_VERSION" val="3.0"/>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3"/>
  <p:tag name="KSO_WM_DIAGRAM_MIN_ITEMCNT" val="1"/>
  <p:tag name="KSO_WM_DIAGRAM_VIRTUALLY_FRAME" val="{&quot;height&quot;:319.70000000000005,&quot;left&quot;:112.19369468388595,&quot;top&quot;:124.52503937007873,&quot;width&quot;:267.20001220703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
  <p:tag name="KSO_WM_UNIT_TEXT_FILL_TYPE" val="1"/>
  <p:tag name="KSO_WM_UNIT_PRESET_TEXT" val="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文字是您思想的提炼，请尽量言简意赅的阐述。单击此处输入你的项正文，文字是您思想的提炼，请尽量言简意赅的阐述。单击此处输入你的项正文，文字是您思想的提炼，请尽量言简意赅的阐述观点。单击此处输入你的项正文内容。"/>
  <p:tag name="KSO_WM_UNIT_USESOURCEFORMAT_APPLY" val="0"/>
</p:tagLst>
</file>

<file path=ppt/tags/tag42.xml><?xml version="1.0" encoding="utf-8"?>
<p:tagLst xmlns:p="http://schemas.openxmlformats.org/presentationml/2006/main">
  <p:tag name="KSO_WM_TEMPLATE_CATEGORY" val="custom"/>
  <p:tag name="KSO_WM_TEMPLATE_INDEX" val="20233354"/>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4.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4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0860_1*f*1"/>
  <p:tag name="KSO_WM_TEMPLATE_CATEGORY" val="diagram"/>
  <p:tag name="KSO_WM_TEMPLATE_INDEX" val="20210860"/>
  <p:tag name="KSO_WM_UNIT_LAYERLEVEL" val="1"/>
  <p:tag name="KSO_WM_TAG_VERSION" val="1.0"/>
  <p:tag name="KSO_WM_BEAUTIFY_FLAG" val="#wm#"/>
  <p:tag name="KSO_WM_UNIT_DEFAULT_FONT" val="14;20;2"/>
  <p:tag name="KSO_WM_UNIT_BLOCK" val="0"/>
  <p:tag name="KSO_WM_UNIT_VALUE" val="138"/>
  <p:tag name="KSO_WM_UNIT_SHOW_EDIT_AREA_INDICATION" val="1"/>
  <p:tag name="KSO_WM_CHIP_GROUPID" val="5e6b05596848fb12bee65ac8"/>
  <p:tag name="KSO_WM_CHIP_XID" val="5e6b05596848fb12bee65aca"/>
  <p:tag name="KSO_WM_UNIT_DEC_AREA_ID" val="302feb7e0a824c2b8ad76b9b27b4a864"/>
  <p:tag name="KSO_WM_UNIT_DECORATE_INFO" val="{&quot;ReferentInfo&quot;:{&quot;Id&quot;:&quot;slide&quot;,&quot;X&quot;:{&quot;Pos&quot;:1},&quot;Y&quot;:{&quot;Pos&quot;:1}},&quot;DecorateInfoX&quot;:{&quot;Pos&quot;:1,&quot;IsAbs&quot;:false},&quot;DecorateInfoY&quot;:{&quot;Pos&quot;:1,&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8707e5ebbce141ef82d327ffb618e11b"/>
  <p:tag name="KSO_WM_UNIT_TEXT_FILL_FORE_SCHEMECOLOR_INDEX_BRIGHTNESS" val="0.25"/>
  <p:tag name="KSO_WM_UNIT_TEXT_FILL_FORE_SCHEMECOLOR_INDEX" val="13"/>
  <p:tag name="KSO_WM_UNIT_TEXT_FILL_TYPE" val="1"/>
  <p:tag name="KSO_WM_TEMPLATE_ASSEMBLE_XID" val="639af84f0c9383becde69508"/>
  <p:tag name="KSO_WM_TEMPLATE_ASSEMBLE_GROUPID" val="639af84f0c9383becde69508"/>
  <p:tag name="WM_BEAUTIFY_ZORDER_FLAG_TAG" val="4"/>
</p:tagLst>
</file>

<file path=ppt/tags/tag46.xml><?xml version="1.0" encoding="utf-8"?>
<p:tagLst xmlns:p="http://schemas.openxmlformats.org/presentationml/2006/main">
  <p:tag name="KSO_WM_UNIT_BLOCK" val="0"/>
  <p:tag name="KSO_WM_UNIT_HIGHLIGHT" val="0"/>
  <p:tag name="KSO_WM_UNIT_COMPATIBLE" val="1"/>
  <p:tag name="KSO_WM_UNIT_DIAGRAM_ISNUMVISUAL" val="0"/>
  <p:tag name="KSO_WM_UNIT_DIAGRAM_ISREFERUNIT" val="0"/>
  <p:tag name="KSO_WM_UNIT_TYPE" val="i"/>
  <p:tag name="KSO_WM_UNIT_INDEX" val="1"/>
  <p:tag name="KSO_WM_UNIT_ID" val="diagram20210860_1*i*1"/>
  <p:tag name="KSO_WM_TEMPLATE_CATEGORY" val="diagram"/>
  <p:tag name="KSO_WM_TEMPLATE_INDEX" val="20210860"/>
  <p:tag name="KSO_WM_UNIT_LAYERLEVEL" val="1"/>
  <p:tag name="KSO_WM_TAG_VERSION" val="1.0"/>
  <p:tag name="KSO_WM_BEAUTIFY_FLAG" val="#wm#"/>
  <p:tag name="KSO_WM_UNIT_SM_LIMIT_TYPE" val="0"/>
  <p:tag name="KSO_WM_UNIT_DECORATE_INFO" val="{&quot;DecorateInfoH&quot;:{&quot;IsAbs&quot;:true},&quot;DecorateInfoW&quot;:{&quot;IsAbs&quot;:true},&quot;DecorateInfoX&quot;:{&quot;IsAbs&quot;:true,&quot;Pos&quot;:1},&quot;DecorateInfoY&quot;:{&quot;IsAbs&quot;:true,&quot;Pos&quot;:2},&quot;ReferentInfo&quot;:{&quot;Id&quot;:&quot;d3da675d28be45e3a78bba7abfbd4aa7&quot;,&quot;X&quot;:{&quot;Pos&quot;:1},&quot;Y&quot;:{&quot;Pos&quot;:2}},&quot;whChangeMode&quot;:0}"/>
  <p:tag name="KSO_WM_UNIT_DEC_AREA_ID" val="ef32e52aea08493eaaf9dd96398c2e97"/>
  <p:tag name="KSO_WM_CHIP_GROUPID" val="5e9d770adc741d3f2d9ea583"/>
  <p:tag name="KSO_WM_CHIP_XID" val="5e997d21dade925159b52625"/>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188"/>
  <p:tag name="KSO_WM_TEMPLATE_ASSEMBLE_XID" val="639af84f0c9383becde69508"/>
  <p:tag name="KSO_WM_TEMPLATE_ASSEMBLE_GROUPID" val="639af84f0c9383becde69508"/>
  <p:tag name="WM_BEAUTIFY_ZORDER_FLAG_TAG" val="5"/>
</p:tagLst>
</file>

<file path=ppt/tags/tag4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49.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a*1"/>
  <p:tag name="KSO_WM_UNIT_LAYERLEVEL" val="1"/>
  <p:tag name="KSO_WM_TAG_VERSION" val="3.0"/>
  <p:tag name="KSO_WM_BEAUTIFY_FLAG" val="#wm#"/>
  <p:tag name="KSO_WM_UNIT_ISCONTENTSTITLE" val="0"/>
  <p:tag name="KSO_WM_UNIT_ISNUMDGMTITLE" val="0"/>
  <p:tag name="KSO_WM_UNIT_PRESET_TEXT" val="单击此处编辑母版标题样式"/>
  <p:tag name="KSO_WM_UNIT_NOCLEAR" val="0"/>
  <p:tag name="KSO_WM_UNIT_VALUE" val="30"/>
  <p:tag name="KSO_WM_UNIT_TYPE" val="a"/>
  <p:tag name="KSO_WM_UNIT_INDEX" val="1"/>
</p:tagLst>
</file>

<file path=ppt/tags/tag5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2.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3.xml><?xml version="1.0" encoding="utf-8"?>
<p:tagLst xmlns:p="http://schemas.openxmlformats.org/presentationml/2006/main">
  <p:tag name="TABLE_ENDDRAG_ORIGIN_RECT" val="858*272"/>
  <p:tag name="TABLE_ENDDRAG_RECT" val="65*190*858*272"/>
</p:tagLst>
</file>

<file path=ppt/tags/tag54.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6.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57.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 name="KSO_WM_UNIT_NOCLEAR" val="0"/>
</p:tagLst>
</file>

<file path=ppt/tags/tag60.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地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地表达观点，往往事半功倍。"/>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076_1*f*1"/>
  <p:tag name="KSO_WM_TEMPLATE_CATEGORY" val="diagram"/>
  <p:tag name="KSO_WM_TEMPLATE_INDEX" val="20212076"/>
  <p:tag name="KSO_WM_UNIT_LAYERLEVEL" val="1"/>
  <p:tag name="KSO_WM_TAG_VERSION" val="1.0"/>
  <p:tag name="KSO_WM_BEAUTIFY_FLAG" val="#wm#"/>
  <p:tag name="KSO_WM_UNIT_DEFAULT_FONT" val="14;20;2"/>
  <p:tag name="KSO_WM_UNIT_BLOCK" val="0"/>
  <p:tag name="KSO_WM_UNIT_VALUE" val="240"/>
  <p:tag name="KSO_WM_UNIT_SHOW_EDIT_AREA_INDICATION" val="1"/>
  <p:tag name="KSO_WM_CHIP_GROUPID" val="5e6b05596848fb12bee65ac8"/>
  <p:tag name="KSO_WM_CHIP_XID" val="5e6b05596848fb12bee65aca"/>
  <p:tag name="KSO_WM_UNIT_DEC_AREA_ID" val="a44939a9ecde49c2b7ceab239baddf97"/>
  <p:tag name="KSO_WM_UNIT_DECORATE_INFO" val="{&quot;ReferentInfo&quot;:{&quot;Id&quot;:&quot;slide&quot;,&quot;X&quot;:{&quot;Pos&quot;:2},&quot;Y&quot;:{&quot;Pos&quot;:0}},&quot;DecorateInfoX&quot;:{&quot;Pos&quot;:2,&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409b27c58b4941cea1b3fa7cc03b0257"/>
  <p:tag name="KSO_WM_UNIT_SUPPORT_UNIT_TYPE" val="[&quot;d&quot;,&quot;l&quot;,&quot;m&quot;,&quot;n&quot;,&quot;o&quot;,&quot;p&quot;,&quot;q&quot;,&quot;r&quot;,&quot;δ&quot;,&quot;ε&quot;,&quot;ζ&quot;,&quot;η&quot;,&quot;β&quot;,&quot;α&quot;,&quot;θ&quot;]"/>
  <p:tag name="KSO_WM_UNIT_TEXT_FILL_FORE_SCHEMECOLOR_INDEX_BRIGHTNESS" val="0.25"/>
  <p:tag name="KSO_WM_UNIT_TEXT_FILL_FORE_SCHEMECOLOR_INDEX" val="13"/>
  <p:tag name="KSO_WM_UNIT_TEXT_FILL_TYPE" val="1"/>
  <p:tag name="KSO_WM_TEMPLATE_ASSEMBLE_XID" val="639af9840c9383becde695b2"/>
  <p:tag name="KSO_WM_TEMPLATE_ASSEMBLE_GROUPID" val="639af9840c9383becde695b2"/>
  <p:tag name="WM_BEAUTIFY_ZORDER_FLAG_TAG" val="6"/>
</p:tagLst>
</file>

<file path=ppt/tags/tag6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31.1},&quot;minSize&quot;:{&quot;size1&quot;:17.8},&quot;normalSize&quot;:{&quot;size1&quot;:17.8},&quot;subLayout&quot;:[{&quot;id&quot;:&quot;2024-05-22T14:17:29&quot;,&quot;maxSize&quot;:{&quot;size1&quot;:100},&quot;minSize&quot;:{&quot;size1&quot;:61.7},&quot;normalSize&quot;:{&quot;size1&quot;:61.7},&quot;subLayout&quot;:[{&quot;id&quot;:&quot;2024-05-22T14:17:29&quot;,&quot;margin&quot;:{&quot;bottom&quot;:0,&quot;left&quot;:1.2699999809265137,&quot;right&quot;:1.2699999809265137,&quot;top&quot;:0.4230000376701355},&quot;type&quot;:0},{&quot;id&quot;:&quot;2024-05-22T14:17:29&quot;,&quot;margin&quot;:{&quot;bottom&quot;:0.025999998673796654,&quot;left&quot;:1.2699999809265137,&quot;right&quot;:1.2699999809265137,&quot;top&quot;:0.025999998673796654},&quot;type&quot;:0}],&quot;type&quot;:0},{&quot;id&quot;:&quot;2024-05-22T14:17:29&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3.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4.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5.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29&quot;,&quot;maxSize&quot;:{&quot;size1&quot;:20},&quot;minSize&quot;:{&quot;size1&quot;:11.2},&quot;normalSize&quot;:{&quot;size1&quot;:11.2},&quot;subLayout&quot;:[{&quot;id&quot;:&quot;2024-05-22T14:17:29&quot;,&quot;margin&quot;:{&quot;bottom&quot;:0.025999998673796654,&quot;left&quot;:1.2699999809265137,&quot;right&quot;:1.2699999809265137,&quot;top&quot;:0.4230000376701355},&quot;type&quot;:0},{&quot;id&quot;:&quot;2024-05-22T14:17:29&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220058_1*i*1"/>
  <p:tag name="KSO_WM_TEMPLATE_CATEGORY" val="diagram"/>
  <p:tag name="KSO_WM_TEMPLATE_INDEX" val="20220058"/>
  <p:tag name="KSO_WM_UNIT_LAYERLEVEL" val="1"/>
  <p:tag name="KSO_WM_TAG_VERSION" val="1.0"/>
  <p:tag name="KSO_WM_BEAUTIFY_FLAG" val="#wm#"/>
  <p:tag name="KSO_WM_UNIT_BLOCK" val="0"/>
  <p:tag name="KSO_WM_UNIT_SM_LIMIT_TYPE" val="0"/>
  <p:tag name="KSO_WM_UNIT_DEC_AREA_ID" val="401453a90b9f4fd5b1215058b8a2f2e8"/>
  <p:tag name="KSO_WM_UNIT_DECORATE_INFO" val="{&quot;ReferentInfo&quot;:{&quot;Id&quot;:&quot;2d2094633d9c481aa0d84a95a0159686&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67.xml><?xml version="1.0" encoding="utf-8"?>
<p:tagLst xmlns:p="http://schemas.openxmlformats.org/presentationml/2006/main">
  <p:tag name="KSO_WM_UNIT_ISCONTENTSTITLE" val="0"/>
  <p:tag name="KSO_WM_UNIT_ISNUMDGMTITLE" val="0"/>
  <p:tag name="KSO_WM_UNIT_PRESET_TEXT" val="线型上下导航版"/>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diagram20220058_1*a*1"/>
  <p:tag name="KSO_WM_TEMPLATE_CATEGORY" val="diagram"/>
  <p:tag name="KSO_WM_TEMPLATE_INDEX" val="20220058"/>
  <p:tag name="KSO_WM_UNIT_LAYERLEVEL" val="1"/>
  <p:tag name="KSO_WM_TAG_VERSION" val="1.0"/>
  <p:tag name="KSO_WM_BEAUTIFY_FLAG" val="#wm#"/>
  <p:tag name="KSO_WM_UNIT_VALUE" val="27"/>
  <p:tag name="KSO_WM_UNIT_BLOCK" val="0"/>
  <p:tag name="KSO_WM_UNIT_SM_LIMIT_TYPE" val="2"/>
  <p:tag name="KSO_WM_UNIT_DEC_AREA_ID" val="2d2094633d9c481aa0d84a95a015968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68.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7315_1*f*1"/>
  <p:tag name="KSO_WM_TEMPLATE_CATEGORY" val="diagram"/>
  <p:tag name="KSO_WM_TEMPLATE_INDEX" val="20207315"/>
  <p:tag name="KSO_WM_UNIT_LAYERLEVEL" val="1"/>
  <p:tag name="KSO_WM_TAG_VERSION" val="1.0"/>
  <p:tag name="KSO_WM_BEAUTIFY_FLAG" val="#wm#"/>
  <p:tag name="KSO_WM_UNIT_DEFAULT_FONT" val="14;20;2"/>
  <p:tag name="KSO_WM_UNIT_BLOCK" val="0"/>
  <p:tag name="KSO_WM_UNIT_VALUE" val="290"/>
  <p:tag name="KSO_WM_UNIT_SHOW_EDIT_AREA_INDICATION" val="1"/>
  <p:tag name="KSO_WM_CHIP_GROUPID" val="5e6b05596848fb12bee65ac8"/>
  <p:tag name="KSO_WM_CHIP_XID" val="5e6b05596848fb12bee65aca"/>
  <p:tag name="KSO_WM_UNIT_DEC_AREA_ID" val="3462bde237c543c58b90892aede91e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dc8ab5172452436899286f2808371cac"/>
  <p:tag name="KSO_WM_UNIT_TEXT_FILL_FORE_SCHEMECOLOR_INDEX_BRIGHTNESS" val="0.25"/>
  <p:tag name="KSO_WM_UNIT_TEXT_FILL_FORE_SCHEMECOLOR_INDEX" val="13"/>
  <p:tag name="KSO_WM_UNIT_TEXT_FILL_TYPE" val="1"/>
  <p:tag name="KSO_WM_TEMPLATE_ASSEMBLE_XID" val="6130c4e08b5cc6c91112a571"/>
  <p:tag name="KSO_WM_TEMPLATE_ASSEMBLE_GROUPID" val="6130c4e08b5cc6c91112a571"/>
  <p:tag name="WM_BEAUTIFY_ZORDER_FLAG_TAG" val="4"/>
</p:tagLst>
</file>

<file path=ppt/tags/tag69.xml><?xml version="1.0" encoding="utf-8"?>
<p:tagLst xmlns:p="http://schemas.openxmlformats.org/presentationml/2006/main">
  <p:tag name="KSO_WM_UNIT_PLACING_PICTURE_USER_VIEWPORT" val="{&quot;height&quot;:6969,&quot;width&quot;:1047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70.xml><?xml version="1.0" encoding="utf-8"?>
<p:tagLst xmlns:p="http://schemas.openxmlformats.org/presentationml/2006/main">
  <p:tag name="KSO_WM_SLIDE_ID" val="diagram20220058_1"/>
  <p:tag name="KSO_WM_TEMPLATE_SUBCATEGORY" val="25"/>
  <p:tag name="KSO_WM_TEMPLATE_MASTER_TYPE" val="0"/>
  <p:tag name="KSO_WM_TEMPLATE_COLOR_TYPE" val="0"/>
  <p:tag name="KSO_WM_SLIDE_ITEM_CNT" val="0"/>
  <p:tag name="KSO_WM_SLIDE_INDEX" val="1"/>
  <p:tag name="KSO_WM_TAG_VERSION" val="1.0"/>
  <p:tag name="KSO_WM_BEAUTIFY_FLAG" val="#wm#"/>
  <p:tag name="KSO_WM_TEMPLATE_CATEGORY" val="diagram"/>
  <p:tag name="KSO_WM_TEMPLATE_INDEX" val="20220058"/>
  <p:tag name="KSO_WM_SLIDE_LAYOUT" val="a_d"/>
  <p:tag name="KSO_WM_SLIDE_LAYOUT_CNT" val="1_1"/>
  <p:tag name="KSO_WM_SLIDE_TYPE" val="text"/>
  <p:tag name="KSO_WM_SLIDE_SUBTYPE" val="picTxt"/>
  <p:tag name="KSO_WM_SLIDE_LAYOUTTYPE" val="topbottom"/>
  <p:tag name="KSO_WM_SLIDE_SIZE" val="888*504"/>
  <p:tag name="KSO_WM_SLIDE_POSITION" val="36*12"/>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20},&quot;minSize&quot;:{&quot;size1&quot;:11.2},&quot;normalSize&quot;:{&quot;size1&quot;:11.2},&quot;subLayout&quot;:[{&quot;id&quot;:&quot;2024-05-22T14:17:30&quot;,&quot;margin&quot;:{&quot;bottom&quot;:0.025999998673796654,&quot;left&quot;:1.2699999809265137,&quot;right&quot;:1.2699999809265137,&quot;top&quot;:0.4230000376701355},&quot;type&quot;:0},{&quot;id&quot;:&quot;2024-05-22T14:17:30&quot;,&quot;margin&quot;:{&quot;bottom&quot;:0.847000002861023,&quot;left&quot;:1.2699999809265137,&quot;right&quot;:1.2699999809265137,&quot;top&quot;:1.2699999809265137},&quot;type&quot;:0}],&quot;type&quot;:0}"/>
  <p:tag name="KSO_WM_SLIDE_RATIO" val="1.777778"/>
  <p:tag name="KSO_WM_SLIDE_BACKGROUND" val="[&quot;general&quot;]"/>
  <p:tag name="KSO_WM_SLIDE_BACKGROUND_TYPE" val="general"/>
  <p:tag name="KSO_WM_SLIDE_BK_DARK_LIGHT"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76.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77.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3.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3.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84.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f*5"/>
  <p:tag name="KSO_WM_UNIT_LAYERLEVEL" val="1"/>
  <p:tag name="KSO_WM_TAG_VERSION" val="3.0"/>
  <p:tag name="KSO_WM_BEAUTIFY_FLAG" val="#wm#"/>
  <p:tag name="KSO_WM_UNIT_SUBTYPE" val="b"/>
  <p:tag name="KSO_WM_UNIT_PRESET_TEXT" val="署名占位符"/>
  <p:tag name="KSO_WM_UNIT_NOCLEAR" val="0"/>
  <p:tag name="KSO_WM_UNIT_VALUE" val="8"/>
  <p:tag name="KSO_WM_UNIT_TYPE" val="f"/>
  <p:tag name="KSO_WM_UNIT_INDEX" val="5"/>
</p:tagLst>
</file>

<file path=ppt/tags/tag90.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1.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a*1"/>
  <p:tag name="KSO_WM_TEMPLATE_CATEGORY" val="diagram"/>
  <p:tag name="KSO_WM_TEMPLATE_INDEX" val="20220058"/>
  <p:tag name="KSO_WM_UNIT_LAYERLEVEL" val="1"/>
  <p:tag name="KSO_WM_TAG_VERSION" val="1.0"/>
  <p:tag name="KSO_WM_BEAUTIFY_FLAG" val="#wm#"/>
  <p:tag name="KSO_WM_UNIT_ISCONTENTSTITLE" val="0"/>
  <p:tag name="KSO_WM_UNIT_ISNUMDGMTITLE" val="0"/>
  <p:tag name="KSO_WM_UNIT_PRESET_TEXT" val="线型上下导航版"/>
  <p:tag name="KSO_WM_UNIT_NOCLEAR" val="0"/>
  <p:tag name="KSO_WM_UNIT_VALUE" val="27"/>
  <p:tag name="KSO_WM_UNIT_TYPE" val="a"/>
  <p:tag name="KSO_WM_UNIT_INDEX" val="1"/>
  <p:tag name="KSO_WM_UNIT_BLOCK" val="0"/>
  <p:tag name="KSO_WM_UNIT_SM_LIMIT_TYPE" val="2"/>
  <p:tag name="KSO_WM_UNIT_DEC_AREA_ID" val="22f7d0e2fc6540148a36099908562f0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TEXT_FILL_FORE_SCHEMECOLOR_INDEX_BRIGHTNESS" val="0"/>
  <p:tag name="KSO_WM_UNIT_TEXT_FILL_FORE_SCHEMECOLOR_INDEX" val="13"/>
  <p:tag name="KSO_WM_UNIT_TEXT_FILL_TYPE" val="1"/>
  <p:tag name="WM_BEAUTIFY_ZORDER_FLAG_TAG"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3581_1*i*2"/>
  <p:tag name="KSO_WM_TEMPLATE_CATEGORY" val="diagram"/>
  <p:tag name="KSO_WM_TEMPLATE_INDEX" val="20213581"/>
  <p:tag name="KSO_WM_UNIT_LAYERLEVEL" val="1"/>
  <p:tag name="KSO_WM_TAG_VERSION" val="1.0"/>
  <p:tag name="KSO_WM_BEAUTIFY_FLAG" val="#wm#"/>
  <p:tag name="KSO_WM_UNIT_BLOCK" val="0"/>
  <p:tag name="KSO_WM_UNIT_SM_LIMIT_TYPE" val="2"/>
  <p:tag name="KSO_WM_UNIT_DEC_AREA_ID" val="91f83280a6fb48f49c2d8aa41bc8a8a7"/>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700fca747e3ea6e292926b"/>
  <p:tag name="KSO_WM_CHIP_XID" val="5f700fca747e3ea6e292926c"/>
  <p:tag name="KSO_WM_TEMPLATE_ASSEMBLE_XID" val="6130c4e18b5cc6c91112a5a1"/>
  <p:tag name="KSO_WM_TEMPLATE_ASSEMBLE_GROUPID" val="6130c4e18b5cc6c91112a5a1"/>
  <p:tag name="WM_BEAUTIFY_ZORDER_FLAG_TAG" val="5"/>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3581_1*i*3"/>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3581_1*i*4"/>
  <p:tag name="KSO_WM_TEMPLATE_CATEGORY" val="diagram"/>
  <p:tag name="KSO_WM_TEMPLATE_INDEX" val="20213581"/>
  <p:tag name="KSO_WM_UNIT_LAYERLEVEL" val="1"/>
  <p:tag name="KSO_WM_TAG_VERSION" val="1.0"/>
  <p:tag name="KSO_WM_BEAUTIFY_FLAG" val="#wm#"/>
  <p:tag name="KSO_WM_UNIT_SM_LIMIT_TYPE" val="2"/>
  <p:tag name="KSO_WM_CHIP_GROUPID" val="5f700fca747e3ea6e292926b"/>
  <p:tag name="KSO_WM_CHIP_XID" val="5f700fca747e3ea6e292926c"/>
  <p:tag name="KSO_WM_UNIT_LINE_FORE_SCHEMECOLOR_INDEX_BRIGHTNESS" val="-0.15"/>
  <p:tag name="KSO_WM_UNIT_LINE_FORE_SCHEMECOLOR_INDEX" val="16"/>
  <p:tag name="KSO_WM_UNIT_LINE_FILL_TYPE" val="2"/>
  <p:tag name="KSO_WM_TEMPLATE_ASSEMBLE_XID" val="6130c4e18b5cc6c91112a5a1"/>
  <p:tag name="KSO_WM_TEMPLATE_ASSEMBLE_GROUPID" val="6130c4e18b5cc6c91112a5a1"/>
</p:tagLst>
</file>

<file path=ppt/tags/tag97.xml><?xml version="1.0" encoding="utf-8"?>
<p:tagLst xmlns:p="http://schemas.openxmlformats.org/presentationml/2006/main">
  <p:tag name="KSO_WM_UNIT_TEXT_SUBTYPE" val="a"/>
  <p:tag name="KSO_WM_UNIT_SUBTYPE" val="a"/>
  <p:tag name="KSO_WM_UNIT_PRESET_TEXT" val="单击此处添加正文，文字是您思想的提炼，请尽量言简意赅的阐述观点。"/>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2164_1*f*1"/>
  <p:tag name="KSO_WM_TEMPLATE_CATEGORY" val="diagram"/>
  <p:tag name="KSO_WM_TEMPLATE_INDEX" val="20212164"/>
  <p:tag name="KSO_WM_UNIT_LAYERLEVEL" val="1"/>
  <p:tag name="KSO_WM_TAG_VERSION" val="1.0"/>
  <p:tag name="KSO_WM_BEAUTIFY_FLAG" val="#wm#"/>
  <p:tag name="KSO_WM_UNIT_DEFAULT_FONT" val="14;20;2"/>
  <p:tag name="KSO_WM_UNIT_BLOCK" val="0"/>
  <p:tag name="KSO_WM_UNIT_VALUE" val="42"/>
  <p:tag name="KSO_WM_UNIT_SHOW_EDIT_AREA_INDICATION" val="1"/>
  <p:tag name="KSO_WM_CHIP_GROUPID" val="5e6b05596848fb12bee65ac8"/>
  <p:tag name="KSO_WM_CHIP_XID" val="5e6b05596848fb12bee65aca"/>
  <p:tag name="KSO_WM_UNIT_DEC_AREA_ID" val="7131ab849c6747aaa59acee7b37d416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8d3f9e3f5eb9464a92685545fce7870d"/>
  <p:tag name="KSO_WM_UNIT_SUPPORT_BIG_FONT" val="1"/>
  <p:tag name="KSO_WM_UNIT_TEXT_FILL_FORE_SCHEMECOLOR_INDEX_BRIGHTNESS" val="0.25"/>
  <p:tag name="KSO_WM_UNIT_TEXT_FILL_FORE_SCHEMECOLOR_INDEX" val="13"/>
  <p:tag name="KSO_WM_UNIT_TEXT_FILL_TYPE" val="1"/>
  <p:tag name="KSO_WM_TEMPLATE_ASSEMBLE_XID" val="60656f2f4054ed1e2fb80513"/>
  <p:tag name="KSO_WM_TEMPLATE_ASSEMBLE_GROUPID" val="60656f2f4054ed1e2fb80513"/>
  <p:tag name="WM_BEAUTIFY_ZORDER_FLAG_TAG" val="8"/>
</p:tagLst>
</file>

<file path=ppt/tags/tag98.xml><?xml version="1.0" encoding="utf-8"?>
<p:tagLst xmlns:p="http://schemas.openxmlformats.org/presentationml/2006/main">
  <p:tag name="KSO_WM_SLIDE_ID" val="diagram20220058_2"/>
  <p:tag name="KSO_WM_TEMPLATE_SUBCATEGORY" val="25"/>
  <p:tag name="KSO_WM_TEMPLATE_MASTER_TYPE" val="0"/>
  <p:tag name="KSO_WM_TEMPLATE_COLOR_TYPE" val="0"/>
  <p:tag name="KSO_WM_SLIDE_ITEM_CNT" val="0"/>
  <p:tag name="KSO_WM_SLIDE_INDEX" val="2"/>
  <p:tag name="KSO_WM_TAG_VERSION" val="1.0"/>
  <p:tag name="KSO_WM_BEAUTIFY_FLAG" val="#wm#"/>
  <p:tag name="KSO_WM_TEMPLATE_CATEGORY" val="diagram"/>
  <p:tag name="KSO_WM_TEMPLATE_INDEX" val="20220058"/>
  <p:tag name="KSO_WM_SLIDE_LAYOUT" val="a_b_d"/>
  <p:tag name="KSO_WM_SLIDE_LAYOUT_CNT" val="1_1_1"/>
  <p:tag name="KSO_WM_SLIDE_TYPE" val="text"/>
  <p:tag name="KSO_WM_SLIDE_SUBTYPE" val="picTxt"/>
  <p:tag name="KSO_WM_SLIDE_LAYOUTTYPE" val="topbottom"/>
  <p:tag name="KSO_WM_SLIDE_SIZE" val="888*504"/>
  <p:tag name="KSO_WM_SLIDE_POSITION" val="36*12"/>
  <p:tag name="KSO_WM_SLIDE_RATIO" val="1.777778"/>
  <p:tag name="KSO_WM_SLIDE_BACKGROUND" val="[&quot;general&quot;]"/>
  <p:tag name="KSO_WM_SLIDE_LAYOUT_INFO" val="{&quot;backgroundInfo&quot;:[{&quot;bottom&quot;:0,&quot;bottomAbs&quot;:false,&quot;left&quot;:0,&quot;leftAbs&quot;:false,&quot;right&quot;:0,&quot;rightAbs&quot;:false,&quot;top&quot;:0,&quot;topAbs&quot;:false,&quot;type&quot;:&quot;general&quot;}],&quot;id&quot;:&quot;2024-05-22T14:17:30&quot;,&quot;maxSize&quot;:{&quot;size1&quot;:31.1},&quot;minSize&quot;:{&quot;size1&quot;:17.8},&quot;normalSize&quot;:{&quot;size1&quot;:17.8},&quot;subLayout&quot;:[{&quot;id&quot;:&quot;2024-05-22T14:17:30&quot;,&quot;maxSize&quot;:{&quot;size1&quot;:100},&quot;minSize&quot;:{&quot;size1&quot;:61.7},&quot;normalSize&quot;:{&quot;size1&quot;:61.7},&quot;subLayout&quot;:[{&quot;id&quot;:&quot;2024-05-22T14:17:30&quot;,&quot;margin&quot;:{&quot;bottom&quot;:0,&quot;left&quot;:1.2699999809265137,&quot;right&quot;:1.2699999809265137,&quot;top&quot;:0.4230000376701355},&quot;type&quot;:0},{&quot;id&quot;:&quot;2024-05-22T14:17:30&quot;,&quot;margin&quot;:{&quot;bottom&quot;:0.025999998673796654,&quot;left&quot;:1.2699999809265137,&quot;right&quot;:1.2699999809265137,&quot;top&quot;:0.025999998673796654},&quot;type&quot;:0}],&quot;type&quot;:0},{&quot;id&quot;:&quot;2024-05-22T14:17:30&quot;,&quot;margin&quot;:{&quot;bottom&quot;:0.847000002861023,&quot;left&quot;:1.2699999809265137,&quot;right&quot;:1.2699999809265137,&quot;top&quot;:1.2699999809265137},&quot;type&quot;:0}],&quot;type&quot;:0}"/>
  <p:tag name="KSO_WM_SLIDE_BACKGROUND_TYPE" val="general"/>
  <p:tag name="KSO_WM_SLIDE_BK_DARK_LIGHT" val="2"/>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20058_2*i*1"/>
  <p:tag name="KSO_WM_TEMPLATE_CATEGORY" val="diagram"/>
  <p:tag name="KSO_WM_TEMPLATE_INDEX" val="20220058"/>
  <p:tag name="KSO_WM_UNIT_LAYERLEVEL" val="1"/>
  <p:tag name="KSO_WM_TAG_VERSION" val="1.0"/>
  <p:tag name="KSO_WM_BEAUTIFY_FLAG" val="#wm#"/>
  <p:tag name="KSO_WM_UNIT_TYPE" val="i"/>
  <p:tag name="KSO_WM_UNIT_INDEX" val="1"/>
  <p:tag name="KSO_WM_UNIT_BLOCK" val="0"/>
  <p:tag name="KSO_WM_UNIT_SM_LIMIT_TYPE" val="0"/>
  <p:tag name="KSO_WM_UNIT_DEC_AREA_ID" val="d9af724aacd940ba88587c69c6737586"/>
  <p:tag name="KSO_WM_UNIT_DECORATE_INFO" val="{&quot;ReferentInfo&quot;:{&quot;Id&quot;:&quot;22f7d0e2fc6540148a36099908562f0b;590ceab586f14f20999948c865f9646b&quot;,&quot;X&quot;:{&quot;Pos&quot;:1},&quot;Y&quot;:{&quot;Pos&quot;:2}},&quot;DecorateInfoX&quot;:{&quot;Pos&quot;:1,&quot;IsAbs&quot;:true},&quot;DecorateInfoY&quot;:{&quot;Pos&quot;:0,&quot;IsAbs&quot;:true},&quot;DecorateInfoW&quot;:{&quot;IsAbs&quot;:true},&quot;DecorateInfoH&quot;:{&quot;IsAbs&quot;:true},&quot;whChangeMode&quot;:0}"/>
  <p:tag name="KSO_WM_UNIT_LINE_FORE_SCHEMECOLOR_INDEX_BRIGHTNESS" val="0"/>
  <p:tag name="KSO_WM_UNIT_LINE_FORE_SCHEMECOLOR_INDEX" val="5"/>
  <p:tag name="KSO_WM_UNIT_LINE_FILL_TYPE" val="2"/>
  <p:tag name="WM_BEAUTIFY_ZORDER_FLAG_TAG" val="1"/>
</p:tagLst>
</file>

<file path=ppt/theme/theme1.xml><?xml version="1.0" encoding="utf-8"?>
<a:theme xmlns:a="http://schemas.openxmlformats.org/drawingml/2006/main" name="1_Office 主题​​">
  <a:themeElements>
    <a:clrScheme name="自定义 126">
      <a:dk1>
        <a:srgbClr val="000000"/>
      </a:dk1>
      <a:lt1>
        <a:srgbClr val="FFFFFF"/>
      </a:lt1>
      <a:dk2>
        <a:srgbClr val="081119"/>
      </a:dk2>
      <a:lt2>
        <a:srgbClr val="FFFFFF"/>
      </a:lt2>
      <a:accent1>
        <a:srgbClr val="4F65D2"/>
      </a:accent1>
      <a:accent2>
        <a:srgbClr val="4F8BD2"/>
      </a:accent2>
      <a:accent3>
        <a:srgbClr val="735EC8"/>
      </a:accent3>
      <a:accent4>
        <a:srgbClr val="62A7BC"/>
      </a:accent4>
      <a:accent5>
        <a:srgbClr val="7C5BB2"/>
      </a:accent5>
      <a:accent6>
        <a:srgbClr val="6A7EC4"/>
      </a:accent6>
      <a:hlink>
        <a:srgbClr val="658BD5"/>
      </a:hlink>
      <a:folHlink>
        <a:srgbClr val="A16AA5"/>
      </a:folHlink>
    </a:clrScheme>
    <a:fontScheme name="自定义 68">
      <a:majorFont>
        <a:latin typeface="MiSans Bold"/>
        <a:ea typeface="微软雅黑"/>
        <a:cs typeface=""/>
      </a:majorFont>
      <a:minorFont>
        <a:latin typeface="MiSans Bold"/>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defRPr dirty="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2520</Words>
  <Application>WPS 演示</Application>
  <PresentationFormat>宽屏</PresentationFormat>
  <Paragraphs>211</Paragraphs>
  <Slides>25</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25</vt:i4>
      </vt:variant>
    </vt:vector>
  </HeadingPairs>
  <TitlesOfParts>
    <vt:vector size="35" baseType="lpstr">
      <vt:lpstr>Arial</vt:lpstr>
      <vt:lpstr>宋体</vt:lpstr>
      <vt:lpstr>Wingdings</vt:lpstr>
      <vt:lpstr>MiSans Bold</vt:lpstr>
      <vt:lpstr>Bahnschrift Condensed</vt:lpstr>
      <vt:lpstr>微软雅黑</vt:lpstr>
      <vt:lpstr>Segoe UI</vt:lpstr>
      <vt:lpstr>Arial Unicode MS</vt:lpstr>
      <vt:lpstr>Calibri</vt:lpstr>
      <vt:lpstr>1_Office 主题​​</vt:lpstr>
      <vt:lpstr>PowerPoint 演示文稿</vt:lpstr>
      <vt:lpstr>PowerPoint 演示文稿</vt:lpstr>
      <vt:lpstr>目录</vt:lpstr>
      <vt:lpstr>任务三 高压系统绝缘安全性的检修</vt:lpstr>
      <vt:lpstr>学习目标</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悠蓝的梦</cp:lastModifiedBy>
  <cp:revision>37</cp:revision>
  <dcterms:created xsi:type="dcterms:W3CDTF">2024-05-22T06:18:00Z</dcterms:created>
  <dcterms:modified xsi:type="dcterms:W3CDTF">2025-04-24T02:39:22Z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2052-12.1.0.20784</vt:lpwstr>
  </property>
  <property fmtid="{D5CDD505-2E9C-101B-9397-08002B2CF9AE}" pid="3" name="ICV">
    <vt:lpwstr/>
  </property>
</Properties>
</file>