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0"/>
  </p:notesMasterIdLst>
  <p:sldIdLst>
    <p:sldId id="257" r:id="rId4"/>
    <p:sldId id="278" r:id="rId5"/>
    <p:sldId id="258" r:id="rId6"/>
    <p:sldId id="259" r:id="rId7"/>
    <p:sldId id="260" r:id="rId8"/>
    <p:sldId id="261" r:id="rId9"/>
    <p:sldId id="267" r:id="rId10"/>
    <p:sldId id="262" r:id="rId11"/>
    <p:sldId id="268" r:id="rId12"/>
    <p:sldId id="269" r:id="rId13"/>
    <p:sldId id="263" r:id="rId14"/>
    <p:sldId id="264" r:id="rId15"/>
    <p:sldId id="270" r:id="rId16"/>
    <p:sldId id="265" r:id="rId17"/>
    <p:sldId id="271" r:id="rId18"/>
    <p:sldId id="273" r:id="rId19"/>
    <p:sldId id="275" r:id="rId21"/>
    <p:sldId id="277"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gs" Target="tags/tag238.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image" Target="../media/image1.png"/><Relationship Id="rId2" Type="http://schemas.openxmlformats.org/officeDocument/2006/relationships/tags" Target="../tags/tag63.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image" Target="../media/image3.png"/><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image" Target="../media/image2.png"/><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image" Target="../media/image4.png"/><Relationship Id="rId2" Type="http://schemas.openxmlformats.org/officeDocument/2006/relationships/tags" Target="../tags/tag8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image" Target="../media/image4.png"/><Relationship Id="rId2" Type="http://schemas.openxmlformats.org/officeDocument/2006/relationships/tags" Target="../tags/tag133.xml"/><Relationship Id="rId10" Type="http://schemas.openxmlformats.org/officeDocument/2006/relationships/tags" Target="../tags/tag14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封面页-1">
    <p:bg>
      <p:bgPr>
        <a:solidFill>
          <a:schemeClr val="bg1"/>
        </a:solidFill>
        <a:effectLst/>
      </p:bgPr>
    </p:bg>
    <p:spTree>
      <p:nvGrpSpPr>
        <p:cNvPr id="1" name=""/>
        <p:cNvGrpSpPr/>
        <p:nvPr/>
      </p:nvGrpSpPr>
      <p:grpSpPr>
        <a:xfrm>
          <a:off x="0" y="0"/>
          <a:ext cx="0" cy="0"/>
          <a:chOff x="0" y="0"/>
          <a:chExt cx="0" cy="0"/>
        </a:xfrm>
      </p:grpSpPr>
      <p:pic>
        <p:nvPicPr>
          <p:cNvPr id="4" name="图片 3"/>
          <p:cNvPicPr/>
          <p:nvPr userDrawn="1">
            <p:custDataLst>
              <p:tags r:id="rId2"/>
            </p:custDataLst>
          </p:nvPr>
        </p:nvPicPr>
        <p:blipFill>
          <a:blip r:embed="rId3"/>
          <a:stretch>
            <a:fillRect/>
          </a:stretch>
        </p:blipFill>
        <p:spPr>
          <a:xfrm>
            <a:off x="0" y="0"/>
            <a:ext cx="12191365"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5" name="任意多边形 4"/>
          <p:cNvSpPr/>
          <p:nvPr userDrawn="1">
            <p:custDataLst>
              <p:tags r:id="rId4"/>
            </p:custDataLst>
          </p:nvPr>
        </p:nvSpPr>
        <p:spPr>
          <a:xfrm>
            <a:off x="0" y="2336804"/>
            <a:ext cx="12191365" cy="2105025"/>
          </a:xfrm>
          <a:custGeom>
            <a:avLst/>
            <a:gdLst>
              <a:gd name="connisteX0" fmla="*/ 0 w 169333"/>
              <a:gd name="connsiteY0" fmla="*/ 1290547 h 29240"/>
              <a:gd name="connisteX1" fmla="*/ 0 w 169333"/>
              <a:gd name="connsiteY1" fmla="*/ 1268263 h 29240"/>
              <a:gd name="connisteX2" fmla="*/ 4578345 w 169333"/>
              <a:gd name="connsiteY2" fmla="*/ 1876714 h 29240"/>
              <a:gd name="connisteX3" fmla="*/ 12191996 w 169333"/>
              <a:gd name="connsiteY3" fmla="*/ 0 h 29240"/>
              <a:gd name="connisteX4" fmla="*/ 12191996 w 169333"/>
              <a:gd name="connsiteY4" fmla="*/ 594990 h 29240"/>
              <a:gd name="connisteX5" fmla="*/ 5251454 w 169333"/>
              <a:gd name="connsiteY5" fmla="*/ 2105341 h 29240"/>
              <a:gd name="connisteX6" fmla="*/ 0 w 169333"/>
              <a:gd name="connsiteY6" fmla="*/ 1290547 h 292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12191997" h="2105342">
                <a:moveTo>
                  <a:pt x="0" y="1290548"/>
                </a:moveTo>
                <a:lnTo>
                  <a:pt x="0" y="1268264"/>
                </a:lnTo>
                <a:cubicBezTo>
                  <a:pt x="1391845" y="1658758"/>
                  <a:pt x="2943006" y="1876715"/>
                  <a:pt x="4578346" y="1876715"/>
                </a:cubicBezTo>
                <a:cubicBezTo>
                  <a:pt x="7541642" y="1876715"/>
                  <a:pt x="10228506" y="1161059"/>
                  <a:pt x="12191997" y="0"/>
                </a:cubicBezTo>
                <a:lnTo>
                  <a:pt x="12191997" y="594991"/>
                </a:lnTo>
                <a:cubicBezTo>
                  <a:pt x="10307583" y="1538359"/>
                  <a:pt x="7889023" y="2105342"/>
                  <a:pt x="5251454" y="2105342"/>
                </a:cubicBezTo>
                <a:cubicBezTo>
                  <a:pt x="3347298" y="2105342"/>
                  <a:pt x="1557287" y="1809835"/>
                  <a:pt x="0" y="1290548"/>
                </a:cubicBezTo>
                <a:close/>
              </a:path>
            </a:pathLst>
          </a:custGeom>
          <a:solidFill>
            <a:schemeClr val="accent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任意多边形 5"/>
          <p:cNvSpPr/>
          <p:nvPr userDrawn="1">
            <p:custDataLst>
              <p:tags r:id="rId5"/>
            </p:custDataLst>
          </p:nvPr>
        </p:nvSpPr>
        <p:spPr>
          <a:xfrm>
            <a:off x="0" y="2931786"/>
            <a:ext cx="12191365" cy="3926840"/>
          </a:xfrm>
          <a:custGeom>
            <a:avLst/>
            <a:gdLst>
              <a:gd name="connisteX0" fmla="*/ 0 w 169333"/>
              <a:gd name="connsiteY0" fmla="*/ 695556 h 54530"/>
              <a:gd name="connisteX1" fmla="*/ 0 w 169333"/>
              <a:gd name="connsiteY1" fmla="*/ 3926205 h 54530"/>
              <a:gd name="connisteX2" fmla="*/ 12191996 w 169333"/>
              <a:gd name="connsiteY2" fmla="*/ 3926205 h 54530"/>
              <a:gd name="connisteX3" fmla="*/ 12191996 w 169333"/>
              <a:gd name="connsiteY3" fmla="*/ 0 h 54530"/>
              <a:gd name="connisteX4" fmla="*/ 5251454 w 169333"/>
              <a:gd name="connsiteY4" fmla="*/ 1510351 h 54530"/>
              <a:gd name="connisteX5" fmla="*/ 0 w 169333"/>
              <a:gd name="connsiteY5" fmla="*/ 695556 h 545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pathLst>
              <a:path w="12191997" h="3926214">
                <a:moveTo>
                  <a:pt x="0" y="695557"/>
                </a:moveTo>
                <a:lnTo>
                  <a:pt x="0" y="3926205"/>
                </a:lnTo>
                <a:lnTo>
                  <a:pt x="12191997" y="3926205"/>
                </a:lnTo>
                <a:lnTo>
                  <a:pt x="12191997" y="0"/>
                </a:lnTo>
                <a:cubicBezTo>
                  <a:pt x="10307583" y="943377"/>
                  <a:pt x="7889023" y="1510351"/>
                  <a:pt x="5251454" y="1510351"/>
                </a:cubicBezTo>
                <a:cubicBezTo>
                  <a:pt x="3347298" y="1510351"/>
                  <a:pt x="1557287" y="1214854"/>
                  <a:pt x="0" y="695557"/>
                </a:cubicBezTo>
                <a:close/>
              </a:path>
            </a:pathLst>
          </a:custGeom>
          <a:solidFill>
            <a:schemeClr val="accent3">
              <a:alpha val="90000"/>
            </a:schemeClr>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日期占位符 1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idx="13" hasCustomPrompt="1"/>
            <p:custDataLst>
              <p:tags r:id="rId9"/>
            </p:custDataLst>
          </p:nvPr>
        </p:nvSpPr>
        <p:spPr>
          <a:xfrm>
            <a:off x="8305797" y="419097"/>
            <a:ext cx="3378196" cy="457200"/>
          </a:xfrm>
          <a:noFill/>
        </p:spPr>
        <p:txBody>
          <a:bodyPr lIns="0" tIns="0" rIns="0" bIns="0" anchor="t">
            <a:noAutofit/>
          </a:bodyPr>
          <a:lstStyle>
            <a:lvl1pPr algn="r">
              <a:lnSpc>
                <a:spcPct val="125000"/>
              </a:lnSpc>
              <a:buNone/>
              <a:defRPr sz="2400" b="0">
                <a:solidFill>
                  <a:schemeClr val="accent1"/>
                </a:solidFill>
                <a:latin typeface="Microsoft YaHei UI" panose="020B0503020204020204" charset="-122"/>
                <a:ea typeface="Microsoft YaHei UI" panose="020B0503020204020204" charset="-122"/>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smtClean="0"/>
              <a:t>20XX YEAR</a:t>
            </a:r>
            <a:endParaRPr lang="zh-CN" altLang="en-US" smtClean="0"/>
          </a:p>
        </p:txBody>
      </p:sp>
      <p:sp>
        <p:nvSpPr>
          <p:cNvPr id="8" name="文本占位符 7"/>
          <p:cNvSpPr>
            <a:spLocks noGrp="1"/>
          </p:cNvSpPr>
          <p:nvPr>
            <p:ph type="body" idx="14" hasCustomPrompt="1"/>
            <p:custDataLst>
              <p:tags r:id="rId10"/>
            </p:custDataLst>
          </p:nvPr>
        </p:nvSpPr>
        <p:spPr>
          <a:xfrm>
            <a:off x="761997" y="5981703"/>
            <a:ext cx="10629900" cy="457200"/>
          </a:xfrm>
          <a:noFill/>
        </p:spPr>
        <p:txBody>
          <a:bodyPr lIns="0" tIns="0" rIns="0" bIns="0" anchor="t">
            <a:noAutofit/>
          </a:bodyPr>
          <a:lstStyle>
            <a:lvl1pPr algn="l">
              <a:lnSpc>
                <a:spcPct val="150000"/>
              </a:lnSpc>
              <a:buNone/>
              <a:defRPr sz="2000" b="0">
                <a:solidFill>
                  <a:schemeClr val="bg1"/>
                </a:solidFill>
                <a:latin typeface="Microsoft YaHei UI" panose="020B0503020204020204" charset="-122"/>
                <a:ea typeface="Microsoft YaHei UI" panose="020B0503020204020204" charset="-122"/>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smtClean="0"/>
              <a:t>BY WPS</a:t>
            </a:r>
            <a:endParaRPr lang="zh-CN" altLang="en-US" smtClean="0"/>
          </a:p>
        </p:txBody>
      </p:sp>
      <p:sp>
        <p:nvSpPr>
          <p:cNvPr id="9" name="标题 8"/>
          <p:cNvSpPr>
            <a:spLocks noGrp="1"/>
          </p:cNvSpPr>
          <p:nvPr>
            <p:ph type="ctrTitle" idx="15" hasCustomPrompt="1"/>
            <p:custDataLst>
              <p:tags r:id="rId11"/>
            </p:custDataLst>
          </p:nvPr>
        </p:nvSpPr>
        <p:spPr>
          <a:xfrm>
            <a:off x="761997" y="4965704"/>
            <a:ext cx="10756901" cy="1015999"/>
          </a:xfrm>
          <a:noFill/>
        </p:spPr>
        <p:txBody>
          <a:bodyPr lIns="0" tIns="0" rIns="0" bIns="0" anchor="t">
            <a:noAutofit/>
          </a:bodyPr>
          <a:lstStyle>
            <a:lvl1pPr algn="l">
              <a:lnSpc>
                <a:spcPct val="111000"/>
              </a:lnSpc>
              <a:buNone/>
              <a:defRPr sz="6000" b="1">
                <a:solidFill>
                  <a:schemeClr val="bg1"/>
                </a:solidFill>
                <a:latin typeface="微软雅黑" panose="020B0503020204020204" charset="-122"/>
                <a:ea typeface="微软雅黑" panose="020B0503020204020204" charset="-122"/>
              </a:defRPr>
            </a:lvl1pPr>
          </a:lstStyle>
          <a:p>
            <a:r>
              <a:rPr lang="zh-CN" altLang="en-US" smtClean="0"/>
              <a:t>投资理财项目汇报通用模板</a:t>
            </a:r>
            <a:endParaRPr lang="zh-CN" altLang="en-US"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目录页-并列-1">
    <p:bg>
      <p:bgPr>
        <a:solidFill>
          <a:schemeClr val="bg1"/>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a:stretch>
            <a:fillRect/>
          </a:stretch>
        </p:blipFill>
        <p:spPr>
          <a:xfrm>
            <a:off x="0" y="0"/>
            <a:ext cx="12191365"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8" name="任意多边形 7"/>
          <p:cNvSpPr/>
          <p:nvPr userDrawn="1">
            <p:custDataLst>
              <p:tags r:id="rId4"/>
            </p:custDataLst>
          </p:nvPr>
        </p:nvSpPr>
        <p:spPr>
          <a:xfrm>
            <a:off x="8051804" y="0"/>
            <a:ext cx="4140200" cy="6858000"/>
          </a:xfrm>
          <a:custGeom>
            <a:avLst/>
            <a:gdLst>
              <a:gd name="connisteX0" fmla="*/ 0 w 57502"/>
              <a:gd name="connsiteY0" fmla="*/ 6858000 h 95250"/>
              <a:gd name="connisteX1" fmla="*/ 1289 w 57502"/>
              <a:gd name="connsiteY1" fmla="*/ 6858000 h 95250"/>
              <a:gd name="connisteX2" fmla="*/ 1572 w 57502"/>
              <a:gd name="connsiteY2" fmla="*/ 6856006 h 95250"/>
              <a:gd name="connisteX3" fmla="*/ 4140202 w 57502"/>
              <a:gd name="connsiteY3" fmla="*/ 441847 h 95250"/>
              <a:gd name="connisteX4" fmla="*/ 4140202 w 57502"/>
              <a:gd name="connsiteY4" fmla="*/ 0 h 95250"/>
              <a:gd name="connisteX5" fmla="*/ 3891823 w 57502"/>
              <a:gd name="connsiteY5" fmla="*/ 0 h 95250"/>
              <a:gd name="connisteX6" fmla="*/ 0 w 57502"/>
              <a:gd name="connsiteY6" fmla="*/ 6858000 h 95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140202" h="6858000">
                <a:moveTo>
                  <a:pt x="0" y="6858000"/>
                </a:moveTo>
                <a:lnTo>
                  <a:pt x="1289" y="6858000"/>
                </a:lnTo>
                <a:cubicBezTo>
                  <a:pt x="1381" y="6857342"/>
                  <a:pt x="1481" y="6856683"/>
                  <a:pt x="1573" y="6856007"/>
                </a:cubicBezTo>
                <a:cubicBezTo>
                  <a:pt x="427180" y="3898554"/>
                  <a:pt x="2023494" y="1478256"/>
                  <a:pt x="4140202" y="441847"/>
                </a:cubicBezTo>
                <a:lnTo>
                  <a:pt x="4140202" y="0"/>
                </a:lnTo>
                <a:lnTo>
                  <a:pt x="3891824" y="0"/>
                </a:lnTo>
                <a:cubicBezTo>
                  <a:pt x="1774192" y="1216563"/>
                  <a:pt x="245708" y="3796241"/>
                  <a:pt x="0" y="6858000"/>
                </a:cubicBezTo>
                <a:close/>
              </a:path>
            </a:pathLst>
          </a:custGeom>
          <a:solidFill>
            <a:schemeClr val="accent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9" name="图片 8"/>
          <p:cNvPicPr/>
          <p:nvPr userDrawn="1">
            <p:custDataLst>
              <p:tags r:id="rId5"/>
            </p:custDataLst>
          </p:nvPr>
        </p:nvPicPr>
        <p:blipFill>
          <a:blip r:embed="rId6"/>
          <a:stretch>
            <a:fillRect/>
          </a:stretch>
        </p:blipFill>
        <p:spPr>
          <a:xfrm>
            <a:off x="8053070" y="441325"/>
            <a:ext cx="4138930" cy="6416675"/>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sp>
        <p:nvSpPr>
          <p:cNvPr id="6" name="标题 5"/>
          <p:cNvSpPr>
            <a:spLocks noGrp="1"/>
          </p:cNvSpPr>
          <p:nvPr>
            <p:ph type="ctrTitle" idx="13" hasCustomPrompt="1"/>
            <p:custDataLst>
              <p:tags r:id="rId7"/>
            </p:custDataLst>
          </p:nvPr>
        </p:nvSpPr>
        <p:spPr>
          <a:xfrm>
            <a:off x="1092196" y="1282702"/>
            <a:ext cx="2044699" cy="761997"/>
          </a:xfrm>
          <a:noFill/>
        </p:spPr>
        <p:txBody>
          <a:bodyPr lIns="0" tIns="0" rIns="0" bIns="0" anchor="t">
            <a:noAutofit/>
          </a:bodyPr>
          <a:lstStyle>
            <a:lvl1pPr algn="l">
              <a:lnSpc>
                <a:spcPct val="114000"/>
              </a:lnSpc>
              <a:buNone/>
              <a:defRPr sz="4400" b="1">
                <a:solidFill>
                  <a:schemeClr val="bg1"/>
                </a:solidFill>
                <a:latin typeface="Microsoft YaHei UI" panose="020B0503020204020204" charset="-122"/>
                <a:ea typeface="Microsoft YaHei UI" panose="020B0503020204020204" charset="-122"/>
              </a:defRPr>
            </a:lvl1pPr>
          </a:lstStyle>
          <a:p>
            <a:r>
              <a:rPr lang="zh-CN" altLang="en-US" smtClean="0"/>
              <a:t>目录</a:t>
            </a:r>
            <a:endParaRPr lang="zh-CN" altLang="en-US" smtClean="0"/>
          </a:p>
        </p:txBody>
      </p:sp>
      <p:sp>
        <p:nvSpPr>
          <p:cNvPr id="7" name="副标题 6"/>
          <p:cNvSpPr>
            <a:spLocks noGrp="1"/>
          </p:cNvSpPr>
          <p:nvPr>
            <p:ph type="subTitle" idx="14" hasCustomPrompt="1"/>
            <p:custDataLst>
              <p:tags r:id="rId8"/>
            </p:custDataLst>
          </p:nvPr>
        </p:nvSpPr>
        <p:spPr>
          <a:xfrm>
            <a:off x="1092196" y="812801"/>
            <a:ext cx="1981203" cy="457200"/>
          </a:xfrm>
          <a:noFill/>
        </p:spPr>
        <p:txBody>
          <a:bodyPr lIns="0" tIns="0" rIns="0" bIns="0" anchor="t">
            <a:noAutofit/>
          </a:bodyPr>
          <a:lstStyle>
            <a:lvl1pPr marL="0" indent="0" algn="l">
              <a:lnSpc>
                <a:spcPct val="125000"/>
              </a:lnSpc>
              <a:buNone/>
              <a:defRPr sz="2400" b="0">
                <a:solidFill>
                  <a:schemeClr val="bg1"/>
                </a:solidFill>
                <a:latin typeface="Microsoft YaHei UI" panose="020B0503020204020204" charset="-122"/>
                <a:ea typeface="Microsoft YaHei UI"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CONTENTS</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节页-1">
    <p:bg>
      <p:bgPr>
        <a:solidFill>
          <a:schemeClr val="bg1"/>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a:stretch>
            <a:fillRect/>
          </a:stretch>
        </p:blipFill>
        <p:spPr>
          <a:xfrm>
            <a:off x="0" y="0"/>
            <a:ext cx="12191365"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8" name="任意多边形 7"/>
          <p:cNvSpPr/>
          <p:nvPr userDrawn="1">
            <p:custDataLst>
              <p:tags r:id="rId4"/>
            </p:custDataLst>
          </p:nvPr>
        </p:nvSpPr>
        <p:spPr>
          <a:xfrm rot="10800000" flipV="1">
            <a:off x="0" y="3185788"/>
            <a:ext cx="12191365" cy="3672840"/>
          </a:xfrm>
          <a:custGeom>
            <a:avLst/>
            <a:gdLst>
              <a:gd name="connisteX0" fmla="*/ 0 w 169333"/>
              <a:gd name="connsiteY0" fmla="*/ 695556 h 51002"/>
              <a:gd name="connisteX1" fmla="*/ 0 w 169333"/>
              <a:gd name="connsiteY1" fmla="*/ 3672202 h 51002"/>
              <a:gd name="connisteX2" fmla="*/ 12191996 w 169333"/>
              <a:gd name="connsiteY2" fmla="*/ 3672202 h 51002"/>
              <a:gd name="connisteX3" fmla="*/ 12191996 w 169333"/>
              <a:gd name="connsiteY3" fmla="*/ 0 h 51002"/>
              <a:gd name="connisteX4" fmla="*/ 5251454 w 169333"/>
              <a:gd name="connsiteY4" fmla="*/ 1510351 h 51002"/>
              <a:gd name="connisteX5" fmla="*/ 0 w 169333"/>
              <a:gd name="connsiteY5" fmla="*/ 695556 h 5100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pathLst>
              <a:path w="12191997" h="3672212">
                <a:moveTo>
                  <a:pt x="0" y="695557"/>
                </a:moveTo>
                <a:lnTo>
                  <a:pt x="0" y="3672203"/>
                </a:lnTo>
                <a:lnTo>
                  <a:pt x="12191997" y="3672203"/>
                </a:lnTo>
                <a:lnTo>
                  <a:pt x="12191997" y="0"/>
                </a:lnTo>
                <a:cubicBezTo>
                  <a:pt x="10307583" y="943377"/>
                  <a:pt x="7889023" y="1510351"/>
                  <a:pt x="5251454" y="1510351"/>
                </a:cubicBezTo>
                <a:cubicBezTo>
                  <a:pt x="3347298" y="1510351"/>
                  <a:pt x="1557287" y="1214854"/>
                  <a:pt x="0" y="695557"/>
                </a:cubicBezTo>
                <a:close/>
              </a:path>
            </a:pathLst>
          </a:custGeom>
          <a:solidFill>
            <a:schemeClr val="bg1"/>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任意多边形 8"/>
          <p:cNvSpPr/>
          <p:nvPr userDrawn="1">
            <p:custDataLst>
              <p:tags r:id="rId5"/>
            </p:custDataLst>
          </p:nvPr>
        </p:nvSpPr>
        <p:spPr>
          <a:xfrm>
            <a:off x="0" y="2654302"/>
            <a:ext cx="11366500" cy="2041525"/>
          </a:xfrm>
          <a:custGeom>
            <a:avLst/>
            <a:gdLst>
              <a:gd name="connisteX0" fmla="*/ 11366686 w 157870"/>
              <a:gd name="connsiteY0" fmla="*/ 1475228 h 28358"/>
              <a:gd name="connisteX1" fmla="*/ 7613651 w 157870"/>
              <a:gd name="connsiteY1" fmla="*/ 1876714 h 28358"/>
              <a:gd name="connisteX2" fmla="*/ 0 w 157870"/>
              <a:gd name="connsiteY2" fmla="*/ 0 h 28358"/>
              <a:gd name="connisteX3" fmla="*/ 0 w 157870"/>
              <a:gd name="connsiteY3" fmla="*/ 531485 h 28358"/>
              <a:gd name="connisteX4" fmla="*/ 6940552 w 157870"/>
              <a:gd name="connsiteY4" fmla="*/ 2041846 h 28358"/>
              <a:gd name="connisteX5" fmla="*/ 11366686 w 157870"/>
              <a:gd name="connsiteY5" fmla="*/ 1475228 h 2835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pathLst>
              <a:path w="11366687" h="2041837">
                <a:moveTo>
                  <a:pt x="11366687" y="1475229"/>
                </a:moveTo>
                <a:cubicBezTo>
                  <a:pt x="10196703" y="1734946"/>
                  <a:pt x="8932554" y="1876715"/>
                  <a:pt x="7613651" y="1876715"/>
                </a:cubicBezTo>
                <a:cubicBezTo>
                  <a:pt x="4650355" y="1876715"/>
                  <a:pt x="1963500" y="1161059"/>
                  <a:pt x="0" y="0"/>
                </a:cubicBezTo>
                <a:lnTo>
                  <a:pt x="0" y="531486"/>
                </a:lnTo>
                <a:cubicBezTo>
                  <a:pt x="1884414" y="1474863"/>
                  <a:pt x="4302974" y="2041846"/>
                  <a:pt x="6940552" y="2041846"/>
                </a:cubicBezTo>
                <a:cubicBezTo>
                  <a:pt x="8516530" y="2041846"/>
                  <a:pt x="10014317" y="1839416"/>
                  <a:pt x="11366687" y="1475229"/>
                </a:cubicBezTo>
                <a:close/>
              </a:path>
            </a:pathLst>
          </a:custGeom>
          <a:solidFill>
            <a:schemeClr val="accent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1" name="任意多边形 10"/>
          <p:cNvSpPr/>
          <p:nvPr userDrawn="1">
            <p:custDataLst>
              <p:tags r:id="rId7"/>
            </p:custDataLst>
          </p:nvPr>
        </p:nvSpPr>
        <p:spPr>
          <a:xfrm>
            <a:off x="3263896" y="2628900"/>
            <a:ext cx="1612900" cy="25400"/>
          </a:xfrm>
          <a:custGeom>
            <a:avLst/>
            <a:gdLst>
              <a:gd name="connisteX0" fmla="*/ 0 w 22401"/>
              <a:gd name="connsiteY0" fmla="*/ 0 h 352"/>
              <a:gd name="connisteX1" fmla="*/ 1612901 w 22401"/>
              <a:gd name="connsiteY1" fmla="*/ 0 h 352"/>
              <a:gd name="connisteX2" fmla="*/ 1612901 w 22401"/>
              <a:gd name="connsiteY2" fmla="*/ 25402 h 352"/>
              <a:gd name="connisteX3" fmla="*/ 0 w 22401"/>
              <a:gd name="connsiteY3" fmla="*/ 25402 h 352"/>
              <a:gd name="connisteX4" fmla="*/ 0 w 22401"/>
              <a:gd name="connsiteY4" fmla="*/ 0 h 352"/>
            </a:gdLst>
            <a:ahLst/>
            <a:cxnLst>
              <a:cxn ang="0">
                <a:pos x="connisteX0" y="connsiteY0"/>
              </a:cxn>
              <a:cxn ang="0">
                <a:pos x="connisteX1" y="connsiteY1"/>
              </a:cxn>
              <a:cxn ang="0">
                <a:pos x="connisteX2" y="connsiteY2"/>
              </a:cxn>
              <a:cxn ang="0">
                <a:pos x="connisteX3" y="connsiteY3"/>
              </a:cxn>
              <a:cxn ang="0">
                <a:pos x="connisteX4" y="connsiteY4"/>
              </a:cxn>
            </a:cxnLst>
            <a:pathLst>
              <a:path w="1612901" h="25402">
                <a:moveTo>
                  <a:pt x="0" y="0"/>
                </a:moveTo>
                <a:lnTo>
                  <a:pt x="1612901" y="0"/>
                </a:lnTo>
                <a:lnTo>
                  <a:pt x="1612901" y="25402"/>
                </a:lnTo>
                <a:lnTo>
                  <a:pt x="0" y="25402"/>
                </a:lnTo>
                <a:lnTo>
                  <a:pt x="0" y="0"/>
                </a:lnTo>
                <a:close/>
              </a:path>
            </a:pathLst>
          </a:custGeom>
          <a:solidFill>
            <a:schemeClr val="bg1"/>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13" name="任意多边形 12"/>
          <p:cNvSpPr/>
          <p:nvPr userDrawn="1">
            <p:custDataLst>
              <p:tags r:id="rId9"/>
            </p:custDataLst>
          </p:nvPr>
        </p:nvSpPr>
        <p:spPr>
          <a:xfrm>
            <a:off x="7315200" y="2628900"/>
            <a:ext cx="1612900" cy="25400"/>
          </a:xfrm>
          <a:custGeom>
            <a:avLst/>
            <a:gdLst>
              <a:gd name="connisteX0" fmla="*/ 0 w 22401"/>
              <a:gd name="connsiteY0" fmla="*/ 0 h 352"/>
              <a:gd name="connisteX1" fmla="*/ 1612901 w 22401"/>
              <a:gd name="connsiteY1" fmla="*/ 0 h 352"/>
              <a:gd name="connisteX2" fmla="*/ 1612901 w 22401"/>
              <a:gd name="connsiteY2" fmla="*/ 25402 h 352"/>
              <a:gd name="connisteX3" fmla="*/ 0 w 22401"/>
              <a:gd name="connsiteY3" fmla="*/ 25402 h 352"/>
              <a:gd name="connisteX4" fmla="*/ 0 w 22401"/>
              <a:gd name="connsiteY4" fmla="*/ 0 h 352"/>
            </a:gdLst>
            <a:ahLst/>
            <a:cxnLst>
              <a:cxn ang="0">
                <a:pos x="connisteX0" y="connsiteY0"/>
              </a:cxn>
              <a:cxn ang="0">
                <a:pos x="connisteX1" y="connsiteY1"/>
              </a:cxn>
              <a:cxn ang="0">
                <a:pos x="connisteX2" y="connsiteY2"/>
              </a:cxn>
              <a:cxn ang="0">
                <a:pos x="connisteX3" y="connsiteY3"/>
              </a:cxn>
              <a:cxn ang="0">
                <a:pos x="connisteX4" y="connsiteY4"/>
              </a:cxn>
            </a:cxnLst>
            <a:pathLst>
              <a:path w="1612901" h="25402">
                <a:moveTo>
                  <a:pt x="0" y="0"/>
                </a:moveTo>
                <a:lnTo>
                  <a:pt x="1612901" y="0"/>
                </a:lnTo>
                <a:lnTo>
                  <a:pt x="1612901" y="25402"/>
                </a:lnTo>
                <a:lnTo>
                  <a:pt x="0" y="25402"/>
                </a:lnTo>
                <a:lnTo>
                  <a:pt x="0" y="0"/>
                </a:lnTo>
                <a:close/>
              </a:path>
            </a:pathLst>
          </a:custGeom>
          <a:solidFill>
            <a:schemeClr val="bg1"/>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10" name="标题 9"/>
          <p:cNvSpPr>
            <a:spLocks noGrp="1"/>
          </p:cNvSpPr>
          <p:nvPr>
            <p:ph type="ctrTitle" idx="13" hasCustomPrompt="1"/>
            <p:custDataLst>
              <p:tags r:id="rId11"/>
            </p:custDataLst>
          </p:nvPr>
        </p:nvSpPr>
        <p:spPr>
          <a:xfrm>
            <a:off x="533397" y="5029200"/>
            <a:ext cx="11125203" cy="1219197"/>
          </a:xfrm>
          <a:noFill/>
        </p:spPr>
        <p:txBody>
          <a:bodyPr lIns="0" tIns="0" rIns="0" bIns="0" anchor="ctr">
            <a:noAutofit/>
          </a:bodyPr>
          <a:lstStyle>
            <a:lvl1pPr algn="ctr">
              <a:lnSpc>
                <a:spcPct val="104000"/>
              </a:lnSpc>
              <a:buNone/>
              <a:defRPr sz="4800" b="0">
                <a:solidFill>
                  <a:schemeClr val="accent3"/>
                </a:solidFill>
                <a:latin typeface="Microsoft YaHei UI" panose="020B0503020204020204" charset="-122"/>
                <a:ea typeface="Microsoft YaHei UI" panose="020B0503020204020204" charset="-122"/>
              </a:defRPr>
            </a:lvl1pPr>
          </a:lstStyle>
          <a:p>
            <a:r>
              <a:rPr lang="zh-CN" altLang="en-US" smtClean="0"/>
              <a:t>章节页的标题</a:t>
            </a:r>
            <a:endParaRPr lang="zh-CN" altLang="en-US" smtClean="0"/>
          </a:p>
        </p:txBody>
      </p:sp>
      <p:sp>
        <p:nvSpPr>
          <p:cNvPr id="12" name="文本占位符 11"/>
          <p:cNvSpPr>
            <a:spLocks noGrp="1"/>
          </p:cNvSpPr>
          <p:nvPr>
            <p:ph type="body" idx="14" hasCustomPrompt="1"/>
            <p:custDataLst>
              <p:tags r:id="rId12"/>
            </p:custDataLst>
          </p:nvPr>
        </p:nvSpPr>
        <p:spPr>
          <a:xfrm>
            <a:off x="4911727" y="1691878"/>
            <a:ext cx="2368552" cy="1767563"/>
          </a:xfrm>
          <a:noFill/>
        </p:spPr>
        <p:txBody>
          <a:bodyPr lIns="0" tIns="0" rIns="0" bIns="0" anchor="ctr">
            <a:noAutofit/>
          </a:bodyPr>
          <a:lstStyle>
            <a:lvl1pPr algn="ctr">
              <a:lnSpc>
                <a:spcPct val="109000"/>
              </a:lnSpc>
              <a:buNone/>
              <a:defRPr sz="10600" b="0">
                <a:solidFill>
                  <a:schemeClr val="bg1"/>
                </a:solidFill>
                <a:latin typeface="Microsoft YaHei UI" panose="020B0503020204020204" charset="-122"/>
                <a:ea typeface="Microsoft YaHei UI" panose="020B0503020204020204" charset="-122"/>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smtClean="0"/>
              <a:t>01</a:t>
            </a:r>
            <a:endParaRPr lang="zh-CN" altLang="en-US"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结束页-1">
    <p:bg>
      <p:bgPr>
        <a:solidFill>
          <a:schemeClr val="bg1"/>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a:stretch>
            <a:fillRect/>
          </a:stretch>
        </p:blipFill>
        <p:spPr>
          <a:xfrm>
            <a:off x="0" y="0"/>
            <a:ext cx="12191365"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8" name="任意多边形 7"/>
          <p:cNvSpPr/>
          <p:nvPr userDrawn="1">
            <p:custDataLst>
              <p:tags r:id="rId4"/>
            </p:custDataLst>
          </p:nvPr>
        </p:nvSpPr>
        <p:spPr>
          <a:xfrm>
            <a:off x="0" y="3619497"/>
            <a:ext cx="12191365" cy="2108835"/>
          </a:xfrm>
          <a:custGeom>
            <a:avLst/>
            <a:gdLst>
              <a:gd name="connisteX0" fmla="*/ 0 w 169333"/>
              <a:gd name="connsiteY0" fmla="*/ 1292303 h 29280"/>
              <a:gd name="connisteX1" fmla="*/ 0 w 169333"/>
              <a:gd name="connsiteY1" fmla="*/ 1269982 h 29280"/>
              <a:gd name="connisteX2" fmla="*/ 4578345 w 169333"/>
              <a:gd name="connsiteY2" fmla="*/ 1879256 h 29280"/>
              <a:gd name="connisteX3" fmla="*/ 12191996 w 169333"/>
              <a:gd name="connsiteY3" fmla="*/ 0 h 29280"/>
              <a:gd name="connisteX4" fmla="*/ 12191996 w 169333"/>
              <a:gd name="connsiteY4" fmla="*/ 595795 h 29280"/>
              <a:gd name="connisteX5" fmla="*/ 5251454 w 169333"/>
              <a:gd name="connsiteY5" fmla="*/ 2108204 h 29280"/>
              <a:gd name="connisteX6" fmla="*/ 0 w 169333"/>
              <a:gd name="connsiteY6" fmla="*/ 1292303 h 2928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12191997" h="2108204">
                <a:moveTo>
                  <a:pt x="0" y="1292303"/>
                </a:moveTo>
                <a:lnTo>
                  <a:pt x="0" y="1269983"/>
                </a:lnTo>
                <a:cubicBezTo>
                  <a:pt x="1391845" y="1661008"/>
                  <a:pt x="2943006" y="1879257"/>
                  <a:pt x="4578346" y="1879257"/>
                </a:cubicBezTo>
                <a:cubicBezTo>
                  <a:pt x="7541642" y="1879257"/>
                  <a:pt x="10228506" y="1162641"/>
                  <a:pt x="12191997" y="0"/>
                </a:cubicBezTo>
                <a:lnTo>
                  <a:pt x="12191997" y="595796"/>
                </a:lnTo>
                <a:cubicBezTo>
                  <a:pt x="10307583" y="1540462"/>
                  <a:pt x="7889023" y="2108204"/>
                  <a:pt x="5251454" y="2108204"/>
                </a:cubicBezTo>
                <a:cubicBezTo>
                  <a:pt x="3347298" y="2108204"/>
                  <a:pt x="1557287" y="1812304"/>
                  <a:pt x="0" y="1292303"/>
                </a:cubicBezTo>
                <a:close/>
              </a:path>
            </a:pathLst>
          </a:custGeom>
          <a:solidFill>
            <a:schemeClr val="bg1"/>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任意多边形 8"/>
          <p:cNvSpPr/>
          <p:nvPr userDrawn="1">
            <p:custDataLst>
              <p:tags r:id="rId5"/>
            </p:custDataLst>
          </p:nvPr>
        </p:nvSpPr>
        <p:spPr>
          <a:xfrm>
            <a:off x="0" y="4203698"/>
            <a:ext cx="12191365" cy="2654935"/>
          </a:xfrm>
          <a:custGeom>
            <a:avLst/>
            <a:gdLst>
              <a:gd name="connisteX0" fmla="*/ 0 w 169333"/>
              <a:gd name="connsiteY0" fmla="*/ 695318 h 36865"/>
              <a:gd name="connisteX1" fmla="*/ 0 w 169333"/>
              <a:gd name="connsiteY1" fmla="*/ 2654302 h 36865"/>
              <a:gd name="connisteX2" fmla="*/ 12191996 w 169333"/>
              <a:gd name="connsiteY2" fmla="*/ 2654302 h 36865"/>
              <a:gd name="connisteX3" fmla="*/ 12191996 w 169333"/>
              <a:gd name="connsiteY3" fmla="*/ 0 h 36865"/>
              <a:gd name="connisteX4" fmla="*/ 5251454 w 169333"/>
              <a:gd name="connsiteY4" fmla="*/ 1509829 h 36865"/>
              <a:gd name="connisteX5" fmla="*/ 0 w 169333"/>
              <a:gd name="connsiteY5" fmla="*/ 695318 h 3686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pathLst>
              <a:path w="12191997" h="2654302">
                <a:moveTo>
                  <a:pt x="0" y="695319"/>
                </a:moveTo>
                <a:lnTo>
                  <a:pt x="0" y="2654302"/>
                </a:lnTo>
                <a:lnTo>
                  <a:pt x="12191997" y="2654302"/>
                </a:lnTo>
                <a:lnTo>
                  <a:pt x="12191997" y="0"/>
                </a:lnTo>
                <a:cubicBezTo>
                  <a:pt x="10307583" y="943048"/>
                  <a:pt x="7889023" y="1509830"/>
                  <a:pt x="5251454" y="1509830"/>
                </a:cubicBezTo>
                <a:cubicBezTo>
                  <a:pt x="3347298" y="1509830"/>
                  <a:pt x="1557287" y="1214433"/>
                  <a:pt x="0" y="695319"/>
                </a:cubicBezTo>
                <a:close/>
              </a:path>
            </a:pathLst>
          </a:custGeom>
          <a:solidFill>
            <a:schemeClr val="accent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副标题 9"/>
          <p:cNvSpPr>
            <a:spLocks noGrp="1"/>
          </p:cNvSpPr>
          <p:nvPr>
            <p:ph type="subTitle" idx="13" hasCustomPrompt="1"/>
            <p:custDataLst>
              <p:tags r:id="rId9"/>
            </p:custDataLst>
          </p:nvPr>
        </p:nvSpPr>
        <p:spPr>
          <a:xfrm>
            <a:off x="3327401" y="2146298"/>
            <a:ext cx="5524503" cy="457200"/>
          </a:xfrm>
          <a:noFill/>
        </p:spPr>
        <p:txBody>
          <a:bodyPr lIns="0" tIns="0" rIns="0" bIns="0" anchor="t">
            <a:noAutofit/>
          </a:bodyPr>
          <a:lstStyle>
            <a:lvl1pPr marL="0" indent="0" algn="ctr">
              <a:lnSpc>
                <a:spcPct val="125000"/>
              </a:lnSpc>
              <a:buNone/>
              <a:defRPr sz="2400" b="0">
                <a:solidFill>
                  <a:schemeClr val="bg1"/>
                </a:solidFill>
                <a:latin typeface="Microsoft YaHei UI" panose="020B0503020204020204" charset="-122"/>
                <a:ea typeface="Microsoft YaHei UI"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THE END</a:t>
            </a:r>
            <a:endParaRPr lang="zh-CN" altLang="en-US" smtClean="0"/>
          </a:p>
        </p:txBody>
      </p:sp>
      <p:sp>
        <p:nvSpPr>
          <p:cNvPr id="11" name="标题 10"/>
          <p:cNvSpPr>
            <a:spLocks noGrp="1"/>
          </p:cNvSpPr>
          <p:nvPr>
            <p:ph type="ctrTitle" idx="14" hasCustomPrompt="1"/>
            <p:custDataLst>
              <p:tags r:id="rId10"/>
            </p:custDataLst>
          </p:nvPr>
        </p:nvSpPr>
        <p:spPr>
          <a:xfrm>
            <a:off x="3263896" y="2603498"/>
            <a:ext cx="5651504" cy="1015999"/>
          </a:xfrm>
          <a:noFill/>
        </p:spPr>
        <p:txBody>
          <a:bodyPr lIns="0" tIns="0" rIns="0" bIns="0" anchor="t">
            <a:noAutofit/>
          </a:bodyPr>
          <a:lstStyle>
            <a:lvl1pPr algn="ctr">
              <a:lnSpc>
                <a:spcPct val="104000"/>
              </a:lnSpc>
              <a:buNone/>
              <a:defRPr sz="6400" b="1">
                <a:solidFill>
                  <a:schemeClr val="bg1"/>
                </a:solidFill>
                <a:latin typeface="Microsoft YaHei UI" panose="020B0503020204020204" charset="-122"/>
                <a:ea typeface="Microsoft YaHei UI" panose="020B0503020204020204" charset="-122"/>
              </a:defRPr>
            </a:lvl1pPr>
          </a:lstStyle>
          <a:p>
            <a:r>
              <a:rPr lang="zh-CN" altLang="en-US" smtClean="0"/>
              <a:t>谢谢观看</a:t>
            </a:r>
            <a:endParaRPr lang="zh-CN" alt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tags" Target="../tags/tag146.xml"/><Relationship Id="rId18" Type="http://schemas.openxmlformats.org/officeDocument/2006/relationships/tags" Target="../tags/tag145.xml"/><Relationship Id="rId17" Type="http://schemas.openxmlformats.org/officeDocument/2006/relationships/tags" Target="../tags/tag144.xml"/><Relationship Id="rId16" Type="http://schemas.openxmlformats.org/officeDocument/2006/relationships/tags" Target="../tags/tag143.xml"/><Relationship Id="rId15" Type="http://schemas.openxmlformats.org/officeDocument/2006/relationships/tags" Target="../tags/tag142.xml"/><Relationship Id="rId14" Type="http://schemas.openxmlformats.org/officeDocument/2006/relationships/tags" Target="../tags/tag14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9"/>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8.xml"/><Relationship Id="rId1" Type="http://schemas.openxmlformats.org/officeDocument/2006/relationships/tags" Target="../tags/tag147.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image" Target="../media/image17.png"/><Relationship Id="rId1" Type="http://schemas.openxmlformats.org/officeDocument/2006/relationships/image" Target="../media/image16.emf"/></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12.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image" Target="../media/image5.png"/><Relationship Id="rId11" Type="http://schemas.openxmlformats.org/officeDocument/2006/relationships/slideLayout" Target="../slideLayouts/slideLayout18.xml"/><Relationship Id="rId10" Type="http://schemas.openxmlformats.org/officeDocument/2006/relationships/tags" Target="../tags/tag199.xml"/><Relationship Id="rId1" Type="http://schemas.openxmlformats.org/officeDocument/2006/relationships/tags" Target="../tags/tag195.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image" Target="../media/image24.png"/><Relationship Id="rId1" Type="http://schemas.openxmlformats.org/officeDocument/2006/relationships/tags" Target="../tags/tag20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6.png"/><Relationship Id="rId1" Type="http://schemas.openxmlformats.org/officeDocument/2006/relationships/image" Target="../media/image25.emf"/></Relationships>
</file>

<file path=ppt/slides/_rels/slide16.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0" Type="http://schemas.openxmlformats.org/officeDocument/2006/relationships/notesSlide" Target="../notesSlides/notesSlide1.xml"/><Relationship Id="rId2" Type="http://schemas.openxmlformats.org/officeDocument/2006/relationships/tags" Target="../tags/tag208.xml"/><Relationship Id="rId19" Type="http://schemas.openxmlformats.org/officeDocument/2006/relationships/slideLayout" Target="../slideLayouts/slideLayout18.xml"/><Relationship Id="rId18" Type="http://schemas.openxmlformats.org/officeDocument/2006/relationships/tags" Target="../tags/tag223.xml"/><Relationship Id="rId17" Type="http://schemas.openxmlformats.org/officeDocument/2006/relationships/image" Target="../media/image25.emf"/><Relationship Id="rId16" Type="http://schemas.openxmlformats.org/officeDocument/2006/relationships/tags" Target="../tags/tag222.xml"/><Relationship Id="rId15" Type="http://schemas.openxmlformats.org/officeDocument/2006/relationships/tags" Target="../tags/tag221.xml"/><Relationship Id="rId14" Type="http://schemas.openxmlformats.org/officeDocument/2006/relationships/tags" Target="../tags/tag220.xml"/><Relationship Id="rId13" Type="http://schemas.openxmlformats.org/officeDocument/2006/relationships/tags" Target="../tags/tag219.xml"/><Relationship Id="rId12" Type="http://schemas.openxmlformats.org/officeDocument/2006/relationships/tags" Target="../tags/tag218.xml"/><Relationship Id="rId11" Type="http://schemas.openxmlformats.org/officeDocument/2006/relationships/tags" Target="../tags/tag217.xml"/><Relationship Id="rId10" Type="http://schemas.openxmlformats.org/officeDocument/2006/relationships/tags" Target="../tags/tag216.xml"/><Relationship Id="rId1" Type="http://schemas.openxmlformats.org/officeDocument/2006/relationships/tags" Target="../tags/tag207.xml"/></Relationships>
</file>

<file path=ppt/slides/_rels/slide17.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image" Target="../media/image28.png"/><Relationship Id="rId5" Type="http://schemas.openxmlformats.org/officeDocument/2006/relationships/tags" Target="../tags/tag227.xml"/><Relationship Id="rId4" Type="http://schemas.openxmlformats.org/officeDocument/2006/relationships/image" Target="../media/image27.emf"/><Relationship Id="rId3" Type="http://schemas.openxmlformats.org/officeDocument/2006/relationships/tags" Target="../tags/tag226.xml"/><Relationship Id="rId2" Type="http://schemas.openxmlformats.org/officeDocument/2006/relationships/tags" Target="../tags/tag225.xml"/><Relationship Id="rId15" Type="http://schemas.openxmlformats.org/officeDocument/2006/relationships/notesSlide" Target="../notesSlides/notesSlide2.xml"/><Relationship Id="rId14" Type="http://schemas.openxmlformats.org/officeDocument/2006/relationships/slideLayout" Target="../slideLayouts/slideLayout18.xml"/><Relationship Id="rId13" Type="http://schemas.openxmlformats.org/officeDocument/2006/relationships/tags" Target="../tags/tag234.xml"/><Relationship Id="rId12" Type="http://schemas.openxmlformats.org/officeDocument/2006/relationships/tags" Target="../tags/tag233.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tags" Target="../tags/tag224.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0.xml"/><Relationship Id="rId1" Type="http://schemas.openxmlformats.org/officeDocument/2006/relationships/tags" Target="../tags/tag149.xml"/></Relationships>
</file>

<file path=ppt/slides/_rels/slide3.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0" Type="http://schemas.openxmlformats.org/officeDocument/2006/relationships/slideLayout" Target="../slideLayouts/slideLayout14.xml"/><Relationship Id="rId1" Type="http://schemas.openxmlformats.org/officeDocument/2006/relationships/tags" Target="../tags/tag15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67.xml"/><Relationship Id="rId7" Type="http://schemas.openxmlformats.org/officeDocument/2006/relationships/image" Target="../media/image7.emf"/><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6.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image" Target="../media/image10.png"/><Relationship Id="rId7" Type="http://schemas.openxmlformats.org/officeDocument/2006/relationships/image" Target="../media/image9.emf"/><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0" Type="http://schemas.openxmlformats.org/officeDocument/2006/relationships/slideLayout" Target="../slideLayouts/slideLayout18.xml"/><Relationship Id="rId1" Type="http://schemas.openxmlformats.org/officeDocument/2006/relationships/tags" Target="../tags/tag168.xml"/></Relationships>
</file>

<file path=ppt/slides/_rels/slide7.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image" Target="../media/image11.png"/><Relationship Id="rId11" Type="http://schemas.openxmlformats.org/officeDocument/2006/relationships/slideLayout" Target="../slideLayouts/slideLayout18.xml"/><Relationship Id="rId10" Type="http://schemas.openxmlformats.org/officeDocument/2006/relationships/tags" Target="../tags/tag181.xml"/><Relationship Id="rId1" Type="http://schemas.openxmlformats.org/officeDocument/2006/relationships/tags" Target="../tags/tag173.xml"/></Relationships>
</file>

<file path=ppt/slides/_rels/slide8.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image" Target="../media/image13.emf"/><Relationship Id="rId7" Type="http://schemas.openxmlformats.org/officeDocument/2006/relationships/image" Target="../media/image12.emf"/><Relationship Id="rId6" Type="http://schemas.openxmlformats.org/officeDocument/2006/relationships/image" Target="../media/image5.png"/><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0" Type="http://schemas.openxmlformats.org/officeDocument/2006/relationships/slideLayout" Target="../slideLayouts/slideLayout18.xml"/><Relationship Id="rId1" Type="http://schemas.openxmlformats.org/officeDocument/2006/relationships/tags" Target="../tags/tag18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ctrTitle" idx="15"/>
            <p:custDataLst>
              <p:tags r:id="rId1"/>
            </p:custDataLst>
          </p:nvPr>
        </p:nvSpPr>
        <p:spPr>
          <a:xfrm>
            <a:off x="657222" y="4712974"/>
            <a:ext cx="10756901" cy="1015999"/>
          </a:xfrm>
        </p:spPr>
        <p:txBody>
          <a:bodyPr/>
          <a:p>
            <a:r>
              <a:rPr lang="zh-CN" altLang="en-US" sz="5400"/>
              <a:t>项目二</a:t>
            </a:r>
            <a:r>
              <a:rPr lang="en-US" altLang="zh-CN" sz="5400"/>
              <a:t> </a:t>
            </a:r>
            <a:r>
              <a:rPr lang="zh-CN" altLang="en-US" sz="5400"/>
              <a:t>空调制冷系统的维修</a:t>
            </a:r>
            <a:endParaRPr lang="zh-CN" altLang="en-US" sz="54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608400" y="456635"/>
            <a:ext cx="10969200" cy="705600"/>
          </a:xfrm>
          <a:prstGeom prst="rect">
            <a:avLst/>
          </a:prstGeom>
          <a:ln>
            <a:solidFill>
              <a:schemeClr val="accent1"/>
            </a:solidFill>
          </a:ln>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r>
              <a:rPr lang="en-US" altLang="zh-CN"/>
              <a:t> </a:t>
            </a:r>
            <a:r>
              <a:rPr lang="zh-CN" altLang="en-US"/>
              <a:t>鼓风机的调速</a:t>
            </a:r>
            <a:r>
              <a:rPr lang="en-US" altLang="zh-CN" sz="1800"/>
              <a:t> </a:t>
            </a:r>
            <a:r>
              <a:rPr lang="zh-CN" altLang="en-US" sz="1800"/>
              <a:t>脉宽调制无级调速法</a:t>
            </a:r>
            <a:endParaRPr lang="zh-CN" altLang="en-US" sz="1800"/>
          </a:p>
        </p:txBody>
      </p:sp>
      <p:sp>
        <p:nvSpPr>
          <p:cNvPr id="4" name="文本框 3"/>
          <p:cNvSpPr txBox="1"/>
          <p:nvPr/>
        </p:nvSpPr>
        <p:spPr>
          <a:xfrm>
            <a:off x="608330" y="1242060"/>
            <a:ext cx="10968355" cy="922020"/>
          </a:xfrm>
          <a:prstGeom prst="rect">
            <a:avLst/>
          </a:prstGeom>
          <a:noFill/>
        </p:spPr>
        <p:txBody>
          <a:bodyPr wrap="square" rtlCol="0" anchor="t">
            <a:spAutoFit/>
          </a:bodyPr>
          <a:p>
            <a:pPr>
              <a:lnSpc>
                <a:spcPct val="150000"/>
              </a:lnSpc>
            </a:pPr>
            <a:r>
              <a:rPr lang="zh-CN" altLang="en-US" sz="1200"/>
              <a:t>脉冲调制全调速风机转速控制系统是由微处理器向调速模块输送一个占空比信号</a:t>
            </a:r>
            <a:r>
              <a:rPr lang="en-US" altLang="zh-CN" sz="1200"/>
              <a:t>,   </a:t>
            </a:r>
            <a:r>
              <a:rPr lang="zh-CN" altLang="en-US" sz="1200"/>
              <a:t>调速模块中一般由大功率晶体管组成驱动风机电路</a:t>
            </a:r>
            <a:r>
              <a:rPr lang="en-US" altLang="zh-CN" sz="1200"/>
              <a:t>,  </a:t>
            </a:r>
            <a:r>
              <a:rPr lang="zh-CN" altLang="en-US" sz="1200"/>
              <a:t>完成对其转速的无级调整工作。</a:t>
            </a:r>
            <a:r>
              <a:rPr lang="en-US" altLang="zh-CN" sz="1200"/>
              <a:t>  </a:t>
            </a:r>
            <a:r>
              <a:rPr lang="zh-CN" altLang="en-US" sz="1200"/>
              <a:t>采</a:t>
            </a:r>
            <a:r>
              <a:rPr lang="en-US" altLang="zh-CN" sz="1200"/>
              <a:t> </a:t>
            </a:r>
            <a:r>
              <a:rPr lang="zh-CN" altLang="en-US" sz="1200"/>
              <a:t>用这类调速方式</a:t>
            </a:r>
            <a:r>
              <a:rPr lang="en-US" altLang="zh-CN" sz="1200"/>
              <a:t>,  </a:t>
            </a:r>
            <a:r>
              <a:rPr lang="zh-CN" altLang="en-US" sz="1200"/>
              <a:t>既可以将功率损耗降至最低</a:t>
            </a:r>
            <a:r>
              <a:rPr lang="en-US" altLang="zh-CN" sz="1200"/>
              <a:t>,  </a:t>
            </a:r>
            <a:r>
              <a:rPr lang="zh-CN" altLang="en-US" sz="1200"/>
              <a:t>又可以在一个很大范围内实现无级调速</a:t>
            </a:r>
            <a:r>
              <a:rPr lang="en-US" altLang="zh-CN" sz="1200"/>
              <a:t> </a:t>
            </a:r>
            <a:r>
              <a:rPr lang="zh-CN" altLang="en-US" sz="1200"/>
              <a:t>的功能</a:t>
            </a:r>
            <a:r>
              <a:rPr lang="en-US" altLang="zh-CN" sz="1200"/>
              <a:t>,  </a:t>
            </a:r>
            <a:r>
              <a:rPr lang="zh-CN" altLang="en-US" sz="1200"/>
              <a:t>秦</a:t>
            </a:r>
            <a:r>
              <a:rPr lang="en-US" altLang="zh-CN" sz="1200"/>
              <a:t> PLUS EV </a:t>
            </a:r>
            <a:r>
              <a:rPr lang="zh-CN" altLang="en-US" sz="1200"/>
              <a:t>电动汽车鼓风机即使用这种调速方式</a:t>
            </a:r>
            <a:r>
              <a:rPr lang="en-US" altLang="zh-CN" sz="1200"/>
              <a:t>,  </a:t>
            </a:r>
            <a:r>
              <a:rPr lang="zh-CN" altLang="en-US" sz="1200"/>
              <a:t>在空调风箱的中部。</a:t>
            </a:r>
            <a:endParaRPr lang="zh-CN" altLang="en-US" sz="1200"/>
          </a:p>
        </p:txBody>
      </p:sp>
      <p:pic>
        <p:nvPicPr>
          <p:cNvPr id="5" name="图片 4"/>
          <p:cNvPicPr>
            <a:picLocks noChangeAspect="1"/>
          </p:cNvPicPr>
          <p:nvPr/>
        </p:nvPicPr>
        <p:blipFill>
          <a:blip r:embed="rId1"/>
          <a:stretch>
            <a:fillRect/>
          </a:stretch>
        </p:blipFill>
        <p:spPr>
          <a:xfrm>
            <a:off x="1073150" y="2284095"/>
            <a:ext cx="4187825" cy="3942080"/>
          </a:xfrm>
          <a:prstGeom prst="rect">
            <a:avLst/>
          </a:prstGeom>
        </p:spPr>
      </p:pic>
      <p:pic>
        <p:nvPicPr>
          <p:cNvPr id="6" name="图片 5"/>
          <p:cNvPicPr>
            <a:picLocks noChangeAspect="1"/>
          </p:cNvPicPr>
          <p:nvPr/>
        </p:nvPicPr>
        <p:blipFill>
          <a:blip r:embed="rId2"/>
          <a:stretch>
            <a:fillRect/>
          </a:stretch>
        </p:blipFill>
        <p:spPr>
          <a:xfrm>
            <a:off x="5998845" y="2300605"/>
            <a:ext cx="5162550" cy="3886200"/>
          </a:xfrm>
          <a:prstGeom prst="rect">
            <a:avLst/>
          </a:prstGeom>
        </p:spPr>
      </p:pic>
      <p:sp>
        <p:nvSpPr>
          <p:cNvPr id="7" name="矩形 6"/>
          <p:cNvSpPr/>
          <p:nvPr>
            <p:custDataLst>
              <p:tags r:id="rId3"/>
            </p:custDataLst>
          </p:nvPr>
        </p:nvSpPr>
        <p:spPr>
          <a:xfrm>
            <a:off x="177796" y="622304"/>
            <a:ext cx="177800" cy="736600"/>
          </a:xfrm>
          <a:prstGeom prst="rect">
            <a:avLst/>
          </a:prstGeom>
          <a:solidFill>
            <a:schemeClr val="bg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custDataLst>
              <p:tags r:id="rId4"/>
            </p:custDataLst>
          </p:nvPr>
        </p:nvSpPr>
        <p:spPr>
          <a:xfrm>
            <a:off x="0" y="622304"/>
            <a:ext cx="177165" cy="736600"/>
          </a:xfrm>
          <a:prstGeom prst="rect">
            <a:avLst/>
          </a:prstGeom>
          <a:solidFill>
            <a:schemeClr val="accent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3"/>
            <p:custDataLst>
              <p:tags r:id="rId1"/>
            </p:custDataLst>
          </p:nvPr>
        </p:nvSpPr>
        <p:spPr/>
        <p:txBody>
          <a:bodyPr/>
          <a:p>
            <a:r>
              <a:rPr lang="zh-CN" altLang="en-US"/>
              <a:t>任务实施</a:t>
            </a:r>
            <a:endParaRPr lang="zh-CN" altLang="en-US"/>
          </a:p>
        </p:txBody>
      </p:sp>
      <p:sp>
        <p:nvSpPr>
          <p:cNvPr id="3" name="文本占位符 2"/>
          <p:cNvSpPr>
            <a:spLocks noGrp="1"/>
          </p:cNvSpPr>
          <p:nvPr>
            <p:ph type="body" idx="14"/>
            <p:custDataLst>
              <p:tags r:id="rId2"/>
            </p:custDataLst>
          </p:nvPr>
        </p:nvSpPr>
        <p:spPr/>
        <p:txBody>
          <a:bodyPr/>
          <a:p>
            <a:r>
              <a:rPr lang="en-US" altLang="en-US"/>
              <a:t>02</a:t>
            </a:r>
            <a:endParaRPr lang="en-US"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p:nvPr>
            <p:custDataLst>
              <p:tags r:id="rId1"/>
            </p:custDataLst>
          </p:nvPr>
        </p:nvPicPr>
        <p:blipFill>
          <a:blip r:embed="rId2"/>
          <a:stretch>
            <a:fillRect/>
          </a:stretch>
        </p:blipFill>
        <p:spPr>
          <a:xfrm>
            <a:off x="0" y="0"/>
            <a:ext cx="838200" cy="9652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2" name="标题 1"/>
          <p:cNvSpPr>
            <a:spLocks noGrp="1"/>
          </p:cNvSpPr>
          <p:nvPr>
            <p:ph type="title"/>
            <p:custDataLst>
              <p:tags r:id="rId3"/>
            </p:custDataLst>
          </p:nvPr>
        </p:nvSpPr>
        <p:spPr>
          <a:xfrm>
            <a:off x="927103" y="203200"/>
            <a:ext cx="11112502" cy="761997"/>
          </a:xfrm>
          <a:noFill/>
          <a:ln>
            <a:solidFill>
              <a:schemeClr val="accent1"/>
            </a:solidFill>
          </a:ln>
        </p:spPr>
        <p:txBody>
          <a:bodyPr lIns="0" tIns="0" rIns="0" bIns="0" anchor="t">
            <a:noAutofit/>
          </a:bodyPr>
          <a:p>
            <a:pPr algn="l">
              <a:lnSpc>
                <a:spcPct val="114000"/>
              </a:lnSpc>
            </a:pPr>
            <a:r>
              <a:rPr lang="zh-CN" altLang="en-US" sz="4400">
                <a:solidFill>
                  <a:schemeClr val="tx1"/>
                </a:solidFill>
                <a:latin typeface="Microsoft YaHei UI" panose="020B0503020204020204" charset="-122"/>
                <a:ea typeface="Microsoft YaHei UI" panose="020B0503020204020204" charset="-122"/>
              </a:rPr>
              <a:t>散热风扇电路检修</a:t>
            </a:r>
            <a:r>
              <a:rPr lang="zh-CN" altLang="en-US" sz="2000">
                <a:solidFill>
                  <a:schemeClr val="tx1"/>
                </a:solidFill>
                <a:latin typeface="Microsoft YaHei UI" panose="020B0503020204020204" charset="-122"/>
                <a:ea typeface="Microsoft YaHei UI" panose="020B0503020204020204" charset="-122"/>
              </a:rPr>
              <a:t>以比亚迪秦</a:t>
            </a:r>
            <a:r>
              <a:rPr lang="en-US" altLang="zh-CN" sz="2000">
                <a:solidFill>
                  <a:schemeClr val="tx1"/>
                </a:solidFill>
                <a:latin typeface="Microsoft YaHei UI" panose="020B0503020204020204" charset="-122"/>
                <a:ea typeface="Microsoft YaHei UI" panose="020B0503020204020204" charset="-122"/>
              </a:rPr>
              <a:t>PLUS EV</a:t>
            </a:r>
            <a:r>
              <a:rPr lang="zh-CN" altLang="en-US" sz="2000">
                <a:solidFill>
                  <a:schemeClr val="tx1"/>
                </a:solidFill>
                <a:latin typeface="Microsoft YaHei UI" panose="020B0503020204020204" charset="-122"/>
                <a:ea typeface="Microsoft YaHei UI" panose="020B0503020204020204" charset="-122"/>
              </a:rPr>
              <a:t>为例</a:t>
            </a:r>
            <a:endParaRPr lang="zh-CN" altLang="en-US" sz="2000">
              <a:solidFill>
                <a:schemeClr val="tx1"/>
              </a:solidFill>
              <a:latin typeface="Microsoft YaHei UI" panose="020B0503020204020204" charset="-122"/>
              <a:ea typeface="Microsoft YaHei UI" panose="020B0503020204020204" charset="-122"/>
            </a:endParaRPr>
          </a:p>
        </p:txBody>
      </p:sp>
      <p:sp>
        <p:nvSpPr>
          <p:cNvPr id="7" name="任意多边形 6"/>
          <p:cNvSpPr/>
          <p:nvPr>
            <p:custDataLst>
              <p:tags r:id="rId4"/>
            </p:custDataLst>
          </p:nvPr>
        </p:nvSpPr>
        <p:spPr>
          <a:xfrm>
            <a:off x="11582403" y="5943600"/>
            <a:ext cx="609600" cy="914400"/>
          </a:xfrm>
          <a:custGeom>
            <a:avLst/>
            <a:gdLst>
              <a:gd name="connisteX0" fmla="*/ 0 w 8466"/>
              <a:gd name="connsiteY0" fmla="*/ 0 h 12700"/>
              <a:gd name="connisteX1" fmla="*/ 609603 w 8466"/>
              <a:gd name="connsiteY1" fmla="*/ 0 h 12700"/>
              <a:gd name="connisteX2" fmla="*/ 609603 w 8466"/>
              <a:gd name="connsiteY2" fmla="*/ 914400 h 12700"/>
              <a:gd name="connisteX3" fmla="*/ 0 w 8466"/>
              <a:gd name="connsiteY3" fmla="*/ 914400 h 12700"/>
              <a:gd name="connisteX4" fmla="*/ 0 w 8466"/>
              <a:gd name="connsiteY4" fmla="*/ 0 h 12700"/>
            </a:gdLst>
            <a:ahLst/>
            <a:cxnLst>
              <a:cxn ang="0">
                <a:pos x="connisteX0" y="connsiteY0"/>
              </a:cxn>
              <a:cxn ang="0">
                <a:pos x="connisteX1" y="connsiteY1"/>
              </a:cxn>
              <a:cxn ang="0">
                <a:pos x="connisteX2" y="connsiteY2"/>
              </a:cxn>
              <a:cxn ang="0">
                <a:pos x="connisteX3" y="connsiteY3"/>
              </a:cxn>
              <a:cxn ang="0">
                <a:pos x="connisteX4" y="connsiteY4"/>
              </a:cxn>
            </a:cxnLst>
            <a:pathLst>
              <a:path w="609603" h="914400">
                <a:moveTo>
                  <a:pt x="0" y="0"/>
                </a:moveTo>
                <a:lnTo>
                  <a:pt x="609603" y="0"/>
                </a:lnTo>
                <a:lnTo>
                  <a:pt x="609603" y="914400"/>
                </a:lnTo>
                <a:lnTo>
                  <a:pt x="0" y="914400"/>
                </a:lnTo>
                <a:lnTo>
                  <a:pt x="0" y="0"/>
                </a:lnTo>
                <a:close/>
              </a:path>
            </a:pathLst>
          </a:custGeom>
          <a:solidFill>
            <a:schemeClr val="accent4"/>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8" name="图片 7"/>
          <p:cNvPicPr/>
          <p:nvPr>
            <p:custDataLst>
              <p:tags r:id="rId5"/>
            </p:custDataLst>
          </p:nvPr>
        </p:nvPicPr>
        <p:blipFill>
          <a:blip r:embed="rId2"/>
          <a:stretch>
            <a:fillRect/>
          </a:stretch>
        </p:blipFill>
        <p:spPr>
          <a:xfrm>
            <a:off x="11201400" y="5688965"/>
            <a:ext cx="838200" cy="965835"/>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9" name="文本框 8"/>
          <p:cNvSpPr txBox="1"/>
          <p:nvPr/>
        </p:nvSpPr>
        <p:spPr>
          <a:xfrm>
            <a:off x="654050" y="1244600"/>
            <a:ext cx="6096000" cy="368300"/>
          </a:xfrm>
          <a:prstGeom prst="rect">
            <a:avLst/>
          </a:prstGeom>
          <a:noFill/>
        </p:spPr>
        <p:txBody>
          <a:bodyPr wrap="square" rtlCol="0" anchor="t">
            <a:spAutoFit/>
          </a:bodyPr>
          <a:p>
            <a:r>
              <a:rPr lang="en-US" altLang="zh-CN"/>
              <a:t>(1)  </a:t>
            </a:r>
            <a:r>
              <a:rPr lang="zh-CN" altLang="en-US"/>
              <a:t>散热风扇低速不转</a:t>
            </a:r>
            <a:r>
              <a:rPr lang="en-US" altLang="zh-CN"/>
              <a:t>,  </a:t>
            </a:r>
            <a:r>
              <a:rPr lang="zh-CN" altLang="en-US"/>
              <a:t>高速转动</a:t>
            </a:r>
            <a:endParaRPr lang="zh-CN" altLang="en-US"/>
          </a:p>
        </p:txBody>
      </p:sp>
      <p:sp>
        <p:nvSpPr>
          <p:cNvPr id="10" name="文本框 9"/>
          <p:cNvSpPr txBox="1"/>
          <p:nvPr/>
        </p:nvSpPr>
        <p:spPr>
          <a:xfrm>
            <a:off x="744855" y="1609090"/>
            <a:ext cx="6096000" cy="737235"/>
          </a:xfrm>
          <a:prstGeom prst="rect">
            <a:avLst/>
          </a:prstGeom>
          <a:noFill/>
        </p:spPr>
        <p:txBody>
          <a:bodyPr wrap="square" rtlCol="0" anchor="t">
            <a:spAutoFit/>
          </a:bodyPr>
          <a:p>
            <a:pPr>
              <a:lnSpc>
                <a:spcPct val="150000"/>
              </a:lnSpc>
            </a:pPr>
            <a:r>
              <a:rPr lang="zh-CN" altLang="en-US" sz="1400"/>
              <a:t>原因</a:t>
            </a:r>
            <a:endParaRPr lang="zh-CN" altLang="en-US" sz="1400"/>
          </a:p>
          <a:p>
            <a:pPr>
              <a:lnSpc>
                <a:spcPct val="150000"/>
              </a:lnSpc>
            </a:pPr>
            <a:r>
              <a:rPr lang="zh-CN" altLang="en-US" sz="1400"/>
              <a:t>双速风扇故障</a:t>
            </a:r>
            <a:r>
              <a:rPr lang="en-US" altLang="zh-CN" sz="1400"/>
              <a:t> </a:t>
            </a:r>
            <a:r>
              <a:rPr lang="zh-CN" altLang="en-US" sz="1400"/>
              <a:t>低速继电器故障、</a:t>
            </a:r>
            <a:r>
              <a:rPr lang="en-US" altLang="zh-CN" sz="1400"/>
              <a:t> </a:t>
            </a:r>
            <a:r>
              <a:rPr lang="zh-CN" altLang="en-US" sz="1400"/>
              <a:t>整车控制器故障</a:t>
            </a:r>
            <a:endParaRPr lang="zh-CN" altLang="en-US" sz="1400"/>
          </a:p>
        </p:txBody>
      </p:sp>
      <p:sp>
        <p:nvSpPr>
          <p:cNvPr id="11" name="文本框 10"/>
          <p:cNvSpPr txBox="1"/>
          <p:nvPr/>
        </p:nvSpPr>
        <p:spPr>
          <a:xfrm>
            <a:off x="838200" y="2402840"/>
            <a:ext cx="6096000" cy="306705"/>
          </a:xfrm>
          <a:prstGeom prst="rect">
            <a:avLst/>
          </a:prstGeom>
          <a:noFill/>
        </p:spPr>
        <p:txBody>
          <a:bodyPr wrap="square" rtlCol="0" anchor="t">
            <a:spAutoFit/>
          </a:bodyPr>
          <a:p>
            <a:r>
              <a:rPr lang="zh-CN" altLang="en-US" sz="1400"/>
              <a:t>检测</a:t>
            </a:r>
            <a:endParaRPr lang="zh-CN" altLang="en-US" sz="1400"/>
          </a:p>
        </p:txBody>
      </p:sp>
      <p:sp>
        <p:nvSpPr>
          <p:cNvPr id="12" name="文本框 11"/>
          <p:cNvSpPr txBox="1"/>
          <p:nvPr/>
        </p:nvSpPr>
        <p:spPr>
          <a:xfrm>
            <a:off x="3613785" y="6061710"/>
            <a:ext cx="4288155" cy="368300"/>
          </a:xfrm>
          <a:prstGeom prst="rect">
            <a:avLst/>
          </a:prstGeom>
          <a:noFill/>
        </p:spPr>
        <p:txBody>
          <a:bodyPr wrap="square" rtlCol="0" anchor="t">
            <a:spAutoFit/>
          </a:bodyPr>
          <a:p>
            <a:r>
              <a:rPr lang="zh-CN" altLang="en-US"/>
              <a:t>检查或更换</a:t>
            </a:r>
            <a:r>
              <a:rPr lang="en-US" altLang="zh-CN"/>
              <a:t>F1/27</a:t>
            </a:r>
            <a:r>
              <a:rPr lang="zh-CN" altLang="en-US"/>
              <a:t>保险和</a:t>
            </a:r>
            <a:r>
              <a:rPr lang="en-US" altLang="zh-CN"/>
              <a:t>K11</a:t>
            </a:r>
            <a:r>
              <a:rPr lang="zh-CN" altLang="en-US"/>
              <a:t>继电器</a:t>
            </a:r>
            <a:endParaRPr lang="zh-CN" altLang="en-US"/>
          </a:p>
        </p:txBody>
      </p:sp>
      <p:pic>
        <p:nvPicPr>
          <p:cNvPr id="476" name="IM 476"/>
          <p:cNvPicPr/>
          <p:nvPr/>
        </p:nvPicPr>
        <p:blipFill>
          <a:blip r:embed="rId6"/>
          <a:stretch>
            <a:fillRect/>
          </a:stretch>
        </p:blipFill>
        <p:spPr>
          <a:xfrm>
            <a:off x="502920" y="3516630"/>
            <a:ext cx="2817495" cy="2256155"/>
          </a:xfrm>
          <a:prstGeom prst="rect">
            <a:avLst/>
          </a:prstGeom>
        </p:spPr>
      </p:pic>
      <p:pic>
        <p:nvPicPr>
          <p:cNvPr id="478" name="IM 478"/>
          <p:cNvPicPr/>
          <p:nvPr/>
        </p:nvPicPr>
        <p:blipFill>
          <a:blip r:embed="rId7"/>
          <a:stretch>
            <a:fillRect/>
          </a:stretch>
        </p:blipFill>
        <p:spPr>
          <a:xfrm>
            <a:off x="3411220" y="3523615"/>
            <a:ext cx="2453640" cy="2087880"/>
          </a:xfrm>
          <a:prstGeom prst="rect">
            <a:avLst/>
          </a:prstGeom>
        </p:spPr>
      </p:pic>
      <p:pic>
        <p:nvPicPr>
          <p:cNvPr id="480" name="IM 480"/>
          <p:cNvPicPr/>
          <p:nvPr/>
        </p:nvPicPr>
        <p:blipFill>
          <a:blip r:embed="rId8"/>
          <a:stretch>
            <a:fillRect/>
          </a:stretch>
        </p:blipFill>
        <p:spPr>
          <a:xfrm>
            <a:off x="5955665" y="3556635"/>
            <a:ext cx="2453640" cy="2087880"/>
          </a:xfrm>
          <a:prstGeom prst="rect">
            <a:avLst/>
          </a:prstGeom>
        </p:spPr>
      </p:pic>
      <p:pic>
        <p:nvPicPr>
          <p:cNvPr id="482" name="IM 482"/>
          <p:cNvPicPr/>
          <p:nvPr/>
        </p:nvPicPr>
        <p:blipFill>
          <a:blip r:embed="rId9"/>
          <a:stretch>
            <a:fillRect/>
          </a:stretch>
        </p:blipFill>
        <p:spPr>
          <a:xfrm>
            <a:off x="8713470" y="3556635"/>
            <a:ext cx="2407920" cy="2087880"/>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custDataLst>
              <p:tags r:id="rId1"/>
            </p:custDataLst>
          </p:nvPr>
        </p:nvSpPr>
        <p:spPr>
          <a:xfrm>
            <a:off x="927103" y="203200"/>
            <a:ext cx="11112502" cy="761997"/>
          </a:xfrm>
          <a:noFill/>
          <a:ln>
            <a:solidFill>
              <a:schemeClr val="accent1"/>
            </a:solidFill>
          </a:ln>
        </p:spPr>
        <p:txBody>
          <a:bodyPr lIns="0" tIns="0" rIns="0" bIns="0" anchor="t">
            <a:noAutofit/>
          </a:bodyPr>
          <a:p>
            <a:pPr algn="l">
              <a:lnSpc>
                <a:spcPct val="114000"/>
              </a:lnSpc>
            </a:pPr>
            <a:r>
              <a:rPr lang="zh-CN" altLang="en-US" sz="4400">
                <a:solidFill>
                  <a:schemeClr val="tx1"/>
                </a:solidFill>
                <a:latin typeface="Microsoft YaHei UI" panose="020B0503020204020204" charset="-122"/>
                <a:ea typeface="Microsoft YaHei UI" panose="020B0503020204020204" charset="-122"/>
              </a:rPr>
              <a:t>散热风扇电路检修</a:t>
            </a:r>
            <a:r>
              <a:rPr lang="zh-CN" altLang="en-US" sz="2000">
                <a:solidFill>
                  <a:schemeClr val="tx1"/>
                </a:solidFill>
                <a:latin typeface="Microsoft YaHei UI" panose="020B0503020204020204" charset="-122"/>
                <a:ea typeface="Microsoft YaHei UI" panose="020B0503020204020204" charset="-122"/>
              </a:rPr>
              <a:t>以比亚迪秦</a:t>
            </a:r>
            <a:r>
              <a:rPr lang="en-US" altLang="zh-CN" sz="2000">
                <a:solidFill>
                  <a:schemeClr val="tx1"/>
                </a:solidFill>
                <a:latin typeface="Microsoft YaHei UI" panose="020B0503020204020204" charset="-122"/>
                <a:ea typeface="Microsoft YaHei UI" panose="020B0503020204020204" charset="-122"/>
              </a:rPr>
              <a:t>PLUS EV</a:t>
            </a:r>
            <a:r>
              <a:rPr lang="zh-CN" altLang="en-US" sz="2000">
                <a:solidFill>
                  <a:schemeClr val="tx1"/>
                </a:solidFill>
                <a:latin typeface="Microsoft YaHei UI" panose="020B0503020204020204" charset="-122"/>
                <a:ea typeface="Microsoft YaHei UI" panose="020B0503020204020204" charset="-122"/>
              </a:rPr>
              <a:t>为例</a:t>
            </a:r>
            <a:endParaRPr lang="zh-CN" altLang="en-US" sz="2000">
              <a:solidFill>
                <a:schemeClr val="tx1"/>
              </a:solidFill>
              <a:latin typeface="Microsoft YaHei UI" panose="020B0503020204020204" charset="-122"/>
              <a:ea typeface="Microsoft YaHei UI" panose="020B0503020204020204" charset="-122"/>
            </a:endParaRPr>
          </a:p>
        </p:txBody>
      </p:sp>
      <p:sp>
        <p:nvSpPr>
          <p:cNvPr id="4" name="文本框 3"/>
          <p:cNvSpPr txBox="1"/>
          <p:nvPr/>
        </p:nvSpPr>
        <p:spPr>
          <a:xfrm>
            <a:off x="927100" y="1164590"/>
            <a:ext cx="6096000" cy="368300"/>
          </a:xfrm>
          <a:prstGeom prst="rect">
            <a:avLst/>
          </a:prstGeom>
          <a:noFill/>
        </p:spPr>
        <p:txBody>
          <a:bodyPr wrap="square" rtlCol="0" anchor="t">
            <a:spAutoFit/>
          </a:bodyPr>
          <a:p>
            <a:r>
              <a:rPr lang="zh-CN" altLang="en-US"/>
              <a:t>散热风扇低速转动</a:t>
            </a:r>
            <a:r>
              <a:rPr lang="en-US" altLang="zh-CN"/>
              <a:t>,  </a:t>
            </a:r>
            <a:r>
              <a:rPr lang="zh-CN" altLang="en-US"/>
              <a:t>无高速转动</a:t>
            </a:r>
            <a:endParaRPr lang="zh-CN" altLang="en-US"/>
          </a:p>
        </p:txBody>
      </p:sp>
      <p:sp>
        <p:nvSpPr>
          <p:cNvPr id="5" name="矩形 4"/>
          <p:cNvSpPr/>
          <p:nvPr>
            <p:custDataLst>
              <p:tags r:id="rId2"/>
            </p:custDataLst>
          </p:nvPr>
        </p:nvSpPr>
        <p:spPr>
          <a:xfrm>
            <a:off x="177796" y="622304"/>
            <a:ext cx="177800" cy="736600"/>
          </a:xfrm>
          <a:prstGeom prst="rect">
            <a:avLst/>
          </a:prstGeom>
          <a:solidFill>
            <a:schemeClr val="bg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custDataLst>
              <p:tags r:id="rId3"/>
            </p:custDataLst>
          </p:nvPr>
        </p:nvSpPr>
        <p:spPr>
          <a:xfrm>
            <a:off x="0" y="622304"/>
            <a:ext cx="177165" cy="736600"/>
          </a:xfrm>
          <a:prstGeom prst="rect">
            <a:avLst/>
          </a:prstGeom>
          <a:solidFill>
            <a:schemeClr val="accent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927100" y="1732280"/>
            <a:ext cx="5015865" cy="829945"/>
          </a:xfrm>
          <a:prstGeom prst="rect">
            <a:avLst/>
          </a:prstGeom>
          <a:noFill/>
        </p:spPr>
        <p:txBody>
          <a:bodyPr wrap="square" rtlCol="0" anchor="t">
            <a:spAutoFit/>
          </a:bodyPr>
          <a:p>
            <a:pPr>
              <a:lnSpc>
                <a:spcPct val="150000"/>
              </a:lnSpc>
            </a:pPr>
            <a:r>
              <a:rPr lang="zh-CN" altLang="en-US" sz="1600"/>
              <a:t>原因</a:t>
            </a:r>
            <a:endParaRPr lang="zh-CN" altLang="en-US" sz="1600"/>
          </a:p>
          <a:p>
            <a:pPr>
              <a:lnSpc>
                <a:spcPct val="150000"/>
              </a:lnSpc>
            </a:pPr>
            <a:r>
              <a:rPr lang="zh-CN" altLang="en-US" sz="1600"/>
              <a:t>高速继电器故障、</a:t>
            </a:r>
            <a:r>
              <a:rPr lang="en-US" altLang="zh-CN" sz="1600"/>
              <a:t> </a:t>
            </a:r>
            <a:r>
              <a:rPr lang="zh-CN" altLang="en-US" sz="1600"/>
              <a:t>双速电机故障、整车控制器故障</a:t>
            </a:r>
            <a:r>
              <a:rPr lang="en-US" altLang="zh-CN" sz="1600"/>
              <a:t> </a:t>
            </a:r>
            <a:endParaRPr lang="en-US" altLang="zh-CN" sz="1600"/>
          </a:p>
        </p:txBody>
      </p:sp>
      <p:sp>
        <p:nvSpPr>
          <p:cNvPr id="8" name="文本框 7"/>
          <p:cNvSpPr txBox="1"/>
          <p:nvPr/>
        </p:nvSpPr>
        <p:spPr>
          <a:xfrm>
            <a:off x="916305" y="3091815"/>
            <a:ext cx="6096000" cy="337185"/>
          </a:xfrm>
          <a:prstGeom prst="rect">
            <a:avLst/>
          </a:prstGeom>
          <a:noFill/>
        </p:spPr>
        <p:txBody>
          <a:bodyPr wrap="square" rtlCol="0" anchor="t">
            <a:spAutoFit/>
          </a:bodyPr>
          <a:p>
            <a:r>
              <a:rPr lang="zh-CN" altLang="en-US" sz="1600"/>
              <a:t>检测</a:t>
            </a:r>
            <a:endParaRPr lang="zh-CN" altLang="en-US" sz="1600"/>
          </a:p>
        </p:txBody>
      </p:sp>
      <p:sp>
        <p:nvSpPr>
          <p:cNvPr id="9" name="文本框 8"/>
          <p:cNvSpPr txBox="1"/>
          <p:nvPr/>
        </p:nvSpPr>
        <p:spPr>
          <a:xfrm>
            <a:off x="916305" y="3429000"/>
            <a:ext cx="3964940" cy="2353310"/>
          </a:xfrm>
          <a:prstGeom prst="rect">
            <a:avLst/>
          </a:prstGeom>
          <a:noFill/>
        </p:spPr>
        <p:txBody>
          <a:bodyPr wrap="square" rtlCol="0" anchor="t">
            <a:spAutoFit/>
          </a:bodyPr>
          <a:p>
            <a:pPr>
              <a:lnSpc>
                <a:spcPct val="150000"/>
              </a:lnSpc>
            </a:pPr>
            <a:r>
              <a:rPr lang="zh-CN" altLang="en-US" sz="1400"/>
              <a:t>拔下双速风扇插头</a:t>
            </a:r>
            <a:r>
              <a:rPr lang="en-US" altLang="zh-CN" sz="1400"/>
              <a:t>,  </a:t>
            </a:r>
            <a:r>
              <a:rPr lang="zh-CN" altLang="en-US" sz="1400"/>
              <a:t>给双速风扇高速线束供电</a:t>
            </a:r>
            <a:r>
              <a:rPr lang="en-US" altLang="zh-CN" sz="1400"/>
              <a:t>,  </a:t>
            </a:r>
            <a:r>
              <a:rPr lang="zh-CN" altLang="en-US" sz="1400"/>
              <a:t>接地线接地</a:t>
            </a:r>
            <a:r>
              <a:rPr lang="en-US" altLang="zh-CN" sz="1400"/>
              <a:t>,   </a:t>
            </a:r>
            <a:r>
              <a:rPr lang="zh-CN" altLang="en-US" sz="1400"/>
              <a:t>若风扇低速不转动</a:t>
            </a:r>
            <a:r>
              <a:rPr lang="en-US" altLang="zh-CN" sz="1400"/>
              <a:t>,  </a:t>
            </a:r>
            <a:r>
              <a:rPr lang="zh-CN" altLang="en-US" sz="1400"/>
              <a:t>证明双速风扇故障</a:t>
            </a:r>
            <a:r>
              <a:rPr lang="en-US" altLang="zh-CN" sz="1400"/>
              <a:t>,  </a:t>
            </a:r>
            <a:r>
              <a:rPr lang="zh-CN" altLang="en-US" sz="1400"/>
              <a:t>若双速风扇转动</a:t>
            </a:r>
            <a:r>
              <a:rPr lang="en-US" altLang="zh-CN" sz="1400"/>
              <a:t>,  </a:t>
            </a:r>
            <a:r>
              <a:rPr lang="zh-CN" altLang="en-US" sz="1400"/>
              <a:t>检查前机舱保险盒</a:t>
            </a:r>
            <a:r>
              <a:rPr lang="en-US" altLang="zh-CN" sz="1400"/>
              <a:t>B1D</a:t>
            </a:r>
            <a:r>
              <a:rPr lang="zh-CN" altLang="en-US" sz="1400"/>
              <a:t>插</a:t>
            </a:r>
            <a:r>
              <a:rPr lang="en-US" altLang="zh-CN" sz="1400"/>
              <a:t> </a:t>
            </a:r>
            <a:r>
              <a:rPr lang="zh-CN" altLang="en-US" sz="1400"/>
              <a:t>头</a:t>
            </a:r>
            <a:r>
              <a:rPr lang="en-US" altLang="zh-CN" sz="1400"/>
              <a:t> 5</a:t>
            </a:r>
            <a:r>
              <a:rPr lang="zh-CN" altLang="en-US" sz="1400"/>
              <a:t>号端子到双速电机的连线是否开路。</a:t>
            </a:r>
            <a:r>
              <a:rPr lang="en-US" altLang="zh-CN" sz="1400"/>
              <a:t>  </a:t>
            </a:r>
            <a:r>
              <a:rPr lang="zh-CN" altLang="en-US" sz="1400"/>
              <a:t>若无开路</a:t>
            </a:r>
            <a:r>
              <a:rPr lang="en-US" altLang="zh-CN" sz="1400"/>
              <a:t>,  </a:t>
            </a:r>
            <a:r>
              <a:rPr lang="zh-CN" altLang="en-US" sz="1400"/>
              <a:t>检查</a:t>
            </a:r>
            <a:r>
              <a:rPr lang="en-US" altLang="zh-CN" sz="1400"/>
              <a:t>B1D</a:t>
            </a:r>
            <a:r>
              <a:rPr lang="zh-CN" altLang="en-US" sz="1400"/>
              <a:t>插头</a:t>
            </a:r>
            <a:r>
              <a:rPr lang="en-US" altLang="zh-CN" sz="1400"/>
              <a:t> 36</a:t>
            </a:r>
            <a:r>
              <a:rPr lang="zh-CN" altLang="en-US" sz="1400"/>
              <a:t>号端子到整车控</a:t>
            </a:r>
            <a:r>
              <a:rPr lang="en-US" altLang="zh-CN" sz="1400"/>
              <a:t> </a:t>
            </a:r>
            <a:r>
              <a:rPr lang="zh-CN" altLang="en-US" sz="1400"/>
              <a:t>制器</a:t>
            </a:r>
            <a:r>
              <a:rPr lang="en-US" altLang="zh-CN" sz="1400"/>
              <a:t> 19</a:t>
            </a:r>
            <a:r>
              <a:rPr lang="zh-CN" altLang="en-US" sz="1400"/>
              <a:t>号端子是否开路。</a:t>
            </a:r>
            <a:r>
              <a:rPr lang="en-US" altLang="zh-CN" sz="1400"/>
              <a:t>  </a:t>
            </a:r>
            <a:r>
              <a:rPr lang="zh-CN" altLang="en-US" sz="1400"/>
              <a:t>若是完好</a:t>
            </a:r>
            <a:r>
              <a:rPr lang="en-US" altLang="zh-CN" sz="1400"/>
              <a:t>,  </a:t>
            </a:r>
            <a:r>
              <a:rPr lang="zh-CN" altLang="en-US" sz="1400"/>
              <a:t>检查或更换</a:t>
            </a:r>
            <a:r>
              <a:rPr lang="en-US" altLang="zh-CN" sz="1400"/>
              <a:t> F1/10</a:t>
            </a:r>
            <a:r>
              <a:rPr lang="zh-CN" altLang="en-US" sz="1400"/>
              <a:t>保险和高速继电器。</a:t>
            </a:r>
            <a:endParaRPr lang="zh-CN" altLang="en-US" sz="1400"/>
          </a:p>
        </p:txBody>
      </p:sp>
      <p:pic>
        <p:nvPicPr>
          <p:cNvPr id="488" name="IM 488"/>
          <p:cNvPicPr/>
          <p:nvPr/>
        </p:nvPicPr>
        <p:blipFill>
          <a:blip r:embed="rId4"/>
          <a:stretch>
            <a:fillRect/>
          </a:stretch>
        </p:blipFill>
        <p:spPr>
          <a:xfrm>
            <a:off x="5129530" y="2828925"/>
            <a:ext cx="3265170" cy="2892425"/>
          </a:xfrm>
          <a:prstGeom prst="rect">
            <a:avLst/>
          </a:prstGeom>
        </p:spPr>
      </p:pic>
      <p:pic>
        <p:nvPicPr>
          <p:cNvPr id="486" name="IM 486"/>
          <p:cNvPicPr/>
          <p:nvPr/>
        </p:nvPicPr>
        <p:blipFill>
          <a:blip r:embed="rId5"/>
          <a:stretch>
            <a:fillRect/>
          </a:stretch>
        </p:blipFill>
        <p:spPr>
          <a:xfrm>
            <a:off x="8573135" y="2828290"/>
            <a:ext cx="2946400" cy="27724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custDataLst>
              <p:tags r:id="rId1"/>
            </p:custDataLst>
          </p:nvPr>
        </p:nvPicPr>
        <p:blipFill>
          <a:blip r:embed="rId2"/>
          <a:stretch>
            <a:fillRect/>
          </a:stretch>
        </p:blipFill>
        <p:spPr>
          <a:xfrm>
            <a:off x="0" y="0"/>
            <a:ext cx="7543800"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2" name="标题 1"/>
          <p:cNvSpPr>
            <a:spLocks noGrp="1"/>
          </p:cNvSpPr>
          <p:nvPr>
            <p:ph type="title"/>
            <p:custDataLst>
              <p:tags r:id="rId3"/>
            </p:custDataLst>
          </p:nvPr>
        </p:nvSpPr>
        <p:spPr>
          <a:xfrm>
            <a:off x="8153403" y="1828800"/>
            <a:ext cx="3568702" cy="2286000"/>
          </a:xfrm>
          <a:noFill/>
        </p:spPr>
        <p:txBody>
          <a:bodyPr lIns="0" tIns="0" rIns="0" bIns="0" anchor="t">
            <a:noAutofit/>
          </a:bodyPr>
          <a:p>
            <a:pPr algn="l">
              <a:lnSpc>
                <a:spcPct val="114000"/>
              </a:lnSpc>
            </a:pPr>
            <a:r>
              <a:rPr lang="zh-CN" altLang="en-US" sz="4400">
                <a:solidFill>
                  <a:schemeClr val="tx1"/>
                </a:solidFill>
                <a:latin typeface="Microsoft YaHei UI" panose="020B0503020204020204" charset="-122"/>
                <a:ea typeface="Microsoft YaHei UI" panose="020B0503020204020204" charset="-122"/>
              </a:rPr>
              <a:t>鼓风电机电路检修</a:t>
            </a:r>
            <a:endParaRPr lang="zh-CN" altLang="en-US" sz="4400">
              <a:solidFill>
                <a:schemeClr val="tx1"/>
              </a:solidFill>
              <a:latin typeface="Microsoft YaHei UI" panose="020B0503020204020204" charset="-122"/>
              <a:ea typeface="Microsoft YaHei UI" panose="020B0503020204020204" charset="-122"/>
            </a:endParaRPr>
          </a:p>
        </p:txBody>
      </p:sp>
      <p:sp>
        <p:nvSpPr>
          <p:cNvPr id="4" name="矩形 3"/>
          <p:cNvSpPr/>
          <p:nvPr>
            <p:custDataLst>
              <p:tags r:id="rId4"/>
            </p:custDataLst>
          </p:nvPr>
        </p:nvSpPr>
        <p:spPr>
          <a:xfrm>
            <a:off x="10159999" y="6096003"/>
            <a:ext cx="1423035" cy="152400"/>
          </a:xfrm>
          <a:prstGeom prst="rect">
            <a:avLst/>
          </a:prstGeom>
          <a:solidFill>
            <a:schemeClr val="accent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00"/>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r>
              <a:rPr lang="zh-CN" altLang="en-US"/>
              <a:t>电源的测量</a:t>
            </a:r>
            <a:endParaRPr lang="zh-CN" altLang="en-US"/>
          </a:p>
        </p:txBody>
      </p:sp>
      <p:sp>
        <p:nvSpPr>
          <p:cNvPr id="3" name="文本框 2"/>
          <p:cNvSpPr txBox="1"/>
          <p:nvPr/>
        </p:nvSpPr>
        <p:spPr>
          <a:xfrm>
            <a:off x="876300" y="1313815"/>
            <a:ext cx="10358755" cy="737235"/>
          </a:xfrm>
          <a:prstGeom prst="rect">
            <a:avLst/>
          </a:prstGeom>
          <a:noFill/>
        </p:spPr>
        <p:txBody>
          <a:bodyPr wrap="square" rtlCol="0" anchor="t">
            <a:spAutoFit/>
          </a:bodyPr>
          <a:p>
            <a:pPr>
              <a:lnSpc>
                <a:spcPct val="150000"/>
              </a:lnSpc>
            </a:pPr>
            <a:r>
              <a:rPr lang="zh-CN" altLang="en-US" sz="1400"/>
              <a:t>关闭空调</a:t>
            </a:r>
            <a:r>
              <a:rPr lang="en-US" altLang="zh-CN" sz="1400"/>
              <a:t>,  </a:t>
            </a:r>
            <a:r>
              <a:rPr lang="zh-CN" altLang="en-US" sz="1400"/>
              <a:t>测量鼓风机调速模块</a:t>
            </a:r>
            <a:r>
              <a:rPr lang="en-US" altLang="zh-CN" sz="1400"/>
              <a:t>G24</a:t>
            </a:r>
            <a:r>
              <a:rPr lang="zh-CN" altLang="en-US" sz="1400"/>
              <a:t>插头的</a:t>
            </a:r>
            <a:r>
              <a:rPr lang="en-US" altLang="zh-CN" sz="1400"/>
              <a:t>4</a:t>
            </a:r>
            <a:r>
              <a:rPr lang="zh-CN" altLang="en-US" sz="1400"/>
              <a:t>号端子应为电源电压</a:t>
            </a:r>
            <a:r>
              <a:rPr lang="en-US" altLang="zh-CN" sz="1400"/>
              <a:t> :</a:t>
            </a:r>
            <a:r>
              <a:rPr lang="zh-CN" altLang="en-US" sz="1400"/>
              <a:t>开启空调并调</a:t>
            </a:r>
            <a:r>
              <a:rPr lang="en-US" altLang="zh-CN" sz="1400"/>
              <a:t> </a:t>
            </a:r>
            <a:r>
              <a:rPr lang="zh-CN" altLang="en-US" sz="1400"/>
              <a:t>节鼓风机的转速</a:t>
            </a:r>
            <a:r>
              <a:rPr lang="en-US" altLang="zh-CN" sz="1400"/>
              <a:t>,  </a:t>
            </a:r>
            <a:r>
              <a:rPr lang="zh-CN" altLang="en-US" sz="1400"/>
              <a:t>其电压应随着转速的升高而下降。</a:t>
            </a:r>
            <a:r>
              <a:rPr lang="en-US" altLang="zh-CN" sz="1400"/>
              <a:t> </a:t>
            </a:r>
            <a:r>
              <a:rPr lang="zh-CN" altLang="en-US" sz="1400"/>
              <a:t>如果无电压</a:t>
            </a:r>
            <a:r>
              <a:rPr lang="en-US" altLang="zh-CN" sz="1400"/>
              <a:t>,  </a:t>
            </a:r>
            <a:r>
              <a:rPr lang="zh-CN" altLang="en-US" sz="1400"/>
              <a:t>检</a:t>
            </a:r>
            <a:r>
              <a:rPr lang="en-US" altLang="zh-CN" sz="1400"/>
              <a:t> </a:t>
            </a:r>
            <a:r>
              <a:rPr lang="zh-CN" altLang="en-US" sz="1400"/>
              <a:t>查鼓风机及电路</a:t>
            </a:r>
            <a:r>
              <a:rPr lang="en-US" altLang="zh-CN" sz="1400"/>
              <a:t>,</a:t>
            </a:r>
            <a:endParaRPr lang="en-US" altLang="zh-CN" sz="1400"/>
          </a:p>
        </p:txBody>
      </p:sp>
      <p:pic>
        <p:nvPicPr>
          <p:cNvPr id="4" name="图片 3"/>
          <p:cNvPicPr>
            <a:picLocks noChangeAspect="1"/>
          </p:cNvPicPr>
          <p:nvPr/>
        </p:nvPicPr>
        <p:blipFill>
          <a:blip r:embed="rId1"/>
          <a:stretch>
            <a:fillRect/>
          </a:stretch>
        </p:blipFill>
        <p:spPr>
          <a:xfrm>
            <a:off x="2185670" y="2466340"/>
            <a:ext cx="3474720" cy="3990975"/>
          </a:xfrm>
          <a:prstGeom prst="rect">
            <a:avLst/>
          </a:prstGeom>
        </p:spPr>
      </p:pic>
      <p:pic>
        <p:nvPicPr>
          <p:cNvPr id="492" name="IM 492"/>
          <p:cNvPicPr/>
          <p:nvPr/>
        </p:nvPicPr>
        <p:blipFill>
          <a:blip r:embed="rId2"/>
          <a:stretch>
            <a:fillRect/>
          </a:stretch>
        </p:blipFill>
        <p:spPr>
          <a:xfrm>
            <a:off x="6642735" y="2493010"/>
            <a:ext cx="3380740" cy="39643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任意多边形: 形状 418"/>
          <p:cNvSpPr/>
          <p:nvPr>
            <p:custDataLst>
              <p:tags r:id="rId1"/>
            </p:custDataLst>
          </p:nvPr>
        </p:nvSpPr>
        <p:spPr>
          <a:xfrm>
            <a:off x="0" y="0"/>
            <a:ext cx="12192000" cy="2192020"/>
          </a:xfrm>
          <a:custGeom>
            <a:avLst/>
            <a:gdLst>
              <a:gd name="connsiteX0" fmla="*/ 0 w 12192000"/>
              <a:gd name="connsiteY0" fmla="*/ 0 h 2663748"/>
              <a:gd name="connsiteX1" fmla="*/ 12192000 w 12192000"/>
              <a:gd name="connsiteY1" fmla="*/ 0 h 2663748"/>
              <a:gd name="connsiteX2" fmla="*/ 12192000 w 12192000"/>
              <a:gd name="connsiteY2" fmla="*/ 2663748 h 2663748"/>
              <a:gd name="connsiteX3" fmla="*/ 0 w 12192000"/>
              <a:gd name="connsiteY3" fmla="*/ 2663748 h 2663748"/>
            </a:gdLst>
            <a:ahLst/>
            <a:cxnLst>
              <a:cxn ang="0">
                <a:pos x="connsiteX0" y="connsiteY0"/>
              </a:cxn>
              <a:cxn ang="0">
                <a:pos x="connsiteX1" y="connsiteY1"/>
              </a:cxn>
              <a:cxn ang="0">
                <a:pos x="connsiteX2" y="connsiteY2"/>
              </a:cxn>
              <a:cxn ang="0">
                <a:pos x="connsiteX3" y="connsiteY3"/>
              </a:cxn>
            </a:cxnLst>
            <a:rect l="l" t="t" r="r" b="b"/>
            <a:pathLst>
              <a:path w="12192000" h="2663748">
                <a:moveTo>
                  <a:pt x="0" y="0"/>
                </a:moveTo>
                <a:lnTo>
                  <a:pt x="12192000" y="0"/>
                </a:lnTo>
                <a:lnTo>
                  <a:pt x="12192000" y="2663748"/>
                </a:lnTo>
                <a:lnTo>
                  <a:pt x="0" y="2663748"/>
                </a:lnTo>
                <a:close/>
              </a:path>
            </a:pathLst>
          </a:custGeom>
          <a:solidFill>
            <a:schemeClr val="accent1"/>
          </a:solidFill>
          <a:ln>
            <a:noFill/>
            <a:prstDash val="solid"/>
          </a:ln>
          <a:effectLst/>
        </p:spPr>
        <p:style>
          <a:lnRef idx="2">
            <a:srgbClr val="376FFF">
              <a:shade val="50000"/>
            </a:srgbClr>
          </a:lnRef>
          <a:fillRef idx="1">
            <a:srgbClr val="376FFF"/>
          </a:fillRef>
          <a:effectRef idx="0">
            <a:srgbClr val="376FFF"/>
          </a:effectRef>
          <a:fontRef idx="minor">
            <a:srgbClr val="FFFFFF"/>
          </a:fontRef>
        </p:style>
        <p:txBody>
          <a:bodyPr wrap="square" rtlCol="0" anchor="ctr">
            <a:noAutofit/>
          </a:bodyPr>
          <a:lstStyle/>
          <a:p>
            <a:pPr algn="ctr"/>
            <a:endParaRPr lang="zh-CN" altLang="en-US"/>
          </a:p>
        </p:txBody>
      </p:sp>
      <p:sp>
        <p:nvSpPr>
          <p:cNvPr id="7" name="标题 6"/>
          <p:cNvSpPr>
            <a:spLocks noGrp="1"/>
          </p:cNvSpPr>
          <p:nvPr>
            <p:ph type="title"/>
            <p:custDataLst>
              <p:tags r:id="rId2"/>
            </p:custDataLst>
          </p:nvPr>
        </p:nvSpPr>
        <p:spPr/>
        <p:txBody>
          <a:bodyPr/>
          <a:lstStyle/>
          <a:p>
            <a:pPr algn="l"/>
            <a:r>
              <a:rPr lang="zh-CN" altLang="en-US" dirty="0">
                <a:solidFill>
                  <a:srgbClr val="FFFFFF"/>
                </a:solidFill>
                <a:sym typeface="+mn-ea"/>
              </a:rPr>
              <a:t>搭铁的测量</a:t>
            </a:r>
            <a:endParaRPr lang="zh-CN" altLang="en-US" dirty="0">
              <a:solidFill>
                <a:srgbClr val="FFFFFF"/>
              </a:solidFill>
              <a:sym typeface="+mn-ea"/>
            </a:endParaRPr>
          </a:p>
        </p:txBody>
      </p:sp>
      <p:sp>
        <p:nvSpPr>
          <p:cNvPr id="410" name="文本框 409"/>
          <p:cNvSpPr txBox="1"/>
          <p:nvPr>
            <p:custDataLst>
              <p:tags r:id="rId3"/>
            </p:custDataLst>
          </p:nvPr>
        </p:nvSpPr>
        <p:spPr>
          <a:xfrm>
            <a:off x="1061720" y="2327910"/>
            <a:ext cx="4377055" cy="2107565"/>
          </a:xfrm>
          <a:prstGeom prst="rect">
            <a:avLst/>
          </a:prstGeom>
          <a:ln>
            <a:noFill/>
            <a:prstDash val="sysDash"/>
          </a:ln>
        </p:spPr>
        <p:txBody>
          <a:bodyPr vert="horz" wrap="square" lIns="90170" tIns="46990" rIns="90170" bIns="46990" rtlCol="0" anchor="t" anchorCtr="0">
            <a:norm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lnSpc>
                <a:spcPct val="150000"/>
              </a:lnSpc>
              <a:spcAft>
                <a:spcPts val="0"/>
              </a:spcAft>
              <a:buNone/>
            </a:pPr>
            <a:r>
              <a:rPr lang="zh-CN" altLang="en-US" sz="1400">
                <a:solidFill>
                  <a:schemeClr val="tx1">
                    <a:lumMod val="85000"/>
                    <a:lumOff val="15000"/>
                  </a:schemeClr>
                </a:solidFill>
                <a:latin typeface="+mn-ea"/>
                <a:cs typeface="+mn-ea"/>
                <a:sym typeface="+mn-ea"/>
              </a:rPr>
              <a:t>测量鼓风机调速模块G24插头的1号子与接地之间的阻值应小于1所示，否则检查接地线路。</a:t>
            </a:r>
            <a:endParaRPr lang="zh-CN" altLang="en-US" sz="1400">
              <a:solidFill>
                <a:schemeClr val="tx1">
                  <a:lumMod val="85000"/>
                  <a:lumOff val="15000"/>
                </a:schemeClr>
              </a:solidFill>
              <a:latin typeface="+mn-ea"/>
              <a:cs typeface="+mn-ea"/>
              <a:sym typeface="+mn-ea"/>
            </a:endParaRPr>
          </a:p>
        </p:txBody>
      </p:sp>
      <p:sp>
        <p:nvSpPr>
          <p:cNvPr id="424" name="矩形 423"/>
          <p:cNvSpPr/>
          <p:nvPr>
            <p:custDataLst>
              <p:tags r:id="rId4"/>
            </p:custDataLst>
          </p:nvPr>
        </p:nvSpPr>
        <p:spPr>
          <a:xfrm>
            <a:off x="5957570" y="1830705"/>
            <a:ext cx="5368290" cy="4079875"/>
          </a:xfrm>
          <a:prstGeom prst="rect">
            <a:avLst/>
          </a:prstGeom>
          <a:solidFill>
            <a:srgbClr val="FFFFFF"/>
          </a:solidFill>
          <a:ln>
            <a:noFill/>
            <a:prstDash val="solid"/>
          </a:ln>
          <a:effectLst>
            <a:outerShdw blurRad="177800" dist="88900" dir="12000000" algn="t" rotWithShape="0">
              <a:schemeClr val="accent1">
                <a:lumMod val="75000"/>
                <a:alpha val="8000"/>
              </a:schemeClr>
            </a:outerShdw>
          </a:effectLst>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p>
        </p:txBody>
      </p:sp>
      <p:cxnSp>
        <p:nvCxnSpPr>
          <p:cNvPr id="429" name="直接连接符 428"/>
          <p:cNvCxnSpPr/>
          <p:nvPr>
            <p:custDataLst>
              <p:tags r:id="rId5"/>
            </p:custDataLst>
          </p:nvPr>
        </p:nvCxnSpPr>
        <p:spPr>
          <a:xfrm>
            <a:off x="1061720" y="4572000"/>
            <a:ext cx="4202430" cy="0"/>
          </a:xfrm>
          <a:prstGeom prst="line">
            <a:avLst/>
          </a:prstGeom>
          <a:ln>
            <a:solidFill>
              <a:srgbClr val="FFFFFF">
                <a:lumMod val="75000"/>
              </a:srgbClr>
            </a:solidFill>
          </a:ln>
        </p:spPr>
        <p:style>
          <a:lnRef idx="1">
            <a:srgbClr val="376FFF"/>
          </a:lnRef>
          <a:fillRef idx="0">
            <a:srgbClr val="376FFF"/>
          </a:fillRef>
          <a:effectRef idx="0">
            <a:srgbClr val="376FFF"/>
          </a:effectRef>
          <a:fontRef idx="minor">
            <a:srgbClr val="000000"/>
          </a:fontRef>
        </p:style>
      </p:cxnSp>
      <p:sp>
        <p:nvSpPr>
          <p:cNvPr id="430" name="椭圆 429"/>
          <p:cNvSpPr/>
          <p:nvPr>
            <p:custDataLst>
              <p:tags r:id="rId6"/>
            </p:custDataLst>
          </p:nvPr>
        </p:nvSpPr>
        <p:spPr>
          <a:xfrm>
            <a:off x="1117600" y="4955540"/>
            <a:ext cx="558800" cy="558800"/>
          </a:xfrm>
          <a:prstGeom prst="ellipse">
            <a:avLst/>
          </a:prstGeom>
          <a:solidFill>
            <a:schemeClr val="accent1"/>
          </a:solidFill>
          <a:ln>
            <a:noFill/>
            <a:prstDash val="solid"/>
          </a:ln>
          <a:effectLst/>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p>
        </p:txBody>
      </p:sp>
      <p:sp>
        <p:nvSpPr>
          <p:cNvPr id="434" name="椭圆 433"/>
          <p:cNvSpPr/>
          <p:nvPr>
            <p:custDataLst>
              <p:tags r:id="rId7"/>
            </p:custDataLst>
          </p:nvPr>
        </p:nvSpPr>
        <p:spPr>
          <a:xfrm>
            <a:off x="1977390" y="4955540"/>
            <a:ext cx="558800" cy="558800"/>
          </a:xfrm>
          <a:prstGeom prst="ellipse">
            <a:avLst/>
          </a:prstGeom>
          <a:noFill/>
          <a:ln>
            <a:solidFill>
              <a:schemeClr val="accent1"/>
            </a:solidFill>
            <a:prstDash val="solid"/>
          </a:ln>
          <a:effectLst/>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p>
        </p:txBody>
      </p:sp>
      <p:sp>
        <p:nvSpPr>
          <p:cNvPr id="435" name="任意多边形: 形状 434"/>
          <p:cNvSpPr/>
          <p:nvPr>
            <p:custDataLst>
              <p:tags r:id="rId8"/>
            </p:custDataLst>
          </p:nvPr>
        </p:nvSpPr>
        <p:spPr>
          <a:xfrm>
            <a:off x="2140585" y="5096510"/>
            <a:ext cx="245110" cy="266065"/>
          </a:xfrm>
          <a:custGeom>
            <a:avLst/>
            <a:gdLst>
              <a:gd name="connsiteX0" fmla="*/ 438150 w 457320"/>
              <a:gd name="connsiteY0" fmla="*/ 257175 h 495300"/>
              <a:gd name="connsiteX1" fmla="*/ 444818 w 457320"/>
              <a:gd name="connsiteY1" fmla="*/ 251460 h 495300"/>
              <a:gd name="connsiteX2" fmla="*/ 457200 w 457320"/>
              <a:gd name="connsiteY2" fmla="*/ 214313 h 495300"/>
              <a:gd name="connsiteX3" fmla="*/ 408622 w 457320"/>
              <a:gd name="connsiteY3" fmla="*/ 171450 h 495300"/>
              <a:gd name="connsiteX4" fmla="*/ 266700 w 457320"/>
              <a:gd name="connsiteY4" fmla="*/ 171450 h 495300"/>
              <a:gd name="connsiteX5" fmla="*/ 266700 w 457320"/>
              <a:gd name="connsiteY5" fmla="*/ 66675 h 495300"/>
              <a:gd name="connsiteX6" fmla="*/ 200025 w 457320"/>
              <a:gd name="connsiteY6" fmla="*/ 0 h 495300"/>
              <a:gd name="connsiteX7" fmla="*/ 180975 w 457320"/>
              <a:gd name="connsiteY7" fmla="*/ 0 h 495300"/>
              <a:gd name="connsiteX8" fmla="*/ 171450 w 457320"/>
              <a:gd name="connsiteY8" fmla="*/ 9525 h 495300"/>
              <a:gd name="connsiteX9" fmla="*/ 171450 w 457320"/>
              <a:gd name="connsiteY9" fmla="*/ 55245 h 495300"/>
              <a:gd name="connsiteX10" fmla="*/ 151447 w 457320"/>
              <a:gd name="connsiteY10" fmla="*/ 124778 h 495300"/>
              <a:gd name="connsiteX11" fmla="*/ 103822 w 457320"/>
              <a:gd name="connsiteY11" fmla="*/ 202883 h 495300"/>
              <a:gd name="connsiteX12" fmla="*/ 76200 w 457320"/>
              <a:gd name="connsiteY12" fmla="*/ 190500 h 495300"/>
              <a:gd name="connsiteX13" fmla="*/ 38100 w 457320"/>
              <a:gd name="connsiteY13" fmla="*/ 190500 h 495300"/>
              <a:gd name="connsiteX14" fmla="*/ 0 w 457320"/>
              <a:gd name="connsiteY14" fmla="*/ 228600 h 495300"/>
              <a:gd name="connsiteX15" fmla="*/ 0 w 457320"/>
              <a:gd name="connsiteY15" fmla="*/ 457200 h 495300"/>
              <a:gd name="connsiteX16" fmla="*/ 38100 w 457320"/>
              <a:gd name="connsiteY16" fmla="*/ 495300 h 495300"/>
              <a:gd name="connsiteX17" fmla="*/ 76200 w 457320"/>
              <a:gd name="connsiteY17" fmla="*/ 495300 h 495300"/>
              <a:gd name="connsiteX18" fmla="*/ 107632 w 457320"/>
              <a:gd name="connsiteY18" fmla="*/ 479108 h 495300"/>
              <a:gd name="connsiteX19" fmla="*/ 142875 w 457320"/>
              <a:gd name="connsiteY19" fmla="*/ 495300 h 495300"/>
              <a:gd name="connsiteX20" fmla="*/ 350520 w 457320"/>
              <a:gd name="connsiteY20" fmla="*/ 495300 h 495300"/>
              <a:gd name="connsiteX21" fmla="*/ 399097 w 457320"/>
              <a:gd name="connsiteY21" fmla="*/ 452438 h 495300"/>
              <a:gd name="connsiteX22" fmla="*/ 389572 w 457320"/>
              <a:gd name="connsiteY22" fmla="*/ 419100 h 495300"/>
              <a:gd name="connsiteX23" fmla="*/ 437197 w 457320"/>
              <a:gd name="connsiteY23" fmla="*/ 376238 h 495300"/>
              <a:gd name="connsiteX24" fmla="*/ 424815 w 457320"/>
              <a:gd name="connsiteY24" fmla="*/ 340042 h 495300"/>
              <a:gd name="connsiteX25" fmla="*/ 456247 w 457320"/>
              <a:gd name="connsiteY25" fmla="*/ 300038 h 495300"/>
              <a:gd name="connsiteX26" fmla="*/ 443865 w 457320"/>
              <a:gd name="connsiteY26" fmla="*/ 262890 h 495300"/>
              <a:gd name="connsiteX27" fmla="*/ 438150 w 457320"/>
              <a:gd name="connsiteY27" fmla="*/ 257175 h 495300"/>
              <a:gd name="connsiteX28" fmla="*/ 95250 w 457320"/>
              <a:gd name="connsiteY28" fmla="*/ 457200 h 495300"/>
              <a:gd name="connsiteX29" fmla="*/ 76200 w 457320"/>
              <a:gd name="connsiteY29" fmla="*/ 476250 h 495300"/>
              <a:gd name="connsiteX30" fmla="*/ 38100 w 457320"/>
              <a:gd name="connsiteY30" fmla="*/ 476250 h 495300"/>
              <a:gd name="connsiteX31" fmla="*/ 19050 w 457320"/>
              <a:gd name="connsiteY31" fmla="*/ 457200 h 495300"/>
              <a:gd name="connsiteX32" fmla="*/ 19050 w 457320"/>
              <a:gd name="connsiteY32" fmla="*/ 228600 h 495300"/>
              <a:gd name="connsiteX33" fmla="*/ 38100 w 457320"/>
              <a:gd name="connsiteY33" fmla="*/ 209550 h 495300"/>
              <a:gd name="connsiteX34" fmla="*/ 76200 w 457320"/>
              <a:gd name="connsiteY34" fmla="*/ 209550 h 495300"/>
              <a:gd name="connsiteX35" fmla="*/ 95250 w 457320"/>
              <a:gd name="connsiteY35" fmla="*/ 228600 h 495300"/>
              <a:gd name="connsiteX36" fmla="*/ 95250 w 457320"/>
              <a:gd name="connsiteY36" fmla="*/ 457200 h 495300"/>
              <a:gd name="connsiteX37" fmla="*/ 371475 w 457320"/>
              <a:gd name="connsiteY37" fmla="*/ 266700 h 495300"/>
              <a:gd name="connsiteX38" fmla="*/ 409575 w 457320"/>
              <a:gd name="connsiteY38" fmla="*/ 266700 h 495300"/>
              <a:gd name="connsiteX39" fmla="*/ 430530 w 457320"/>
              <a:gd name="connsiteY39" fmla="*/ 276225 h 495300"/>
              <a:gd name="connsiteX40" fmla="*/ 438150 w 457320"/>
              <a:gd name="connsiteY40" fmla="*/ 298133 h 495300"/>
              <a:gd name="connsiteX41" fmla="*/ 407670 w 457320"/>
              <a:gd name="connsiteY41" fmla="*/ 323850 h 495300"/>
              <a:gd name="connsiteX42" fmla="*/ 361950 w 457320"/>
              <a:gd name="connsiteY42" fmla="*/ 323850 h 495300"/>
              <a:gd name="connsiteX43" fmla="*/ 352425 w 457320"/>
              <a:gd name="connsiteY43" fmla="*/ 333375 h 495300"/>
              <a:gd name="connsiteX44" fmla="*/ 361950 w 457320"/>
              <a:gd name="connsiteY44" fmla="*/ 342900 h 495300"/>
              <a:gd name="connsiteX45" fmla="*/ 390525 w 457320"/>
              <a:gd name="connsiteY45" fmla="*/ 342900 h 495300"/>
              <a:gd name="connsiteX46" fmla="*/ 411480 w 457320"/>
              <a:gd name="connsiteY46" fmla="*/ 352425 h 495300"/>
              <a:gd name="connsiteX47" fmla="*/ 419100 w 457320"/>
              <a:gd name="connsiteY47" fmla="*/ 374333 h 495300"/>
              <a:gd name="connsiteX48" fmla="*/ 388620 w 457320"/>
              <a:gd name="connsiteY48" fmla="*/ 400050 h 495300"/>
              <a:gd name="connsiteX49" fmla="*/ 342900 w 457320"/>
              <a:gd name="connsiteY49" fmla="*/ 400050 h 495300"/>
              <a:gd name="connsiteX50" fmla="*/ 333375 w 457320"/>
              <a:gd name="connsiteY50" fmla="*/ 409575 h 495300"/>
              <a:gd name="connsiteX51" fmla="*/ 342900 w 457320"/>
              <a:gd name="connsiteY51" fmla="*/ 419100 h 495300"/>
              <a:gd name="connsiteX52" fmla="*/ 352425 w 457320"/>
              <a:gd name="connsiteY52" fmla="*/ 419100 h 495300"/>
              <a:gd name="connsiteX53" fmla="*/ 373380 w 457320"/>
              <a:gd name="connsiteY53" fmla="*/ 428625 h 495300"/>
              <a:gd name="connsiteX54" fmla="*/ 381000 w 457320"/>
              <a:gd name="connsiteY54" fmla="*/ 450533 h 495300"/>
              <a:gd name="connsiteX55" fmla="*/ 350520 w 457320"/>
              <a:gd name="connsiteY55" fmla="*/ 476250 h 495300"/>
              <a:gd name="connsiteX56" fmla="*/ 142875 w 457320"/>
              <a:gd name="connsiteY56" fmla="*/ 476250 h 495300"/>
              <a:gd name="connsiteX57" fmla="*/ 114300 w 457320"/>
              <a:gd name="connsiteY57" fmla="*/ 447675 h 495300"/>
              <a:gd name="connsiteX58" fmla="*/ 114300 w 457320"/>
              <a:gd name="connsiteY58" fmla="*/ 221933 h 495300"/>
              <a:gd name="connsiteX59" fmla="*/ 167640 w 457320"/>
              <a:gd name="connsiteY59" fmla="*/ 135255 h 495300"/>
              <a:gd name="connsiteX60" fmla="*/ 190500 w 457320"/>
              <a:gd name="connsiteY60" fmla="*/ 55245 h 495300"/>
              <a:gd name="connsiteX61" fmla="*/ 190500 w 457320"/>
              <a:gd name="connsiteY61" fmla="*/ 19050 h 495300"/>
              <a:gd name="connsiteX62" fmla="*/ 200025 w 457320"/>
              <a:gd name="connsiteY62" fmla="*/ 19050 h 495300"/>
              <a:gd name="connsiteX63" fmla="*/ 247650 w 457320"/>
              <a:gd name="connsiteY63" fmla="*/ 66675 h 495300"/>
              <a:gd name="connsiteX64" fmla="*/ 247650 w 457320"/>
              <a:gd name="connsiteY64" fmla="*/ 171450 h 495300"/>
              <a:gd name="connsiteX65" fmla="*/ 266700 w 457320"/>
              <a:gd name="connsiteY65" fmla="*/ 190500 h 495300"/>
              <a:gd name="connsiteX66" fmla="*/ 407670 w 457320"/>
              <a:gd name="connsiteY66" fmla="*/ 190500 h 495300"/>
              <a:gd name="connsiteX67" fmla="*/ 438150 w 457320"/>
              <a:gd name="connsiteY67" fmla="*/ 216217 h 495300"/>
              <a:gd name="connsiteX68" fmla="*/ 430530 w 457320"/>
              <a:gd name="connsiteY68" fmla="*/ 238125 h 495300"/>
              <a:gd name="connsiteX69" fmla="*/ 409575 w 457320"/>
              <a:gd name="connsiteY69" fmla="*/ 247650 h 495300"/>
              <a:gd name="connsiteX70" fmla="*/ 371475 w 457320"/>
              <a:gd name="connsiteY70" fmla="*/ 247650 h 495300"/>
              <a:gd name="connsiteX71" fmla="*/ 361950 w 457320"/>
              <a:gd name="connsiteY71" fmla="*/ 257175 h 495300"/>
              <a:gd name="connsiteX72" fmla="*/ 371475 w 457320"/>
              <a:gd name="connsiteY72" fmla="*/ 2667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320" h="495300">
                <a:moveTo>
                  <a:pt x="438150" y="257175"/>
                </a:moveTo>
                <a:cubicBezTo>
                  <a:pt x="441007" y="255270"/>
                  <a:pt x="442913" y="253365"/>
                  <a:pt x="444818" y="251460"/>
                </a:cubicBezTo>
                <a:cubicBezTo>
                  <a:pt x="453390" y="241935"/>
                  <a:pt x="458153" y="228600"/>
                  <a:pt x="457200" y="214313"/>
                </a:cubicBezTo>
                <a:cubicBezTo>
                  <a:pt x="455295" y="190500"/>
                  <a:pt x="433388" y="171450"/>
                  <a:pt x="408622" y="171450"/>
                </a:cubicBezTo>
                <a:lnTo>
                  <a:pt x="266700" y="171450"/>
                </a:lnTo>
                <a:lnTo>
                  <a:pt x="266700" y="66675"/>
                </a:lnTo>
                <a:cubicBezTo>
                  <a:pt x="266700" y="29528"/>
                  <a:pt x="237172" y="0"/>
                  <a:pt x="200025" y="0"/>
                </a:cubicBezTo>
                <a:lnTo>
                  <a:pt x="180975" y="0"/>
                </a:lnTo>
                <a:cubicBezTo>
                  <a:pt x="175260" y="0"/>
                  <a:pt x="171450" y="3810"/>
                  <a:pt x="171450" y="9525"/>
                </a:cubicBezTo>
                <a:lnTo>
                  <a:pt x="171450" y="55245"/>
                </a:lnTo>
                <a:cubicBezTo>
                  <a:pt x="171450" y="80010"/>
                  <a:pt x="164782" y="103822"/>
                  <a:pt x="151447" y="124778"/>
                </a:cubicBezTo>
                <a:lnTo>
                  <a:pt x="103822" y="202883"/>
                </a:lnTo>
                <a:cubicBezTo>
                  <a:pt x="97155" y="195263"/>
                  <a:pt x="86678" y="190500"/>
                  <a:pt x="76200" y="190500"/>
                </a:cubicBezTo>
                <a:lnTo>
                  <a:pt x="38100" y="190500"/>
                </a:lnTo>
                <a:cubicBezTo>
                  <a:pt x="17145" y="190500"/>
                  <a:pt x="0" y="207645"/>
                  <a:pt x="0" y="228600"/>
                </a:cubicBezTo>
                <a:lnTo>
                  <a:pt x="0" y="457200"/>
                </a:lnTo>
                <a:cubicBezTo>
                  <a:pt x="0" y="478155"/>
                  <a:pt x="17145" y="495300"/>
                  <a:pt x="38100" y="495300"/>
                </a:cubicBezTo>
                <a:lnTo>
                  <a:pt x="76200" y="495300"/>
                </a:lnTo>
                <a:cubicBezTo>
                  <a:pt x="89535" y="495300"/>
                  <a:pt x="100013" y="488633"/>
                  <a:pt x="107632" y="479108"/>
                </a:cubicBezTo>
                <a:cubicBezTo>
                  <a:pt x="116205" y="488633"/>
                  <a:pt x="128588" y="495300"/>
                  <a:pt x="142875" y="495300"/>
                </a:cubicBezTo>
                <a:lnTo>
                  <a:pt x="350520" y="495300"/>
                </a:lnTo>
                <a:cubicBezTo>
                  <a:pt x="375285" y="495300"/>
                  <a:pt x="397193" y="476250"/>
                  <a:pt x="399097" y="452438"/>
                </a:cubicBezTo>
                <a:cubicBezTo>
                  <a:pt x="400050" y="440055"/>
                  <a:pt x="397193" y="428625"/>
                  <a:pt x="389572" y="419100"/>
                </a:cubicBezTo>
                <a:cubicBezTo>
                  <a:pt x="414338" y="418147"/>
                  <a:pt x="434340" y="400050"/>
                  <a:pt x="437197" y="376238"/>
                </a:cubicBezTo>
                <a:cubicBezTo>
                  <a:pt x="438150" y="362903"/>
                  <a:pt x="434340" y="349567"/>
                  <a:pt x="424815" y="340042"/>
                </a:cubicBezTo>
                <a:cubicBezTo>
                  <a:pt x="441960" y="333375"/>
                  <a:pt x="454343" y="318135"/>
                  <a:pt x="456247" y="300038"/>
                </a:cubicBezTo>
                <a:cubicBezTo>
                  <a:pt x="457200" y="286703"/>
                  <a:pt x="453390" y="273367"/>
                  <a:pt x="443865" y="262890"/>
                </a:cubicBezTo>
                <a:cubicBezTo>
                  <a:pt x="442913" y="260985"/>
                  <a:pt x="441007" y="259080"/>
                  <a:pt x="438150" y="257175"/>
                </a:cubicBezTo>
                <a:close/>
                <a:moveTo>
                  <a:pt x="95250" y="457200"/>
                </a:moveTo>
                <a:cubicBezTo>
                  <a:pt x="95250" y="467678"/>
                  <a:pt x="86678" y="476250"/>
                  <a:pt x="76200" y="476250"/>
                </a:cubicBezTo>
                <a:lnTo>
                  <a:pt x="38100" y="476250"/>
                </a:lnTo>
                <a:cubicBezTo>
                  <a:pt x="27622" y="476250"/>
                  <a:pt x="19050" y="467678"/>
                  <a:pt x="19050" y="457200"/>
                </a:cubicBezTo>
                <a:lnTo>
                  <a:pt x="19050" y="228600"/>
                </a:lnTo>
                <a:cubicBezTo>
                  <a:pt x="19050" y="218122"/>
                  <a:pt x="27622" y="209550"/>
                  <a:pt x="38100" y="209550"/>
                </a:cubicBezTo>
                <a:lnTo>
                  <a:pt x="76200" y="209550"/>
                </a:lnTo>
                <a:cubicBezTo>
                  <a:pt x="86678" y="209550"/>
                  <a:pt x="95250" y="218122"/>
                  <a:pt x="95250" y="228600"/>
                </a:cubicBezTo>
                <a:lnTo>
                  <a:pt x="95250" y="457200"/>
                </a:lnTo>
                <a:close/>
                <a:moveTo>
                  <a:pt x="371475" y="266700"/>
                </a:moveTo>
                <a:lnTo>
                  <a:pt x="409575" y="266700"/>
                </a:lnTo>
                <a:cubicBezTo>
                  <a:pt x="417195" y="266700"/>
                  <a:pt x="425768" y="270510"/>
                  <a:pt x="430530" y="276225"/>
                </a:cubicBezTo>
                <a:cubicBezTo>
                  <a:pt x="436245" y="281940"/>
                  <a:pt x="438150" y="290513"/>
                  <a:pt x="438150" y="298133"/>
                </a:cubicBezTo>
                <a:cubicBezTo>
                  <a:pt x="437197" y="312420"/>
                  <a:pt x="423863" y="323850"/>
                  <a:pt x="407670" y="323850"/>
                </a:cubicBezTo>
                <a:lnTo>
                  <a:pt x="361950" y="323850"/>
                </a:lnTo>
                <a:cubicBezTo>
                  <a:pt x="356235" y="323850"/>
                  <a:pt x="352425" y="327660"/>
                  <a:pt x="352425" y="333375"/>
                </a:cubicBezTo>
                <a:cubicBezTo>
                  <a:pt x="352425" y="339090"/>
                  <a:pt x="356235" y="342900"/>
                  <a:pt x="361950" y="342900"/>
                </a:cubicBezTo>
                <a:lnTo>
                  <a:pt x="390525" y="342900"/>
                </a:lnTo>
                <a:cubicBezTo>
                  <a:pt x="398145" y="342900"/>
                  <a:pt x="406718" y="346710"/>
                  <a:pt x="411480" y="352425"/>
                </a:cubicBezTo>
                <a:cubicBezTo>
                  <a:pt x="417195" y="358140"/>
                  <a:pt x="419100" y="366713"/>
                  <a:pt x="419100" y="374333"/>
                </a:cubicBezTo>
                <a:cubicBezTo>
                  <a:pt x="418147" y="388620"/>
                  <a:pt x="404813" y="400050"/>
                  <a:pt x="388620" y="400050"/>
                </a:cubicBezTo>
                <a:lnTo>
                  <a:pt x="342900" y="400050"/>
                </a:lnTo>
                <a:cubicBezTo>
                  <a:pt x="337185" y="400050"/>
                  <a:pt x="333375" y="403860"/>
                  <a:pt x="333375" y="409575"/>
                </a:cubicBezTo>
                <a:cubicBezTo>
                  <a:pt x="333375" y="415290"/>
                  <a:pt x="337185" y="419100"/>
                  <a:pt x="342900" y="419100"/>
                </a:cubicBezTo>
                <a:lnTo>
                  <a:pt x="352425" y="419100"/>
                </a:lnTo>
                <a:cubicBezTo>
                  <a:pt x="360045" y="419100"/>
                  <a:pt x="368618" y="422910"/>
                  <a:pt x="373380" y="428625"/>
                </a:cubicBezTo>
                <a:cubicBezTo>
                  <a:pt x="379095" y="434340"/>
                  <a:pt x="381000" y="442913"/>
                  <a:pt x="381000" y="450533"/>
                </a:cubicBezTo>
                <a:cubicBezTo>
                  <a:pt x="380047" y="464820"/>
                  <a:pt x="366713" y="476250"/>
                  <a:pt x="350520" y="476250"/>
                </a:cubicBezTo>
                <a:lnTo>
                  <a:pt x="142875" y="476250"/>
                </a:lnTo>
                <a:cubicBezTo>
                  <a:pt x="126682" y="476250"/>
                  <a:pt x="114300" y="463867"/>
                  <a:pt x="114300" y="447675"/>
                </a:cubicBezTo>
                <a:lnTo>
                  <a:pt x="114300" y="221933"/>
                </a:lnTo>
                <a:lnTo>
                  <a:pt x="167640" y="135255"/>
                </a:lnTo>
                <a:cubicBezTo>
                  <a:pt x="182880" y="111442"/>
                  <a:pt x="190500" y="83820"/>
                  <a:pt x="190500" y="55245"/>
                </a:cubicBezTo>
                <a:lnTo>
                  <a:pt x="190500" y="19050"/>
                </a:lnTo>
                <a:lnTo>
                  <a:pt x="200025" y="19050"/>
                </a:lnTo>
                <a:cubicBezTo>
                  <a:pt x="226695" y="19050"/>
                  <a:pt x="247650" y="40005"/>
                  <a:pt x="247650" y="66675"/>
                </a:cubicBezTo>
                <a:lnTo>
                  <a:pt x="247650" y="171450"/>
                </a:lnTo>
                <a:cubicBezTo>
                  <a:pt x="247650" y="181928"/>
                  <a:pt x="256222" y="190500"/>
                  <a:pt x="266700" y="190500"/>
                </a:cubicBezTo>
                <a:lnTo>
                  <a:pt x="407670" y="190500"/>
                </a:lnTo>
                <a:cubicBezTo>
                  <a:pt x="422910" y="190500"/>
                  <a:pt x="436245" y="201930"/>
                  <a:pt x="438150" y="216217"/>
                </a:cubicBezTo>
                <a:cubicBezTo>
                  <a:pt x="439103" y="224790"/>
                  <a:pt x="436245" y="232410"/>
                  <a:pt x="430530" y="238125"/>
                </a:cubicBezTo>
                <a:cubicBezTo>
                  <a:pt x="424815" y="243840"/>
                  <a:pt x="417195" y="247650"/>
                  <a:pt x="409575" y="247650"/>
                </a:cubicBezTo>
                <a:lnTo>
                  <a:pt x="371475" y="247650"/>
                </a:lnTo>
                <a:cubicBezTo>
                  <a:pt x="365760" y="247650"/>
                  <a:pt x="361950" y="251460"/>
                  <a:pt x="361950" y="257175"/>
                </a:cubicBezTo>
                <a:cubicBezTo>
                  <a:pt x="361950" y="262890"/>
                  <a:pt x="365760" y="266700"/>
                  <a:pt x="371475" y="266700"/>
                </a:cubicBezTo>
                <a:close/>
              </a:path>
            </a:pathLst>
          </a:custGeom>
          <a:solidFill>
            <a:schemeClr val="accent1"/>
          </a:solidFill>
          <a:ln w="9525" cap="flat">
            <a:noFill/>
            <a:prstDash val="solid"/>
            <a:miter/>
          </a:ln>
        </p:spPr>
        <p:txBody>
          <a:bodyPr rtlCol="0" anchor="ctr"/>
          <a:lstStyle/>
          <a:p>
            <a:endParaRPr lang="zh-CN" altLang="en-US"/>
          </a:p>
        </p:txBody>
      </p:sp>
      <p:sp>
        <p:nvSpPr>
          <p:cNvPr id="437" name="椭圆 436"/>
          <p:cNvSpPr/>
          <p:nvPr>
            <p:custDataLst>
              <p:tags r:id="rId9"/>
            </p:custDataLst>
          </p:nvPr>
        </p:nvSpPr>
        <p:spPr>
          <a:xfrm>
            <a:off x="2837180" y="4955540"/>
            <a:ext cx="558800" cy="558800"/>
          </a:xfrm>
          <a:prstGeom prst="ellipse">
            <a:avLst/>
          </a:prstGeom>
          <a:solidFill>
            <a:schemeClr val="accent1"/>
          </a:solidFill>
          <a:ln>
            <a:noFill/>
            <a:prstDash val="solid"/>
          </a:ln>
          <a:effectLst/>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p>
        </p:txBody>
      </p:sp>
      <p:sp>
        <p:nvSpPr>
          <p:cNvPr id="440" name="椭圆 439"/>
          <p:cNvSpPr/>
          <p:nvPr>
            <p:custDataLst>
              <p:tags r:id="rId10"/>
            </p:custDataLst>
          </p:nvPr>
        </p:nvSpPr>
        <p:spPr>
          <a:xfrm>
            <a:off x="3696970" y="4955540"/>
            <a:ext cx="558800" cy="558800"/>
          </a:xfrm>
          <a:prstGeom prst="ellipse">
            <a:avLst/>
          </a:prstGeom>
          <a:solidFill>
            <a:schemeClr val="accent1"/>
          </a:solidFill>
          <a:ln>
            <a:noFill/>
            <a:prstDash val="solid"/>
          </a:ln>
          <a:effectLst/>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p>
        </p:txBody>
      </p:sp>
      <p:cxnSp>
        <p:nvCxnSpPr>
          <p:cNvPr id="442" name="直接连接符 441"/>
          <p:cNvCxnSpPr/>
          <p:nvPr>
            <p:custDataLst>
              <p:tags r:id="rId11"/>
            </p:custDataLst>
          </p:nvPr>
        </p:nvCxnSpPr>
        <p:spPr>
          <a:xfrm>
            <a:off x="1061720" y="5859780"/>
            <a:ext cx="4202430" cy="0"/>
          </a:xfrm>
          <a:prstGeom prst="line">
            <a:avLst/>
          </a:prstGeom>
          <a:ln>
            <a:solidFill>
              <a:srgbClr val="FFFFFF">
                <a:lumMod val="75000"/>
              </a:srgbClr>
            </a:solidFill>
          </a:ln>
        </p:spPr>
        <p:style>
          <a:lnRef idx="1">
            <a:srgbClr val="376FFF"/>
          </a:lnRef>
          <a:fillRef idx="0">
            <a:srgbClr val="376FFF"/>
          </a:fillRef>
          <a:effectRef idx="0">
            <a:srgbClr val="376FFF"/>
          </a:effectRef>
          <a:fontRef idx="minor">
            <a:srgbClr val="000000"/>
          </a:fontRef>
        </p:style>
      </p:cxnSp>
      <p:cxnSp>
        <p:nvCxnSpPr>
          <p:cNvPr id="417" name="直接连接符 416"/>
          <p:cNvCxnSpPr/>
          <p:nvPr>
            <p:custDataLst>
              <p:tags r:id="rId12"/>
            </p:custDataLst>
          </p:nvPr>
        </p:nvCxnSpPr>
        <p:spPr>
          <a:xfrm>
            <a:off x="1089025" y="1885315"/>
            <a:ext cx="590550" cy="0"/>
          </a:xfrm>
          <a:prstGeom prst="line">
            <a:avLst/>
          </a:prstGeom>
          <a:ln w="19050">
            <a:solidFill>
              <a:srgbClr val="FFFFFF"/>
            </a:solidFill>
          </a:ln>
        </p:spPr>
        <p:style>
          <a:lnRef idx="1">
            <a:srgbClr val="376FFF"/>
          </a:lnRef>
          <a:fillRef idx="0">
            <a:srgbClr val="376FFF"/>
          </a:fillRef>
          <a:effectRef idx="0">
            <a:srgbClr val="376FFF"/>
          </a:effectRef>
          <a:fontRef idx="minor">
            <a:srgbClr val="000000"/>
          </a:fontRef>
        </p:style>
      </p:cxnSp>
      <p:sp>
        <p:nvSpPr>
          <p:cNvPr id="3" name="Oval 37"/>
          <p:cNvSpPr/>
          <p:nvPr>
            <p:custDataLst>
              <p:tags r:id="rId13"/>
            </p:custDataLst>
          </p:nvPr>
        </p:nvSpPr>
        <p:spPr>
          <a:xfrm>
            <a:off x="2971165" y="5096510"/>
            <a:ext cx="290830" cy="288925"/>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39" h="606722">
                <a:moveTo>
                  <a:pt x="217638" y="134690"/>
                </a:moveTo>
                <a:cubicBezTo>
                  <a:pt x="221565" y="135712"/>
                  <a:pt x="225102" y="138223"/>
                  <a:pt x="227327" y="142001"/>
                </a:cubicBezTo>
                <a:cubicBezTo>
                  <a:pt x="231688" y="149467"/>
                  <a:pt x="229196" y="159155"/>
                  <a:pt x="221720" y="163599"/>
                </a:cubicBezTo>
                <a:cubicBezTo>
                  <a:pt x="172238" y="192574"/>
                  <a:pt x="141535" y="246169"/>
                  <a:pt x="141535" y="303320"/>
                </a:cubicBezTo>
                <a:cubicBezTo>
                  <a:pt x="141535" y="392734"/>
                  <a:pt x="214334" y="465350"/>
                  <a:pt x="303775" y="465350"/>
                </a:cubicBezTo>
                <a:cubicBezTo>
                  <a:pt x="393305" y="465350"/>
                  <a:pt x="466015" y="392734"/>
                  <a:pt x="466015" y="303320"/>
                </a:cubicBezTo>
                <a:cubicBezTo>
                  <a:pt x="466015" y="246169"/>
                  <a:pt x="435312" y="192574"/>
                  <a:pt x="385919" y="163599"/>
                </a:cubicBezTo>
                <a:cubicBezTo>
                  <a:pt x="378443" y="159155"/>
                  <a:pt x="375862" y="149467"/>
                  <a:pt x="380312" y="142001"/>
                </a:cubicBezTo>
                <a:cubicBezTo>
                  <a:pt x="384762" y="134446"/>
                  <a:pt x="394462" y="131957"/>
                  <a:pt x="401938" y="136312"/>
                </a:cubicBezTo>
                <a:cubicBezTo>
                  <a:pt x="461031" y="171065"/>
                  <a:pt x="497698" y="235059"/>
                  <a:pt x="497698" y="303320"/>
                </a:cubicBezTo>
                <a:cubicBezTo>
                  <a:pt x="497698" y="410155"/>
                  <a:pt x="410749" y="496992"/>
                  <a:pt x="303775" y="496992"/>
                </a:cubicBezTo>
                <a:cubicBezTo>
                  <a:pt x="196890" y="496992"/>
                  <a:pt x="109941" y="410155"/>
                  <a:pt x="109941" y="303320"/>
                </a:cubicBezTo>
                <a:cubicBezTo>
                  <a:pt x="109941" y="235059"/>
                  <a:pt x="146607" y="171065"/>
                  <a:pt x="205612" y="136312"/>
                </a:cubicBezTo>
                <a:cubicBezTo>
                  <a:pt x="209395" y="134135"/>
                  <a:pt x="213711" y="133668"/>
                  <a:pt x="217638" y="134690"/>
                </a:cubicBezTo>
                <a:close/>
                <a:moveTo>
                  <a:pt x="303775" y="88701"/>
                </a:moveTo>
                <a:cubicBezTo>
                  <a:pt x="312483" y="88701"/>
                  <a:pt x="319591" y="95723"/>
                  <a:pt x="319591" y="104433"/>
                </a:cubicBezTo>
                <a:lnTo>
                  <a:pt x="319591" y="303347"/>
                </a:lnTo>
                <a:cubicBezTo>
                  <a:pt x="319591" y="312058"/>
                  <a:pt x="312483" y="319168"/>
                  <a:pt x="303775" y="319168"/>
                </a:cubicBezTo>
                <a:cubicBezTo>
                  <a:pt x="295067" y="319168"/>
                  <a:pt x="288048" y="312058"/>
                  <a:pt x="288048" y="303347"/>
                </a:cubicBezTo>
                <a:lnTo>
                  <a:pt x="288048" y="104433"/>
                </a:lnTo>
                <a:cubicBezTo>
                  <a:pt x="288048" y="95723"/>
                  <a:pt x="295067" y="88701"/>
                  <a:pt x="303775" y="88701"/>
                </a:cubicBezTo>
                <a:close/>
                <a:moveTo>
                  <a:pt x="303775" y="31549"/>
                </a:moveTo>
                <a:cubicBezTo>
                  <a:pt x="153712" y="31549"/>
                  <a:pt x="31597" y="153480"/>
                  <a:pt x="31597" y="303317"/>
                </a:cubicBezTo>
                <a:cubicBezTo>
                  <a:pt x="31597" y="453153"/>
                  <a:pt x="153712" y="575084"/>
                  <a:pt x="303775" y="575084"/>
                </a:cubicBezTo>
                <a:cubicBezTo>
                  <a:pt x="453838" y="575084"/>
                  <a:pt x="575953" y="453153"/>
                  <a:pt x="575953" y="303317"/>
                </a:cubicBezTo>
                <a:cubicBezTo>
                  <a:pt x="575953" y="153480"/>
                  <a:pt x="453838" y="31549"/>
                  <a:pt x="303775" y="31549"/>
                </a:cubicBezTo>
                <a:close/>
                <a:moveTo>
                  <a:pt x="303775" y="0"/>
                </a:moveTo>
                <a:cubicBezTo>
                  <a:pt x="471283" y="0"/>
                  <a:pt x="607639" y="136061"/>
                  <a:pt x="607639" y="303317"/>
                </a:cubicBezTo>
                <a:cubicBezTo>
                  <a:pt x="607639" y="470572"/>
                  <a:pt x="471283" y="606722"/>
                  <a:pt x="303775" y="606722"/>
                </a:cubicBezTo>
                <a:cubicBezTo>
                  <a:pt x="136267" y="606722"/>
                  <a:pt x="0" y="470572"/>
                  <a:pt x="0" y="303317"/>
                </a:cubicBezTo>
                <a:cubicBezTo>
                  <a:pt x="0" y="136061"/>
                  <a:pt x="136267" y="0"/>
                  <a:pt x="303775" y="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F84949"/>
              </a:solidFill>
              <a:cs typeface="荆南缘默体" pitchFamily="2" charset="-122"/>
            </a:endParaRPr>
          </a:p>
        </p:txBody>
      </p:sp>
      <p:sp>
        <p:nvSpPr>
          <p:cNvPr id="132" name="Oval 23"/>
          <p:cNvSpPr/>
          <p:nvPr>
            <p:custDataLst>
              <p:tags r:id="rId14"/>
            </p:custDataLst>
          </p:nvPr>
        </p:nvSpPr>
        <p:spPr>
          <a:xfrm>
            <a:off x="1272540" y="5097145"/>
            <a:ext cx="258445" cy="269875"/>
          </a:xfrm>
          <a:custGeom>
            <a:avLst/>
            <a:gdLst>
              <a:gd name="connsiteX0" fmla="*/ 244584 w 510088"/>
              <a:gd name="connsiteY0" fmla="*/ 269606 h 532904"/>
              <a:gd name="connsiteX1" fmla="*/ 203537 w 510088"/>
              <a:gd name="connsiteY1" fmla="*/ 310696 h 532904"/>
              <a:gd name="connsiteX2" fmla="*/ 244584 w 510088"/>
              <a:gd name="connsiteY2" fmla="*/ 351739 h 532904"/>
              <a:gd name="connsiteX3" fmla="*/ 285679 w 510088"/>
              <a:gd name="connsiteY3" fmla="*/ 310696 h 532904"/>
              <a:gd name="connsiteX4" fmla="*/ 244584 w 510088"/>
              <a:gd name="connsiteY4" fmla="*/ 269606 h 532904"/>
              <a:gd name="connsiteX5" fmla="*/ 333059 w 510088"/>
              <a:gd name="connsiteY5" fmla="*/ 135861 h 532904"/>
              <a:gd name="connsiteX6" fmla="*/ 344868 w 510088"/>
              <a:gd name="connsiteY6" fmla="*/ 137432 h 532904"/>
              <a:gd name="connsiteX7" fmla="*/ 352059 w 510088"/>
              <a:gd name="connsiteY7" fmla="*/ 146955 h 532904"/>
              <a:gd name="connsiteX8" fmla="*/ 341059 w 510088"/>
              <a:gd name="connsiteY8" fmla="*/ 166048 h 532904"/>
              <a:gd name="connsiteX9" fmla="*/ 319773 w 510088"/>
              <a:gd name="connsiteY9" fmla="*/ 171761 h 532904"/>
              <a:gd name="connsiteX10" fmla="*/ 316964 w 510088"/>
              <a:gd name="connsiteY10" fmla="*/ 175380 h 532904"/>
              <a:gd name="connsiteX11" fmla="*/ 316964 w 510088"/>
              <a:gd name="connsiteY11" fmla="*/ 306792 h 532904"/>
              <a:gd name="connsiteX12" fmla="*/ 317059 w 510088"/>
              <a:gd name="connsiteY12" fmla="*/ 310696 h 532904"/>
              <a:gd name="connsiteX13" fmla="*/ 244536 w 510088"/>
              <a:gd name="connsiteY13" fmla="*/ 383211 h 532904"/>
              <a:gd name="connsiteX14" fmla="*/ 191585 w 510088"/>
              <a:gd name="connsiteY14" fmla="*/ 360262 h 532904"/>
              <a:gd name="connsiteX15" fmla="*/ 172157 w 510088"/>
              <a:gd name="connsiteY15" fmla="*/ 305840 h 532904"/>
              <a:gd name="connsiteX16" fmla="*/ 237441 w 510088"/>
              <a:gd name="connsiteY16" fmla="*/ 238467 h 532904"/>
              <a:gd name="connsiteX17" fmla="*/ 285774 w 510088"/>
              <a:gd name="connsiteY17" fmla="*/ 251037 h 532904"/>
              <a:gd name="connsiteX18" fmla="*/ 285774 w 510088"/>
              <a:gd name="connsiteY18" fmla="*/ 166238 h 532904"/>
              <a:gd name="connsiteX19" fmla="*/ 302869 w 510088"/>
              <a:gd name="connsiteY19" fmla="*/ 143955 h 532904"/>
              <a:gd name="connsiteX20" fmla="*/ 121141 w 510088"/>
              <a:gd name="connsiteY20" fmla="*/ 32143 h 532904"/>
              <a:gd name="connsiteX21" fmla="*/ 32095 w 510088"/>
              <a:gd name="connsiteY21" fmla="*/ 121191 h 532904"/>
              <a:gd name="connsiteX22" fmla="*/ 32095 w 510088"/>
              <a:gd name="connsiteY22" fmla="*/ 411762 h 532904"/>
              <a:gd name="connsiteX23" fmla="*/ 121141 w 510088"/>
              <a:gd name="connsiteY23" fmla="*/ 500809 h 532904"/>
              <a:gd name="connsiteX24" fmla="*/ 388995 w 510088"/>
              <a:gd name="connsiteY24" fmla="*/ 500809 h 532904"/>
              <a:gd name="connsiteX25" fmla="*/ 478041 w 510088"/>
              <a:gd name="connsiteY25" fmla="*/ 411762 h 532904"/>
              <a:gd name="connsiteX26" fmla="*/ 478041 w 510088"/>
              <a:gd name="connsiteY26" fmla="*/ 121191 h 532904"/>
              <a:gd name="connsiteX27" fmla="*/ 388995 w 510088"/>
              <a:gd name="connsiteY27" fmla="*/ 32143 h 532904"/>
              <a:gd name="connsiteX28" fmla="*/ 121141 w 510088"/>
              <a:gd name="connsiteY28" fmla="*/ 0 h 532904"/>
              <a:gd name="connsiteX29" fmla="*/ 388995 w 510088"/>
              <a:gd name="connsiteY29" fmla="*/ 0 h 532904"/>
              <a:gd name="connsiteX30" fmla="*/ 510088 w 510088"/>
              <a:gd name="connsiteY30" fmla="*/ 121191 h 532904"/>
              <a:gd name="connsiteX31" fmla="*/ 510088 w 510088"/>
              <a:gd name="connsiteY31" fmla="*/ 411762 h 532904"/>
              <a:gd name="connsiteX32" fmla="*/ 388995 w 510088"/>
              <a:gd name="connsiteY32" fmla="*/ 532904 h 532904"/>
              <a:gd name="connsiteX33" fmla="*/ 121141 w 510088"/>
              <a:gd name="connsiteY33" fmla="*/ 532904 h 532904"/>
              <a:gd name="connsiteX34" fmla="*/ 0 w 510088"/>
              <a:gd name="connsiteY34" fmla="*/ 411762 h 532904"/>
              <a:gd name="connsiteX35" fmla="*/ 0 w 510088"/>
              <a:gd name="connsiteY35" fmla="*/ 121143 h 532904"/>
              <a:gd name="connsiteX36" fmla="*/ 121141 w 510088"/>
              <a:gd name="connsiteY36" fmla="*/ 0 h 53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0088" h="532904">
                <a:moveTo>
                  <a:pt x="244584" y="269606"/>
                </a:moveTo>
                <a:cubicBezTo>
                  <a:pt x="221965" y="269606"/>
                  <a:pt x="203537" y="288080"/>
                  <a:pt x="203537" y="310696"/>
                </a:cubicBezTo>
                <a:cubicBezTo>
                  <a:pt x="203537" y="333313"/>
                  <a:pt x="221965" y="351739"/>
                  <a:pt x="244584" y="351739"/>
                </a:cubicBezTo>
                <a:cubicBezTo>
                  <a:pt x="267203" y="351739"/>
                  <a:pt x="285679" y="333360"/>
                  <a:pt x="285679" y="310696"/>
                </a:cubicBezTo>
                <a:cubicBezTo>
                  <a:pt x="285679" y="288080"/>
                  <a:pt x="267203" y="269606"/>
                  <a:pt x="244584" y="269606"/>
                </a:cubicBezTo>
                <a:close/>
                <a:moveTo>
                  <a:pt x="333059" y="135861"/>
                </a:moveTo>
                <a:cubicBezTo>
                  <a:pt x="337011" y="134813"/>
                  <a:pt x="341249" y="135337"/>
                  <a:pt x="344868" y="137432"/>
                </a:cubicBezTo>
                <a:cubicBezTo>
                  <a:pt x="348487" y="139479"/>
                  <a:pt x="351059" y="142907"/>
                  <a:pt x="352059" y="146955"/>
                </a:cubicBezTo>
                <a:cubicBezTo>
                  <a:pt x="354344" y="155192"/>
                  <a:pt x="349392" y="163762"/>
                  <a:pt x="341059" y="166048"/>
                </a:cubicBezTo>
                <a:lnTo>
                  <a:pt x="319773" y="171761"/>
                </a:lnTo>
                <a:cubicBezTo>
                  <a:pt x="318107" y="172190"/>
                  <a:pt x="316964" y="173666"/>
                  <a:pt x="316964" y="175380"/>
                </a:cubicBezTo>
                <a:lnTo>
                  <a:pt x="316964" y="306792"/>
                </a:lnTo>
                <a:cubicBezTo>
                  <a:pt x="317011" y="307935"/>
                  <a:pt x="317059" y="309316"/>
                  <a:pt x="317059" y="310696"/>
                </a:cubicBezTo>
                <a:cubicBezTo>
                  <a:pt x="317059" y="350691"/>
                  <a:pt x="284536" y="383211"/>
                  <a:pt x="244536" y="383211"/>
                </a:cubicBezTo>
                <a:cubicBezTo>
                  <a:pt x="224584" y="383211"/>
                  <a:pt x="205299" y="374831"/>
                  <a:pt x="191585" y="360262"/>
                </a:cubicBezTo>
                <a:cubicBezTo>
                  <a:pt x="177728" y="345454"/>
                  <a:pt x="170823" y="326171"/>
                  <a:pt x="172157" y="305840"/>
                </a:cubicBezTo>
                <a:cubicBezTo>
                  <a:pt x="174442" y="270797"/>
                  <a:pt x="202489" y="241800"/>
                  <a:pt x="237441" y="238467"/>
                </a:cubicBezTo>
                <a:cubicBezTo>
                  <a:pt x="254631" y="236801"/>
                  <a:pt x="271774" y="241324"/>
                  <a:pt x="285774" y="251037"/>
                </a:cubicBezTo>
                <a:lnTo>
                  <a:pt x="285774" y="166238"/>
                </a:lnTo>
                <a:cubicBezTo>
                  <a:pt x="285774" y="155811"/>
                  <a:pt x="292821" y="146669"/>
                  <a:pt x="302869" y="143955"/>
                </a:cubicBezTo>
                <a:close/>
                <a:moveTo>
                  <a:pt x="121141" y="32143"/>
                </a:moveTo>
                <a:cubicBezTo>
                  <a:pt x="71999" y="32143"/>
                  <a:pt x="32095" y="72048"/>
                  <a:pt x="32095" y="121191"/>
                </a:cubicBezTo>
                <a:lnTo>
                  <a:pt x="32095" y="411762"/>
                </a:lnTo>
                <a:cubicBezTo>
                  <a:pt x="32095" y="460857"/>
                  <a:pt x="71999" y="500809"/>
                  <a:pt x="121141" y="500809"/>
                </a:cubicBezTo>
                <a:lnTo>
                  <a:pt x="388995" y="500809"/>
                </a:lnTo>
                <a:cubicBezTo>
                  <a:pt x="438089" y="500809"/>
                  <a:pt x="478041" y="460857"/>
                  <a:pt x="478041" y="411762"/>
                </a:cubicBezTo>
                <a:lnTo>
                  <a:pt x="478041" y="121191"/>
                </a:lnTo>
                <a:cubicBezTo>
                  <a:pt x="478041" y="72048"/>
                  <a:pt x="438089" y="32143"/>
                  <a:pt x="388995" y="32143"/>
                </a:cubicBezTo>
                <a:close/>
                <a:moveTo>
                  <a:pt x="121141" y="0"/>
                </a:moveTo>
                <a:lnTo>
                  <a:pt x="388995" y="0"/>
                </a:lnTo>
                <a:cubicBezTo>
                  <a:pt x="455756" y="0"/>
                  <a:pt x="510088" y="54334"/>
                  <a:pt x="510088" y="121191"/>
                </a:cubicBezTo>
                <a:lnTo>
                  <a:pt x="510088" y="411762"/>
                </a:lnTo>
                <a:cubicBezTo>
                  <a:pt x="510088" y="478571"/>
                  <a:pt x="455756" y="532904"/>
                  <a:pt x="388995" y="532904"/>
                </a:cubicBezTo>
                <a:lnTo>
                  <a:pt x="121141" y="532904"/>
                </a:lnTo>
                <a:cubicBezTo>
                  <a:pt x="54333" y="532904"/>
                  <a:pt x="0" y="478571"/>
                  <a:pt x="0" y="411762"/>
                </a:cubicBezTo>
                <a:lnTo>
                  <a:pt x="0" y="121143"/>
                </a:lnTo>
                <a:cubicBezTo>
                  <a:pt x="0" y="54334"/>
                  <a:pt x="54333" y="0"/>
                  <a:pt x="121141" y="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FFFFFF"/>
              </a:solidFill>
              <a:cs typeface="荆南缘默体" pitchFamily="2" charset="-122"/>
            </a:endParaRPr>
          </a:p>
        </p:txBody>
      </p:sp>
      <p:sp>
        <p:nvSpPr>
          <p:cNvPr id="133" name="Oval 24"/>
          <p:cNvSpPr/>
          <p:nvPr>
            <p:custDataLst>
              <p:tags r:id="rId15"/>
            </p:custDataLst>
          </p:nvPr>
        </p:nvSpPr>
        <p:spPr>
          <a:xfrm>
            <a:off x="3852545" y="5097145"/>
            <a:ext cx="258445" cy="269875"/>
          </a:xfrm>
          <a:custGeom>
            <a:avLst/>
            <a:gdLst>
              <a:gd name="connsiteX0" fmla="*/ 219264 w 510386"/>
              <a:gd name="connsiteY0" fmla="*/ 200090 h 532805"/>
              <a:gd name="connsiteX1" fmla="*/ 219264 w 510386"/>
              <a:gd name="connsiteY1" fmla="*/ 332743 h 532805"/>
              <a:gd name="connsiteX2" fmla="*/ 323819 w 510386"/>
              <a:gd name="connsiteY2" fmla="*/ 266393 h 532805"/>
              <a:gd name="connsiteX3" fmla="*/ 219973 w 510386"/>
              <a:gd name="connsiteY3" fmla="*/ 168177 h 532805"/>
              <a:gd name="connsiteX4" fmla="*/ 235793 w 510386"/>
              <a:gd name="connsiteY4" fmla="*/ 173035 h 532805"/>
              <a:gd name="connsiteX5" fmla="*/ 341157 w 510386"/>
              <a:gd name="connsiteY5" fmla="*/ 239910 h 532805"/>
              <a:gd name="connsiteX6" fmla="*/ 355733 w 510386"/>
              <a:gd name="connsiteY6" fmla="*/ 266345 h 532805"/>
              <a:gd name="connsiteX7" fmla="*/ 341205 w 510386"/>
              <a:gd name="connsiteY7" fmla="*/ 292828 h 532805"/>
              <a:gd name="connsiteX8" fmla="*/ 235745 w 510386"/>
              <a:gd name="connsiteY8" fmla="*/ 359703 h 532805"/>
              <a:gd name="connsiteX9" fmla="*/ 218978 w 510386"/>
              <a:gd name="connsiteY9" fmla="*/ 364561 h 532805"/>
              <a:gd name="connsiteX10" fmla="*/ 203831 w 510386"/>
              <a:gd name="connsiteY10" fmla="*/ 360703 h 532805"/>
              <a:gd name="connsiteX11" fmla="*/ 187588 w 510386"/>
              <a:gd name="connsiteY11" fmla="*/ 333267 h 532805"/>
              <a:gd name="connsiteX12" fmla="*/ 187588 w 510386"/>
              <a:gd name="connsiteY12" fmla="*/ 199471 h 532805"/>
              <a:gd name="connsiteX13" fmla="*/ 203831 w 510386"/>
              <a:gd name="connsiteY13" fmla="*/ 172035 h 532805"/>
              <a:gd name="connsiteX14" fmla="*/ 219973 w 510386"/>
              <a:gd name="connsiteY14" fmla="*/ 168177 h 532805"/>
              <a:gd name="connsiteX15" fmla="*/ 123287 w 510386"/>
              <a:gd name="connsiteY15" fmla="*/ 39523 h 532805"/>
              <a:gd name="connsiteX16" fmla="*/ 39524 w 510386"/>
              <a:gd name="connsiteY16" fmla="*/ 123284 h 532805"/>
              <a:gd name="connsiteX17" fmla="*/ 39524 w 510386"/>
              <a:gd name="connsiteY17" fmla="*/ 409473 h 532805"/>
              <a:gd name="connsiteX18" fmla="*/ 123287 w 510386"/>
              <a:gd name="connsiteY18" fmla="*/ 493234 h 532805"/>
              <a:gd name="connsiteX19" fmla="*/ 387099 w 510386"/>
              <a:gd name="connsiteY19" fmla="*/ 493234 h 532805"/>
              <a:gd name="connsiteX20" fmla="*/ 470862 w 510386"/>
              <a:gd name="connsiteY20" fmla="*/ 409473 h 532805"/>
              <a:gd name="connsiteX21" fmla="*/ 470862 w 510386"/>
              <a:gd name="connsiteY21" fmla="*/ 123284 h 532805"/>
              <a:gd name="connsiteX22" fmla="*/ 387099 w 510386"/>
              <a:gd name="connsiteY22" fmla="*/ 39523 h 532805"/>
              <a:gd name="connsiteX23" fmla="*/ 123287 w 510386"/>
              <a:gd name="connsiteY23" fmla="*/ 0 h 532805"/>
              <a:gd name="connsiteX24" fmla="*/ 387099 w 510386"/>
              <a:gd name="connsiteY24" fmla="*/ 0 h 532805"/>
              <a:gd name="connsiteX25" fmla="*/ 510386 w 510386"/>
              <a:gd name="connsiteY25" fmla="*/ 123284 h 532805"/>
              <a:gd name="connsiteX26" fmla="*/ 510386 w 510386"/>
              <a:gd name="connsiteY26" fmla="*/ 409521 h 532805"/>
              <a:gd name="connsiteX27" fmla="*/ 387099 w 510386"/>
              <a:gd name="connsiteY27" fmla="*/ 532805 h 532805"/>
              <a:gd name="connsiteX28" fmla="*/ 123287 w 510386"/>
              <a:gd name="connsiteY28" fmla="*/ 532805 h 532805"/>
              <a:gd name="connsiteX29" fmla="*/ 0 w 510386"/>
              <a:gd name="connsiteY29" fmla="*/ 409521 h 532805"/>
              <a:gd name="connsiteX30" fmla="*/ 0 w 510386"/>
              <a:gd name="connsiteY30" fmla="*/ 123284 h 532805"/>
              <a:gd name="connsiteX31" fmla="*/ 123287 w 510386"/>
              <a:gd name="connsiteY31" fmla="*/ 0 h 53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0386" h="532805">
                <a:moveTo>
                  <a:pt x="219264" y="200090"/>
                </a:moveTo>
                <a:lnTo>
                  <a:pt x="219264" y="332743"/>
                </a:lnTo>
                <a:lnTo>
                  <a:pt x="323819" y="266393"/>
                </a:lnTo>
                <a:close/>
                <a:moveTo>
                  <a:pt x="219973" y="168177"/>
                </a:moveTo>
                <a:cubicBezTo>
                  <a:pt x="225492" y="168344"/>
                  <a:pt x="230958" y="169963"/>
                  <a:pt x="235793" y="173035"/>
                </a:cubicBezTo>
                <a:lnTo>
                  <a:pt x="341157" y="239910"/>
                </a:lnTo>
                <a:cubicBezTo>
                  <a:pt x="350255" y="245721"/>
                  <a:pt x="355733" y="255628"/>
                  <a:pt x="355733" y="266345"/>
                </a:cubicBezTo>
                <a:cubicBezTo>
                  <a:pt x="355733" y="277158"/>
                  <a:pt x="350303" y="287065"/>
                  <a:pt x="341205" y="292828"/>
                </a:cubicBezTo>
                <a:lnTo>
                  <a:pt x="235745" y="359703"/>
                </a:lnTo>
                <a:cubicBezTo>
                  <a:pt x="230649" y="362989"/>
                  <a:pt x="224790" y="364561"/>
                  <a:pt x="218978" y="364561"/>
                </a:cubicBezTo>
                <a:cubicBezTo>
                  <a:pt x="213739" y="364561"/>
                  <a:pt x="208547" y="363323"/>
                  <a:pt x="203831" y="360703"/>
                </a:cubicBezTo>
                <a:cubicBezTo>
                  <a:pt x="193828" y="355225"/>
                  <a:pt x="187588" y="344699"/>
                  <a:pt x="187588" y="333267"/>
                </a:cubicBezTo>
                <a:lnTo>
                  <a:pt x="187588" y="199471"/>
                </a:lnTo>
                <a:cubicBezTo>
                  <a:pt x="187588" y="188039"/>
                  <a:pt x="193828" y="177560"/>
                  <a:pt x="203831" y="172035"/>
                </a:cubicBezTo>
                <a:cubicBezTo>
                  <a:pt x="208880" y="169296"/>
                  <a:pt x="214453" y="168010"/>
                  <a:pt x="219973" y="168177"/>
                </a:cubicBezTo>
                <a:close/>
                <a:moveTo>
                  <a:pt x="123287" y="39523"/>
                </a:moveTo>
                <a:cubicBezTo>
                  <a:pt x="77096" y="39523"/>
                  <a:pt x="39524" y="77094"/>
                  <a:pt x="39524" y="123284"/>
                </a:cubicBezTo>
                <a:lnTo>
                  <a:pt x="39524" y="409473"/>
                </a:lnTo>
                <a:cubicBezTo>
                  <a:pt x="39524" y="455663"/>
                  <a:pt x="77096" y="493234"/>
                  <a:pt x="123287" y="493234"/>
                </a:cubicBezTo>
                <a:lnTo>
                  <a:pt x="387099" y="493234"/>
                </a:lnTo>
                <a:cubicBezTo>
                  <a:pt x="433290" y="493234"/>
                  <a:pt x="470862" y="455663"/>
                  <a:pt x="470862" y="409473"/>
                </a:cubicBezTo>
                <a:lnTo>
                  <a:pt x="470862" y="123284"/>
                </a:lnTo>
                <a:cubicBezTo>
                  <a:pt x="470862" y="77094"/>
                  <a:pt x="433290" y="39523"/>
                  <a:pt x="387099" y="39523"/>
                </a:cubicBezTo>
                <a:close/>
                <a:moveTo>
                  <a:pt x="123287" y="0"/>
                </a:moveTo>
                <a:lnTo>
                  <a:pt x="387099" y="0"/>
                </a:lnTo>
                <a:cubicBezTo>
                  <a:pt x="455100" y="0"/>
                  <a:pt x="510386" y="55333"/>
                  <a:pt x="510386" y="123284"/>
                </a:cubicBezTo>
                <a:lnTo>
                  <a:pt x="510386" y="409521"/>
                </a:lnTo>
                <a:cubicBezTo>
                  <a:pt x="510386" y="477520"/>
                  <a:pt x="455100" y="532805"/>
                  <a:pt x="387099" y="532805"/>
                </a:cubicBezTo>
                <a:lnTo>
                  <a:pt x="123287" y="532805"/>
                </a:lnTo>
                <a:cubicBezTo>
                  <a:pt x="55334" y="532805"/>
                  <a:pt x="0" y="477520"/>
                  <a:pt x="0" y="409521"/>
                </a:cubicBezTo>
                <a:lnTo>
                  <a:pt x="0" y="123284"/>
                </a:lnTo>
                <a:cubicBezTo>
                  <a:pt x="0" y="55333"/>
                  <a:pt x="55334" y="0"/>
                  <a:pt x="123287" y="0"/>
                </a:cubicBezTo>
                <a:close/>
              </a:path>
            </a:pathLst>
          </a:custGeom>
          <a:solidFill>
            <a:srgbClr val="FFFFFF"/>
          </a:solidFill>
          <a:ln>
            <a:noFill/>
          </a:ln>
        </p:spPr>
        <p:style>
          <a:lnRef idx="2">
            <a:srgbClr val="376FFF">
              <a:shade val="50000"/>
            </a:srgbClr>
          </a:lnRef>
          <a:fillRef idx="1">
            <a:srgbClr val="376FFF"/>
          </a:fillRef>
          <a:effectRef idx="0">
            <a:srgbClr val="376FFF"/>
          </a:effectRef>
          <a:fontRef idx="minor">
            <a:srgbClr val="FFFFFF"/>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rgbClr val="FFFFFF"/>
              </a:solidFill>
              <a:cs typeface="荆南缘默体" pitchFamily="2" charset="-122"/>
            </a:endParaRPr>
          </a:p>
        </p:txBody>
      </p:sp>
      <p:pic>
        <p:nvPicPr>
          <p:cNvPr id="5" name="图片 4" descr="E:/设计图片素材4/pexels-huy-phan-316220-2277385.jpgpexels-huy-phan-316220-2277385"/>
          <p:cNvPicPr>
            <a:picLocks noChangeAspect="1"/>
          </p:cNvPicPr>
          <p:nvPr>
            <p:custDataLst>
              <p:tags r:id="rId16"/>
            </p:custDataLst>
          </p:nvPr>
        </p:nvPicPr>
        <p:blipFill>
          <a:blip r:embed="rId17"/>
          <a:srcRect t="26743" b="26743"/>
          <a:stretch>
            <a:fillRect/>
          </a:stretch>
        </p:blipFill>
        <p:spPr>
          <a:xfrm>
            <a:off x="6177280" y="2047875"/>
            <a:ext cx="4929505" cy="3644265"/>
          </a:xfrm>
          <a:prstGeom prst="rect">
            <a:avLst/>
          </a:prstGeom>
          <a:solidFill>
            <a:schemeClr val="accent1"/>
          </a:solidFill>
        </p:spPr>
      </p:pic>
    </p:spTree>
    <p:custDataLst>
      <p:tags r:id="rId18"/>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pPr lvl="0"/>
            <a:r>
              <a:rPr lang="zh-CN" altLang="en-US" dirty="0">
                <a:sym typeface="+mn-ea"/>
              </a:rPr>
              <a:t>控制信号检测</a:t>
            </a:r>
            <a:endParaRPr lang="zh-CN" altLang="en-US" dirty="0">
              <a:sym typeface="+mn-ea"/>
            </a:endParaRPr>
          </a:p>
        </p:txBody>
      </p:sp>
      <p:sp>
        <p:nvSpPr>
          <p:cNvPr id="4" name="矩形 3"/>
          <p:cNvSpPr/>
          <p:nvPr>
            <p:custDataLst>
              <p:tags r:id="rId2"/>
            </p:custDataLst>
          </p:nvPr>
        </p:nvSpPr>
        <p:spPr>
          <a:xfrm>
            <a:off x="5695950" y="1879600"/>
            <a:ext cx="5744210" cy="4130675"/>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D:/工作文件/单页/用图/美妆/VCG41N1413639224.jpgVCG41N1413639224"/>
          <p:cNvPicPr>
            <a:picLocks noChangeAspect="1"/>
          </p:cNvPicPr>
          <p:nvPr>
            <p:custDataLst>
              <p:tags r:id="rId3"/>
            </p:custDataLst>
          </p:nvPr>
        </p:nvPicPr>
        <p:blipFill>
          <a:blip r:embed="rId4">
            <a:lum bright="6000" contrast="6000"/>
          </a:blip>
          <a:srcRect l="11460" r="11460"/>
          <a:stretch>
            <a:fillRect/>
          </a:stretch>
        </p:blipFill>
        <p:spPr>
          <a:xfrm>
            <a:off x="847090" y="1870075"/>
            <a:ext cx="2287905" cy="4130675"/>
          </a:xfrm>
          <a:prstGeom prst="rect">
            <a:avLst/>
          </a:prstGeom>
          <a:solidFill>
            <a:schemeClr val="accent1"/>
          </a:solidFill>
          <a:ln w="3175" cap="flat" cmpd="sng" algn="ctr">
            <a:solidFill>
              <a:schemeClr val="accent1">
                <a:alpha val="20000"/>
              </a:schemeClr>
            </a:solidFill>
            <a:prstDash val="solid"/>
            <a:round/>
            <a:headEnd type="none" w="med" len="med"/>
            <a:tailEnd type="none" w="med" len="med"/>
          </a:ln>
        </p:spPr>
      </p:pic>
      <p:pic>
        <p:nvPicPr>
          <p:cNvPr id="14" name="图片 13" descr="D:/工作文件/单页/用图/美妆/VCG41N1413639898.jpgVCG41N1413639898"/>
          <p:cNvPicPr>
            <a:picLocks noChangeAspect="1"/>
          </p:cNvPicPr>
          <p:nvPr>
            <p:custDataLst>
              <p:tags r:id="rId5"/>
            </p:custDataLst>
          </p:nvPr>
        </p:nvPicPr>
        <p:blipFill>
          <a:blip r:embed="rId6">
            <a:lum bright="6000" contrast="6000"/>
          </a:blip>
          <a:srcRect l="11429" r="11429"/>
          <a:stretch>
            <a:fillRect/>
          </a:stretch>
        </p:blipFill>
        <p:spPr>
          <a:xfrm>
            <a:off x="3408680" y="1879600"/>
            <a:ext cx="2287270" cy="4130675"/>
          </a:xfrm>
          <a:prstGeom prst="rect">
            <a:avLst/>
          </a:prstGeom>
          <a:solidFill>
            <a:schemeClr val="accent1"/>
          </a:solidFill>
          <a:ln w="3175" cap="flat" cmpd="sng" algn="ctr">
            <a:solidFill>
              <a:schemeClr val="accent1">
                <a:alpha val="20000"/>
              </a:schemeClr>
            </a:solidFill>
            <a:prstDash val="solid"/>
            <a:round/>
            <a:headEnd type="none" w="med" len="med"/>
            <a:tailEnd type="none" w="med" len="med"/>
          </a:ln>
        </p:spPr>
      </p:pic>
      <p:sp>
        <p:nvSpPr>
          <p:cNvPr id="18" name="正文"/>
          <p:cNvSpPr txBox="1"/>
          <p:nvPr>
            <p:custDataLst>
              <p:tags r:id="rId7"/>
            </p:custDataLst>
          </p:nvPr>
        </p:nvSpPr>
        <p:spPr>
          <a:xfrm>
            <a:off x="6134100" y="2272665"/>
            <a:ext cx="4954905" cy="3344545"/>
          </a:xfrm>
          <a:prstGeom prst="rect">
            <a:avLst/>
          </a:prstGeom>
          <a:noFill/>
        </p:spPr>
        <p:txBody>
          <a:bodyPr wrap="square" lIns="0" tIns="0" rIns="0" bIns="0" rtlCol="0" anchor="ctr" anchorCtr="0">
            <a:normAutofit/>
          </a:bodyPr>
          <a:lstStyle/>
          <a:p>
            <a:pPr indent="0" algn="l" fontAlgn="auto">
              <a:lnSpc>
                <a:spcPct val="130000"/>
              </a:lnSpc>
              <a:spcBef>
                <a:spcPts val="600"/>
              </a:spcBef>
              <a:spcAft>
                <a:spcPts val="600"/>
              </a:spcAft>
              <a:buNone/>
            </a:pPr>
            <a:r>
              <a:rPr lang="zh-CN" altLang="en-US" sz="1400" spc="150" dirty="0">
                <a:solidFill>
                  <a:schemeClr val="tx1">
                    <a:lumMod val="85000"/>
                    <a:lumOff val="15000"/>
                  </a:schemeClr>
                </a:solidFill>
                <a:latin typeface="+mn-ea"/>
                <a:ea typeface="微软雅黑" panose="020B0503020204020204" charset="-122"/>
                <a:sym typeface="+mn-ea"/>
              </a:rPr>
              <a:t>开启空调并调节鼓风机的转速,  测量发风机调速模块G24插头的 3号端子电压应随 着转速的升高而上升。若电压不变化,  检查控制控制器或线路。</a:t>
            </a:r>
            <a:endParaRPr lang="zh-CN" altLang="en-US" sz="1400" spc="150" dirty="0">
              <a:solidFill>
                <a:schemeClr val="tx1">
                  <a:lumMod val="85000"/>
                  <a:lumOff val="15000"/>
                </a:schemeClr>
              </a:solidFill>
              <a:latin typeface="+mn-ea"/>
              <a:ea typeface="微软雅黑" panose="020B0503020204020204" charset="-122"/>
              <a:sym typeface="+mn-ea"/>
            </a:endParaRPr>
          </a:p>
        </p:txBody>
      </p:sp>
      <p:sp>
        <p:nvSpPr>
          <p:cNvPr id="22" name="矩形 21"/>
          <p:cNvSpPr/>
          <p:nvPr>
            <p:custDataLst>
              <p:tags r:id="rId8"/>
            </p:custDataLst>
          </p:nvPr>
        </p:nvSpPr>
        <p:spPr>
          <a:xfrm>
            <a:off x="574040" y="4954270"/>
            <a:ext cx="79375" cy="7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9"/>
            </p:custDataLst>
          </p:nvPr>
        </p:nvSpPr>
        <p:spPr>
          <a:xfrm>
            <a:off x="574040" y="5192220"/>
            <a:ext cx="79375" cy="787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10"/>
            </p:custDataLst>
          </p:nvPr>
        </p:nvSpPr>
        <p:spPr>
          <a:xfrm>
            <a:off x="574040" y="5429710"/>
            <a:ext cx="79375" cy="787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11"/>
            </p:custDataLst>
          </p:nvPr>
        </p:nvSpPr>
        <p:spPr>
          <a:xfrm>
            <a:off x="574040" y="5667200"/>
            <a:ext cx="79375" cy="787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custDataLst>
              <p:tags r:id="rId12"/>
            </p:custDataLst>
          </p:nvPr>
        </p:nvSpPr>
        <p:spPr>
          <a:xfrm>
            <a:off x="574040" y="5904690"/>
            <a:ext cx="79375" cy="78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3"/>
            <p:custDataLst>
              <p:tags r:id="rId1"/>
            </p:custDataLst>
          </p:nvPr>
        </p:nvSpPr>
        <p:spPr/>
        <p:txBody>
          <a:bodyPr/>
          <a:p>
            <a:r>
              <a:rPr lang="zh-CN" altLang="en-US"/>
              <a:t>THE END</a:t>
            </a:r>
            <a:endParaRPr lang="zh-CN" altLang="en-US"/>
          </a:p>
        </p:txBody>
      </p:sp>
      <p:sp>
        <p:nvSpPr>
          <p:cNvPr id="4" name="标题 3"/>
          <p:cNvSpPr>
            <a:spLocks noGrp="1"/>
          </p:cNvSpPr>
          <p:nvPr>
            <p:ph type="ctrTitle" idx="14"/>
            <p:custDataLst>
              <p:tags r:id="rId2"/>
            </p:custDataLst>
          </p:nvPr>
        </p:nvSpPr>
        <p:spPr/>
        <p:txBody>
          <a:bodyPr/>
          <a:p>
            <a:r>
              <a:rPr lang="zh-CN" altLang="en-US" sz="6300"/>
              <a:t>谢谢</a:t>
            </a:r>
            <a:endParaRPr lang="zh-CN" altLang="en-US" sz="630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ctrTitle" idx="15"/>
            <p:custDataLst>
              <p:tags r:id="rId1"/>
            </p:custDataLst>
          </p:nvPr>
        </p:nvSpPr>
        <p:spPr>
          <a:xfrm>
            <a:off x="657222" y="4712974"/>
            <a:ext cx="10756901" cy="1015999"/>
          </a:xfrm>
        </p:spPr>
        <p:txBody>
          <a:bodyPr/>
          <a:p>
            <a:r>
              <a:rPr lang="zh-CN" altLang="en-US" sz="5400"/>
              <a:t>任务三</a:t>
            </a:r>
            <a:r>
              <a:rPr lang="en-US" altLang="zh-CN" sz="5400"/>
              <a:t> </a:t>
            </a:r>
            <a:r>
              <a:rPr lang="zh-CN" altLang="en-US" sz="5400"/>
              <a:t>冷凝器与蒸发箱的检修</a:t>
            </a:r>
            <a:endParaRPr lang="zh-CN" altLang="en-US" sz="54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idx="13"/>
            <p:custDataLst>
              <p:tags r:id="rId1"/>
            </p:custDataLst>
          </p:nvPr>
        </p:nvSpPr>
        <p:spPr/>
        <p:txBody>
          <a:bodyPr/>
          <a:p>
            <a:r>
              <a:rPr lang="zh-CN" altLang="en-US"/>
              <a:t>目录</a:t>
            </a:r>
            <a:endParaRPr lang="zh-CN" altLang="en-US"/>
          </a:p>
        </p:txBody>
      </p:sp>
      <p:sp>
        <p:nvSpPr>
          <p:cNvPr id="4" name="副标题 3"/>
          <p:cNvSpPr>
            <a:spLocks noGrp="1"/>
          </p:cNvSpPr>
          <p:nvPr>
            <p:ph type="subTitle" idx="14"/>
            <p:custDataLst>
              <p:tags r:id="rId2"/>
            </p:custDataLst>
          </p:nvPr>
        </p:nvSpPr>
        <p:spPr/>
        <p:txBody>
          <a:bodyPr/>
          <a:p>
            <a:r>
              <a:rPr lang="zh-CN" altLang="en-US"/>
              <a:t>CONTENTS</a:t>
            </a:r>
            <a:endParaRPr lang="zh-CN" altLang="en-US"/>
          </a:p>
        </p:txBody>
      </p:sp>
      <p:grpSp>
        <p:nvGrpSpPr>
          <p:cNvPr id="11" name="组合 10"/>
          <p:cNvGrpSpPr/>
          <p:nvPr/>
        </p:nvGrpSpPr>
        <p:grpSpPr>
          <a:xfrm>
            <a:off x="1019175" y="3468370"/>
            <a:ext cx="6372225" cy="2297430"/>
            <a:chOff x="1605" y="5462"/>
            <a:chExt cx="10035" cy="3618"/>
          </a:xfrm>
        </p:grpSpPr>
        <p:sp>
          <p:nvSpPr>
            <p:cNvPr id="5" name="文本框 4"/>
            <p:cNvSpPr txBox="1"/>
            <p:nvPr>
              <p:custDataLst>
                <p:tags r:id="rId3"/>
              </p:custDataLst>
            </p:nvPr>
          </p:nvSpPr>
          <p:spPr>
            <a:xfrm>
              <a:off x="1605" y="5462"/>
              <a:ext cx="1670" cy="1523"/>
            </a:xfrm>
            <a:prstGeom prst="rect">
              <a:avLst/>
            </a:prstGeom>
            <a:noFill/>
          </p:spPr>
          <p:txBody>
            <a:bodyPr wrap="square" lIns="0" tIns="0" rIns="0" bIns="0" rtlCol="0" anchor="ctr">
              <a:noAutofit/>
            </a:bodyPr>
            <a:p>
              <a:pPr algn="ctr">
                <a:lnSpc>
                  <a:spcPct val="109000"/>
                </a:lnSpc>
              </a:pPr>
              <a:r>
                <a:rPr lang="en-US" altLang="en-US" sz="5800">
                  <a:solidFill>
                    <a:schemeClr val="bg1"/>
                  </a:solidFill>
                  <a:latin typeface="Microsoft YaHei UI" panose="020B0503020204020204" charset="-122"/>
                  <a:ea typeface="Microsoft YaHei UI" panose="020B0503020204020204" charset="-122"/>
                </a:rPr>
                <a:t>01</a:t>
              </a:r>
              <a:endParaRPr lang="en-US" altLang="en-US" sz="5800">
                <a:solidFill>
                  <a:schemeClr val="bg1"/>
                </a:solidFill>
                <a:latin typeface="Microsoft YaHei UI" panose="020B0503020204020204" charset="-122"/>
                <a:ea typeface="Microsoft YaHei UI" panose="020B0503020204020204" charset="-122"/>
              </a:endParaRPr>
            </a:p>
          </p:txBody>
        </p:sp>
        <p:sp>
          <p:nvSpPr>
            <p:cNvPr id="6" name="矩形 5"/>
            <p:cNvSpPr/>
            <p:nvPr>
              <p:custDataLst>
                <p:tags r:id="rId4"/>
              </p:custDataLst>
            </p:nvPr>
          </p:nvSpPr>
          <p:spPr>
            <a:xfrm>
              <a:off x="3560" y="5560"/>
              <a:ext cx="20" cy="1440"/>
            </a:xfrm>
            <a:prstGeom prst="rect">
              <a:avLst/>
            </a:prstGeom>
            <a:solidFill>
              <a:schemeClr val="accent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custDataLst>
                <p:tags r:id="rId5"/>
              </p:custDataLst>
            </p:nvPr>
          </p:nvSpPr>
          <p:spPr>
            <a:xfrm>
              <a:off x="3980" y="5560"/>
              <a:ext cx="7620" cy="1440"/>
            </a:xfrm>
            <a:prstGeom prst="rect">
              <a:avLst/>
            </a:prstGeom>
            <a:noFill/>
          </p:spPr>
          <p:txBody>
            <a:bodyPr wrap="square" lIns="0" tIns="0" rIns="0" bIns="0" rtlCol="0" anchor="ctr">
              <a:noAutofit/>
            </a:bodyPr>
            <a:p>
              <a:pPr algn="l">
                <a:lnSpc>
                  <a:spcPct val="111000"/>
                </a:lnSpc>
              </a:pPr>
              <a:r>
                <a:rPr lang="zh-CN" altLang="en-US" sz="2400">
                  <a:solidFill>
                    <a:schemeClr val="bg1"/>
                  </a:solidFill>
                  <a:latin typeface="Microsoft YaHei UI" panose="020B0503020204020204" charset="-122"/>
                  <a:ea typeface="Microsoft YaHei UI" panose="020B0503020204020204" charset="-122"/>
                </a:rPr>
                <a:t>技术知识</a:t>
              </a:r>
              <a:endParaRPr lang="zh-CN" altLang="en-US" sz="2400">
                <a:solidFill>
                  <a:schemeClr val="bg1"/>
                </a:solidFill>
                <a:latin typeface="Microsoft YaHei UI" panose="020B0503020204020204" charset="-122"/>
                <a:ea typeface="Microsoft YaHei UI" panose="020B0503020204020204" charset="-122"/>
              </a:endParaRPr>
            </a:p>
          </p:txBody>
        </p:sp>
        <p:sp>
          <p:nvSpPr>
            <p:cNvPr id="8" name="文本框 7"/>
            <p:cNvSpPr txBox="1"/>
            <p:nvPr>
              <p:custDataLst>
                <p:tags r:id="rId6"/>
              </p:custDataLst>
            </p:nvPr>
          </p:nvSpPr>
          <p:spPr>
            <a:xfrm>
              <a:off x="1605" y="7542"/>
              <a:ext cx="1670" cy="1523"/>
            </a:xfrm>
            <a:prstGeom prst="rect">
              <a:avLst/>
            </a:prstGeom>
            <a:noFill/>
          </p:spPr>
          <p:txBody>
            <a:bodyPr wrap="square" lIns="0" tIns="0" rIns="0" bIns="0" rtlCol="0" anchor="ctr">
              <a:noAutofit/>
            </a:bodyPr>
            <a:p>
              <a:pPr algn="ctr">
                <a:lnSpc>
                  <a:spcPct val="109000"/>
                </a:lnSpc>
              </a:pPr>
              <a:r>
                <a:rPr lang="en-US" altLang="en-US" sz="5800">
                  <a:solidFill>
                    <a:schemeClr val="bg1"/>
                  </a:solidFill>
                  <a:latin typeface="Microsoft YaHei UI" panose="020B0503020204020204" charset="-122"/>
                  <a:ea typeface="Microsoft YaHei UI" panose="020B0503020204020204" charset="-122"/>
                </a:rPr>
                <a:t>02</a:t>
              </a:r>
              <a:endParaRPr lang="en-US" altLang="en-US" sz="5800">
                <a:solidFill>
                  <a:schemeClr val="bg1"/>
                </a:solidFill>
                <a:latin typeface="Microsoft YaHei UI" panose="020B0503020204020204" charset="-122"/>
                <a:ea typeface="Microsoft YaHei UI" panose="020B0503020204020204" charset="-122"/>
              </a:endParaRPr>
            </a:p>
          </p:txBody>
        </p:sp>
        <p:sp>
          <p:nvSpPr>
            <p:cNvPr id="9" name="矩形 8"/>
            <p:cNvSpPr/>
            <p:nvPr>
              <p:custDataLst>
                <p:tags r:id="rId7"/>
              </p:custDataLst>
            </p:nvPr>
          </p:nvSpPr>
          <p:spPr>
            <a:xfrm>
              <a:off x="3560" y="7640"/>
              <a:ext cx="20" cy="1440"/>
            </a:xfrm>
            <a:prstGeom prst="rect">
              <a:avLst/>
            </a:prstGeom>
            <a:solidFill>
              <a:schemeClr val="accent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custDataLst>
                <p:tags r:id="rId8"/>
              </p:custDataLst>
            </p:nvPr>
          </p:nvSpPr>
          <p:spPr>
            <a:xfrm>
              <a:off x="3980" y="7640"/>
              <a:ext cx="7660" cy="1440"/>
            </a:xfrm>
            <a:prstGeom prst="rect">
              <a:avLst/>
            </a:prstGeom>
            <a:noFill/>
          </p:spPr>
          <p:txBody>
            <a:bodyPr wrap="square" lIns="0" tIns="0" rIns="0" bIns="0" rtlCol="0" anchor="ctr">
              <a:noAutofit/>
            </a:bodyPr>
            <a:p>
              <a:pPr algn="l">
                <a:lnSpc>
                  <a:spcPct val="111000"/>
                </a:lnSpc>
              </a:pPr>
              <a:r>
                <a:rPr lang="zh-CN" altLang="en-US" sz="2400">
                  <a:solidFill>
                    <a:schemeClr val="bg1"/>
                  </a:solidFill>
                  <a:latin typeface="Microsoft YaHei UI" panose="020B0503020204020204" charset="-122"/>
                  <a:ea typeface="Microsoft YaHei UI" panose="020B0503020204020204" charset="-122"/>
                </a:rPr>
                <a:t>任务实施</a:t>
              </a:r>
              <a:endParaRPr lang="zh-CN" altLang="en-US" sz="2400">
                <a:solidFill>
                  <a:schemeClr val="bg1"/>
                </a:solidFill>
                <a:latin typeface="Microsoft YaHei UI" panose="020B0503020204020204" charset="-122"/>
                <a:ea typeface="Microsoft YaHei UI" panose="020B0503020204020204" charset="-122"/>
              </a:endParaRPr>
            </a:p>
          </p:txBody>
        </p:sp>
      </p:grpSp>
    </p:spTree>
    <p:custDataLst>
      <p:tags r:id="rId9"/>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idx="13"/>
            <p:custDataLst>
              <p:tags r:id="rId1"/>
            </p:custDataLst>
          </p:nvPr>
        </p:nvSpPr>
        <p:spPr/>
        <p:txBody>
          <a:bodyPr/>
          <a:p>
            <a:r>
              <a:rPr lang="zh-CN" altLang="en-US"/>
              <a:t>技术知识</a:t>
            </a:r>
            <a:endParaRPr lang="zh-CN" altLang="en-US"/>
          </a:p>
        </p:txBody>
      </p:sp>
      <p:sp>
        <p:nvSpPr>
          <p:cNvPr id="4" name="文本占位符 3"/>
          <p:cNvSpPr>
            <a:spLocks noGrp="1"/>
          </p:cNvSpPr>
          <p:nvPr>
            <p:ph type="body" idx="14"/>
            <p:custDataLst>
              <p:tags r:id="rId2"/>
            </p:custDataLst>
          </p:nvPr>
        </p:nvSpPr>
        <p:spPr/>
        <p:txBody>
          <a:bodyPr/>
          <a:p>
            <a:r>
              <a:rPr lang="en-US" altLang="en-US"/>
              <a:t>01</a:t>
            </a:r>
            <a:endParaRPr lang="en-US"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609603" y="1904997"/>
            <a:ext cx="1422400" cy="152400"/>
          </a:xfrm>
          <a:prstGeom prst="rect">
            <a:avLst/>
          </a:prstGeom>
          <a:solidFill>
            <a:schemeClr val="accent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00"/>
          </a:p>
        </p:txBody>
      </p:sp>
      <p:sp>
        <p:nvSpPr>
          <p:cNvPr id="2" name="标题 1"/>
          <p:cNvSpPr>
            <a:spLocks noGrp="1"/>
          </p:cNvSpPr>
          <p:nvPr>
            <p:ph type="title"/>
            <p:custDataLst>
              <p:tags r:id="rId2"/>
            </p:custDataLst>
          </p:nvPr>
        </p:nvSpPr>
        <p:spPr>
          <a:xfrm>
            <a:off x="609603" y="2667003"/>
            <a:ext cx="3568702" cy="2286000"/>
          </a:xfrm>
          <a:noFill/>
        </p:spPr>
        <p:txBody>
          <a:bodyPr lIns="0" tIns="0" rIns="0" bIns="0" anchor="t">
            <a:noAutofit/>
          </a:bodyPr>
          <a:p>
            <a:pPr algn="l">
              <a:lnSpc>
                <a:spcPct val="114000"/>
              </a:lnSpc>
            </a:pPr>
            <a:r>
              <a:rPr lang="zh-CN" altLang="en-US" sz="4400">
                <a:solidFill>
                  <a:schemeClr val="tx1"/>
                </a:solidFill>
                <a:latin typeface="Microsoft YaHei UI" panose="020B0503020204020204" charset="-122"/>
                <a:ea typeface="Microsoft YaHei UI" panose="020B0503020204020204" charset="-122"/>
              </a:rPr>
              <a:t>冷凝器和散热风扇</a:t>
            </a:r>
            <a:endParaRPr lang="zh-CN" altLang="en-US" sz="4400">
              <a:solidFill>
                <a:schemeClr val="tx1"/>
              </a:solidFill>
              <a:latin typeface="Microsoft YaHei UI" panose="020B0503020204020204" charset="-122"/>
              <a:ea typeface="Microsoft YaHei UI" panose="020B0503020204020204" charset="-122"/>
            </a:endParaRPr>
          </a:p>
        </p:txBody>
      </p:sp>
      <p:sp>
        <p:nvSpPr>
          <p:cNvPr id="4" name="任意多边形 3"/>
          <p:cNvSpPr/>
          <p:nvPr>
            <p:custDataLst>
              <p:tags r:id="rId3"/>
            </p:custDataLst>
          </p:nvPr>
        </p:nvSpPr>
        <p:spPr>
          <a:xfrm>
            <a:off x="11582403" y="5943600"/>
            <a:ext cx="609600" cy="914400"/>
          </a:xfrm>
          <a:custGeom>
            <a:avLst/>
            <a:gdLst>
              <a:gd name="connisteX0" fmla="*/ 0 w 8466"/>
              <a:gd name="connsiteY0" fmla="*/ 0 h 12700"/>
              <a:gd name="connisteX1" fmla="*/ 609603 w 8466"/>
              <a:gd name="connsiteY1" fmla="*/ 0 h 12700"/>
              <a:gd name="connisteX2" fmla="*/ 609603 w 8466"/>
              <a:gd name="connsiteY2" fmla="*/ 914400 h 12700"/>
              <a:gd name="connisteX3" fmla="*/ 0 w 8466"/>
              <a:gd name="connsiteY3" fmla="*/ 914400 h 12700"/>
              <a:gd name="connisteX4" fmla="*/ 0 w 8466"/>
              <a:gd name="connsiteY4" fmla="*/ 0 h 12700"/>
            </a:gdLst>
            <a:ahLst/>
            <a:cxnLst>
              <a:cxn ang="0">
                <a:pos x="connisteX0" y="connsiteY0"/>
              </a:cxn>
              <a:cxn ang="0">
                <a:pos x="connisteX1" y="connsiteY1"/>
              </a:cxn>
              <a:cxn ang="0">
                <a:pos x="connisteX2" y="connsiteY2"/>
              </a:cxn>
              <a:cxn ang="0">
                <a:pos x="connisteX3" y="connsiteY3"/>
              </a:cxn>
              <a:cxn ang="0">
                <a:pos x="connisteX4" y="connsiteY4"/>
              </a:cxn>
            </a:cxnLst>
            <a:pathLst>
              <a:path w="609603" h="914400">
                <a:moveTo>
                  <a:pt x="0" y="0"/>
                </a:moveTo>
                <a:lnTo>
                  <a:pt x="609603" y="0"/>
                </a:lnTo>
                <a:lnTo>
                  <a:pt x="609603" y="914400"/>
                </a:lnTo>
                <a:lnTo>
                  <a:pt x="0" y="914400"/>
                </a:lnTo>
                <a:lnTo>
                  <a:pt x="0" y="0"/>
                </a:lnTo>
                <a:close/>
              </a:path>
            </a:pathLst>
          </a:custGeom>
          <a:solidFill>
            <a:schemeClr val="accent4"/>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 name="图片 4"/>
          <p:cNvPicPr/>
          <p:nvPr>
            <p:custDataLst>
              <p:tags r:id="rId4"/>
            </p:custDataLst>
          </p:nvPr>
        </p:nvPicPr>
        <p:blipFill>
          <a:blip r:embed="rId5"/>
          <a:stretch>
            <a:fillRect/>
          </a:stretch>
        </p:blipFill>
        <p:spPr>
          <a:xfrm>
            <a:off x="11201400" y="5688965"/>
            <a:ext cx="838200" cy="965835"/>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pic>
        <p:nvPicPr>
          <p:cNvPr id="380" name="IM 380"/>
          <p:cNvPicPr/>
          <p:nvPr/>
        </p:nvPicPr>
        <p:blipFill>
          <a:blip r:embed="rId6"/>
          <a:stretch>
            <a:fillRect/>
          </a:stretch>
        </p:blipFill>
        <p:spPr>
          <a:xfrm>
            <a:off x="4824095" y="635"/>
            <a:ext cx="4848860" cy="3428365"/>
          </a:xfrm>
          <a:prstGeom prst="rect">
            <a:avLst/>
          </a:prstGeom>
        </p:spPr>
      </p:pic>
      <p:pic>
        <p:nvPicPr>
          <p:cNvPr id="9" name="图片 8"/>
          <p:cNvPicPr>
            <a:picLocks noChangeAspect="1"/>
          </p:cNvPicPr>
          <p:nvPr/>
        </p:nvPicPr>
        <p:blipFill>
          <a:blip r:embed="rId7"/>
          <a:stretch>
            <a:fillRect/>
          </a:stretch>
        </p:blipFill>
        <p:spPr>
          <a:xfrm>
            <a:off x="4824095" y="3524250"/>
            <a:ext cx="4848225" cy="333375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391163" y="380997"/>
            <a:ext cx="1422400" cy="152400"/>
          </a:xfrm>
          <a:prstGeom prst="rect">
            <a:avLst/>
          </a:prstGeom>
          <a:solidFill>
            <a:schemeClr val="accent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00"/>
          </a:p>
        </p:txBody>
      </p:sp>
      <p:sp>
        <p:nvSpPr>
          <p:cNvPr id="2" name="标题 1"/>
          <p:cNvSpPr>
            <a:spLocks noGrp="1"/>
          </p:cNvSpPr>
          <p:nvPr>
            <p:ph type="title"/>
            <p:custDataLst>
              <p:tags r:id="rId2"/>
            </p:custDataLst>
          </p:nvPr>
        </p:nvSpPr>
        <p:spPr>
          <a:xfrm>
            <a:off x="2399030" y="191135"/>
            <a:ext cx="10714355" cy="1109345"/>
          </a:xfrm>
          <a:noFill/>
        </p:spPr>
        <p:txBody>
          <a:bodyPr lIns="0" tIns="0" rIns="0" bIns="0" anchor="t">
            <a:noAutofit/>
          </a:bodyPr>
          <a:p>
            <a:pPr algn="l">
              <a:lnSpc>
                <a:spcPct val="114000"/>
              </a:lnSpc>
            </a:pPr>
            <a:r>
              <a:rPr lang="zh-CN" altLang="en-US" sz="4400">
                <a:solidFill>
                  <a:schemeClr val="tx1"/>
                </a:solidFill>
                <a:latin typeface="Microsoft YaHei UI" panose="020B0503020204020204" charset="-122"/>
                <a:ea typeface="Microsoft YaHei UI" panose="020B0503020204020204" charset="-122"/>
              </a:rPr>
              <a:t>散热风扇的控制方式</a:t>
            </a:r>
            <a:endParaRPr lang="zh-CN" altLang="en-US" sz="4400">
              <a:solidFill>
                <a:schemeClr val="tx1"/>
              </a:solidFill>
              <a:latin typeface="Microsoft YaHei UI" panose="020B0503020204020204" charset="-122"/>
              <a:ea typeface="Microsoft YaHei UI" panose="020B0503020204020204" charset="-122"/>
            </a:endParaRPr>
          </a:p>
        </p:txBody>
      </p:sp>
      <p:sp>
        <p:nvSpPr>
          <p:cNvPr id="4" name="任意多边形 3"/>
          <p:cNvSpPr/>
          <p:nvPr>
            <p:custDataLst>
              <p:tags r:id="rId3"/>
            </p:custDataLst>
          </p:nvPr>
        </p:nvSpPr>
        <p:spPr>
          <a:xfrm>
            <a:off x="11582403" y="5943600"/>
            <a:ext cx="609600" cy="914400"/>
          </a:xfrm>
          <a:custGeom>
            <a:avLst/>
            <a:gdLst>
              <a:gd name="connisteX0" fmla="*/ 0 w 8466"/>
              <a:gd name="connsiteY0" fmla="*/ 0 h 12700"/>
              <a:gd name="connisteX1" fmla="*/ 609603 w 8466"/>
              <a:gd name="connsiteY1" fmla="*/ 0 h 12700"/>
              <a:gd name="connisteX2" fmla="*/ 609603 w 8466"/>
              <a:gd name="connsiteY2" fmla="*/ 914400 h 12700"/>
              <a:gd name="connisteX3" fmla="*/ 0 w 8466"/>
              <a:gd name="connsiteY3" fmla="*/ 914400 h 12700"/>
              <a:gd name="connisteX4" fmla="*/ 0 w 8466"/>
              <a:gd name="connsiteY4" fmla="*/ 0 h 12700"/>
            </a:gdLst>
            <a:ahLst/>
            <a:cxnLst>
              <a:cxn ang="0">
                <a:pos x="connisteX0" y="connsiteY0"/>
              </a:cxn>
              <a:cxn ang="0">
                <a:pos x="connisteX1" y="connsiteY1"/>
              </a:cxn>
              <a:cxn ang="0">
                <a:pos x="connisteX2" y="connsiteY2"/>
              </a:cxn>
              <a:cxn ang="0">
                <a:pos x="connisteX3" y="connsiteY3"/>
              </a:cxn>
              <a:cxn ang="0">
                <a:pos x="connisteX4" y="connsiteY4"/>
              </a:cxn>
            </a:cxnLst>
            <a:pathLst>
              <a:path w="609603" h="914400">
                <a:moveTo>
                  <a:pt x="0" y="0"/>
                </a:moveTo>
                <a:lnTo>
                  <a:pt x="609603" y="0"/>
                </a:lnTo>
                <a:lnTo>
                  <a:pt x="609603" y="914400"/>
                </a:lnTo>
                <a:lnTo>
                  <a:pt x="0" y="914400"/>
                </a:lnTo>
                <a:lnTo>
                  <a:pt x="0" y="0"/>
                </a:lnTo>
                <a:close/>
              </a:path>
            </a:pathLst>
          </a:custGeom>
          <a:solidFill>
            <a:schemeClr val="accent4"/>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 name="图片 4"/>
          <p:cNvPicPr/>
          <p:nvPr>
            <p:custDataLst>
              <p:tags r:id="rId4"/>
            </p:custDataLst>
          </p:nvPr>
        </p:nvPicPr>
        <p:blipFill>
          <a:blip r:embed="rId5"/>
          <a:stretch>
            <a:fillRect/>
          </a:stretch>
        </p:blipFill>
        <p:spPr>
          <a:xfrm>
            <a:off x="11201400" y="5688965"/>
            <a:ext cx="838200" cy="965835"/>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9" name="文本框 8"/>
          <p:cNvSpPr txBox="1"/>
          <p:nvPr/>
        </p:nvSpPr>
        <p:spPr>
          <a:xfrm>
            <a:off x="7958455" y="486410"/>
            <a:ext cx="2870835" cy="460375"/>
          </a:xfrm>
          <a:prstGeom prst="rect">
            <a:avLst/>
          </a:prstGeom>
          <a:noFill/>
        </p:spPr>
        <p:txBody>
          <a:bodyPr wrap="square" rtlCol="0" anchor="t">
            <a:spAutoFit/>
          </a:bodyPr>
          <a:p>
            <a:pPr algn="ctr"/>
            <a:r>
              <a:rPr lang="zh-CN" altLang="en-US" sz="2400"/>
              <a:t>高低速电机式控制</a:t>
            </a:r>
            <a:endParaRPr lang="zh-CN" altLang="en-US" sz="2400"/>
          </a:p>
        </p:txBody>
      </p:sp>
      <p:pic>
        <p:nvPicPr>
          <p:cNvPr id="10" name="图片 9"/>
          <p:cNvPicPr>
            <a:picLocks noChangeAspect="1"/>
          </p:cNvPicPr>
          <p:nvPr/>
        </p:nvPicPr>
        <p:blipFill>
          <a:blip r:embed="rId6"/>
          <a:stretch>
            <a:fillRect/>
          </a:stretch>
        </p:blipFill>
        <p:spPr>
          <a:xfrm>
            <a:off x="7275830" y="1651000"/>
            <a:ext cx="4235450" cy="3556000"/>
          </a:xfrm>
          <a:prstGeom prst="rect">
            <a:avLst/>
          </a:prstGeom>
        </p:spPr>
      </p:pic>
      <p:pic>
        <p:nvPicPr>
          <p:cNvPr id="11" name="图片 10"/>
          <p:cNvPicPr>
            <a:picLocks noChangeAspect="1"/>
          </p:cNvPicPr>
          <p:nvPr/>
        </p:nvPicPr>
        <p:blipFill>
          <a:blip r:embed="rId7"/>
          <a:stretch>
            <a:fillRect/>
          </a:stretch>
        </p:blipFill>
        <p:spPr>
          <a:xfrm>
            <a:off x="619125" y="2282190"/>
            <a:ext cx="2748280" cy="2148205"/>
          </a:xfrm>
          <a:prstGeom prst="rect">
            <a:avLst/>
          </a:prstGeom>
        </p:spPr>
      </p:pic>
      <p:pic>
        <p:nvPicPr>
          <p:cNvPr id="12" name="图片 11"/>
          <p:cNvPicPr>
            <a:picLocks noChangeAspect="1"/>
          </p:cNvPicPr>
          <p:nvPr/>
        </p:nvPicPr>
        <p:blipFill>
          <a:blip r:embed="rId8"/>
          <a:stretch>
            <a:fillRect/>
          </a:stretch>
        </p:blipFill>
        <p:spPr>
          <a:xfrm>
            <a:off x="3520440" y="1651000"/>
            <a:ext cx="3305175" cy="340995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1" descr="科罗丝卡贝拉，斯洛文尼亚，山脊上的摩托车"/>
          <p:cNvPicPr>
            <a:picLocks noChangeAspect="1"/>
          </p:cNvPicPr>
          <p:nvPr>
            <p:custDataLst>
              <p:tags r:id="rId1"/>
            </p:custDataLst>
          </p:nvPr>
        </p:nvPicPr>
        <p:blipFill>
          <a:blip r:embed="rId2"/>
          <a:srcRect l="8496" r="8496"/>
          <a:stretch>
            <a:fillRect/>
          </a:stretch>
        </p:blipFill>
        <p:spPr>
          <a:xfrm>
            <a:off x="6505575" y="695960"/>
            <a:ext cx="4990465" cy="5469255"/>
          </a:xfrm>
          <a:custGeom>
            <a:avLst/>
            <a:gdLst/>
            <a:ahLst/>
            <a:cxnLst>
              <a:cxn ang="3">
                <a:pos x="hc" y="t"/>
              </a:cxn>
              <a:cxn ang="cd2">
                <a:pos x="l" y="vc"/>
              </a:cxn>
              <a:cxn ang="cd4">
                <a:pos x="hc" y="b"/>
              </a:cxn>
              <a:cxn ang="0">
                <a:pos x="r" y="vc"/>
              </a:cxn>
            </a:cxnLst>
            <a:rect l="l" t="t" r="r" b="b"/>
            <a:pathLst>
              <a:path w="7859" h="8613">
                <a:moveTo>
                  <a:pt x="0" y="0"/>
                </a:moveTo>
                <a:lnTo>
                  <a:pt x="7280" y="0"/>
                </a:lnTo>
                <a:cubicBezTo>
                  <a:pt x="7600" y="0"/>
                  <a:pt x="7859" y="247"/>
                  <a:pt x="7859" y="551"/>
                </a:cubicBezTo>
                <a:lnTo>
                  <a:pt x="7859" y="8062"/>
                </a:lnTo>
                <a:cubicBezTo>
                  <a:pt x="7859" y="8366"/>
                  <a:pt x="7600" y="8613"/>
                  <a:pt x="7280" y="8613"/>
                </a:cubicBezTo>
                <a:lnTo>
                  <a:pt x="0" y="8613"/>
                </a:lnTo>
                <a:lnTo>
                  <a:pt x="0" y="0"/>
                </a:lnTo>
                <a:close/>
              </a:path>
            </a:pathLst>
          </a:custGeom>
          <a:solidFill>
            <a:schemeClr val="accent1"/>
          </a:solidFill>
          <a:ln>
            <a:solidFill>
              <a:schemeClr val="accent1">
                <a:alpha val="20000"/>
              </a:schemeClr>
            </a:solidFill>
          </a:ln>
          <a:effectLst>
            <a:outerShdw blurRad="177800" sx="102000" sy="102000" algn="ctr" rotWithShape="0">
              <a:prstClr val="black">
                <a:alpha val="5000"/>
              </a:prstClr>
            </a:outerShdw>
          </a:effectLst>
        </p:spPr>
      </p:pic>
      <p:sp>
        <p:nvSpPr>
          <p:cNvPr id="50" name="图形 64"/>
          <p:cNvSpPr/>
          <p:nvPr>
            <p:custDataLst>
              <p:tags r:id="rId3"/>
            </p:custDataLst>
          </p:nvPr>
        </p:nvSpPr>
        <p:spPr>
          <a:xfrm flipH="1">
            <a:off x="704215" y="3209290"/>
            <a:ext cx="1118870" cy="2952750"/>
          </a:xfrm>
          <a:custGeom>
            <a:avLst/>
            <a:gdLst>
              <a:gd name="connsiteX0" fmla="*/ 1762 w 1762"/>
              <a:gd name="connsiteY0" fmla="*/ 0 h 4650"/>
              <a:gd name="connsiteX1" fmla="*/ 1352 w 1762"/>
              <a:gd name="connsiteY1" fmla="*/ 4478 h 4650"/>
              <a:gd name="connsiteX2" fmla="*/ 1235 w 1762"/>
              <a:gd name="connsiteY2" fmla="*/ 4646 h 4650"/>
              <a:gd name="connsiteX3" fmla="*/ 805 w 1762"/>
              <a:gd name="connsiteY3" fmla="*/ 4650 h 4650"/>
              <a:gd name="connsiteX4" fmla="*/ 0 w 1762"/>
              <a:gd name="connsiteY4" fmla="*/ 4650 h 4650"/>
              <a:gd name="connsiteX5" fmla="*/ 1627 w 1762"/>
              <a:gd name="connsiteY5" fmla="*/ 616 h 4650"/>
              <a:gd name="connsiteX6" fmla="*/ 1762 w 1762"/>
              <a:gd name="connsiteY6" fmla="*/ 0 h 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 h="4650">
                <a:moveTo>
                  <a:pt x="1762" y="0"/>
                </a:moveTo>
                <a:lnTo>
                  <a:pt x="1352" y="4478"/>
                </a:lnTo>
                <a:cubicBezTo>
                  <a:pt x="1352" y="4558"/>
                  <a:pt x="1309" y="4646"/>
                  <a:pt x="1235" y="4646"/>
                </a:cubicBezTo>
                <a:lnTo>
                  <a:pt x="805" y="4650"/>
                </a:lnTo>
                <a:lnTo>
                  <a:pt x="0" y="4650"/>
                </a:lnTo>
                <a:cubicBezTo>
                  <a:pt x="636" y="4624"/>
                  <a:pt x="747" y="3233"/>
                  <a:pt x="1627" y="616"/>
                </a:cubicBezTo>
                <a:cubicBezTo>
                  <a:pt x="1693" y="350"/>
                  <a:pt x="1714" y="207"/>
                  <a:pt x="1762" y="0"/>
                </a:cubicBezTo>
                <a:close/>
              </a:path>
            </a:pathLst>
          </a:custGeom>
          <a:gradFill>
            <a:gsLst>
              <a:gs pos="0">
                <a:srgbClr val="000000">
                  <a:alpha val="34000"/>
                </a:srgbClr>
              </a:gs>
              <a:gs pos="72000">
                <a:srgbClr val="808080">
                  <a:alpha val="0"/>
                </a:srgbClr>
              </a:gs>
            </a:gsLst>
            <a:lin ang="1080000" scaled="0"/>
          </a:gradFill>
          <a:ln w="3175" cap="flat">
            <a:noFill/>
            <a:prstDash val="solid"/>
            <a:miter/>
          </a:ln>
          <a:effectLst>
            <a:outerShdw blurRad="1028700" dist="38100" dir="8100000" sx="108000" sy="108000" algn="tr" rotWithShape="0">
              <a:srgbClr val="000000">
                <a:alpha val="100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26"/>
          <p:cNvSpPr/>
          <p:nvPr>
            <p:custDataLst>
              <p:tags r:id="rId4"/>
            </p:custDataLst>
          </p:nvPr>
        </p:nvSpPr>
        <p:spPr>
          <a:xfrm flipH="1">
            <a:off x="697230" y="692150"/>
            <a:ext cx="5807710" cy="5469890"/>
          </a:xfrm>
          <a:custGeom>
            <a:avLst/>
            <a:gdLst>
              <a:gd name="connsiteX0" fmla="*/ 629 w 9146"/>
              <a:gd name="connsiteY0" fmla="*/ 0 h 8614"/>
              <a:gd name="connsiteX1" fmla="*/ 8584 w 9146"/>
              <a:gd name="connsiteY1" fmla="*/ 0 h 8614"/>
              <a:gd name="connsiteX2" fmla="*/ 9135 w 9146"/>
              <a:gd name="connsiteY2" fmla="*/ 551 h 8614"/>
              <a:gd name="connsiteX3" fmla="*/ 9146 w 9146"/>
              <a:gd name="connsiteY3" fmla="*/ 1636 h 8614"/>
              <a:gd name="connsiteX4" fmla="*/ 9146 w 9146"/>
              <a:gd name="connsiteY4" fmla="*/ 3251 h 8614"/>
              <a:gd name="connsiteX5" fmla="*/ 9137 w 9146"/>
              <a:gd name="connsiteY5" fmla="*/ 3623 h 8614"/>
              <a:gd name="connsiteX6" fmla="*/ 9121 w 9146"/>
              <a:gd name="connsiteY6" fmla="*/ 3871 h 8614"/>
              <a:gd name="connsiteX7" fmla="*/ 8886 w 9146"/>
              <a:gd name="connsiteY7" fmla="*/ 5206 h 8614"/>
              <a:gd name="connsiteX8" fmla="*/ 7746 w 9146"/>
              <a:gd name="connsiteY8" fmla="*/ 8358 h 8614"/>
              <a:gd name="connsiteX9" fmla="*/ 7356 w 9146"/>
              <a:gd name="connsiteY9" fmla="*/ 8612 h 8614"/>
              <a:gd name="connsiteX10" fmla="*/ 5638 w 9146"/>
              <a:gd name="connsiteY10" fmla="*/ 8612 h 8614"/>
              <a:gd name="connsiteX11" fmla="*/ 4086 w 9146"/>
              <a:gd name="connsiteY11" fmla="*/ 8612 h 8614"/>
              <a:gd name="connsiteX12" fmla="*/ 4086 w 9146"/>
              <a:gd name="connsiteY12" fmla="*/ 8614 h 8614"/>
              <a:gd name="connsiteX13" fmla="*/ 3047 w 9146"/>
              <a:gd name="connsiteY13" fmla="*/ 8614 h 8614"/>
              <a:gd name="connsiteX14" fmla="*/ 3047 w 9146"/>
              <a:gd name="connsiteY14" fmla="*/ 8612 h 8614"/>
              <a:gd name="connsiteX15" fmla="*/ 1050 w 9146"/>
              <a:gd name="connsiteY15" fmla="*/ 8612 h 8614"/>
              <a:gd name="connsiteX16" fmla="*/ 1050 w 9146"/>
              <a:gd name="connsiteY16" fmla="*/ 8613 h 8614"/>
              <a:gd name="connsiteX17" fmla="*/ 0 w 9146"/>
              <a:gd name="connsiteY17" fmla="*/ 8613 h 8614"/>
              <a:gd name="connsiteX18" fmla="*/ 0 w 9146"/>
              <a:gd name="connsiteY18" fmla="*/ 6 h 8614"/>
              <a:gd name="connsiteX19" fmla="*/ 629 w 9146"/>
              <a:gd name="connsiteY19" fmla="*/ 6 h 8614"/>
              <a:gd name="connsiteX20" fmla="*/ 629 w 9146"/>
              <a:gd name="connsiteY20" fmla="*/ 0 h 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6" h="8614">
                <a:moveTo>
                  <a:pt x="0" y="0"/>
                </a:moveTo>
                <a:lnTo>
                  <a:pt x="629" y="0"/>
                </a:lnTo>
                <a:lnTo>
                  <a:pt x="789" y="0"/>
                </a:lnTo>
                <a:lnTo>
                  <a:pt x="8584" y="0"/>
                </a:lnTo>
                <a:cubicBezTo>
                  <a:pt x="8888" y="0"/>
                  <a:pt x="9135" y="247"/>
                  <a:pt x="9135" y="551"/>
                </a:cubicBezTo>
                <a:lnTo>
                  <a:pt x="9146" y="1636"/>
                </a:lnTo>
                <a:lnTo>
                  <a:pt x="9146" y="3251"/>
                </a:lnTo>
                <a:cubicBezTo>
                  <a:pt x="9146" y="3375"/>
                  <a:pt x="9143" y="3499"/>
                  <a:pt x="9137" y="3623"/>
                </a:cubicBezTo>
                <a:lnTo>
                  <a:pt x="9121" y="3871"/>
                </a:lnTo>
                <a:cubicBezTo>
                  <a:pt x="9084" y="4323"/>
                  <a:pt x="9005" y="4770"/>
                  <a:pt x="8886" y="5206"/>
                </a:cubicBezTo>
                <a:cubicBezTo>
                  <a:pt x="8427" y="6880"/>
                  <a:pt x="7967" y="7915"/>
                  <a:pt x="7746" y="8358"/>
                </a:cubicBezTo>
                <a:cubicBezTo>
                  <a:pt x="7668" y="8515"/>
                  <a:pt x="7518" y="8612"/>
                  <a:pt x="7356" y="8612"/>
                </a:cubicBezTo>
                <a:lnTo>
                  <a:pt x="5638" y="8612"/>
                </a:lnTo>
                <a:lnTo>
                  <a:pt x="4086" y="8612"/>
                </a:lnTo>
                <a:lnTo>
                  <a:pt x="4086" y="8614"/>
                </a:lnTo>
                <a:lnTo>
                  <a:pt x="3047" y="8614"/>
                </a:lnTo>
                <a:lnTo>
                  <a:pt x="3047" y="8612"/>
                </a:lnTo>
                <a:lnTo>
                  <a:pt x="1050" y="8612"/>
                </a:lnTo>
                <a:lnTo>
                  <a:pt x="1050" y="8613"/>
                </a:lnTo>
                <a:lnTo>
                  <a:pt x="0" y="8613"/>
                </a:lnTo>
                <a:lnTo>
                  <a:pt x="0" y="1698"/>
                </a:lnTo>
                <a:lnTo>
                  <a:pt x="0" y="6"/>
                </a:lnTo>
                <a:lnTo>
                  <a:pt x="0" y="0"/>
                </a:lnTo>
                <a:close/>
              </a:path>
            </a:pathLst>
          </a:custGeom>
          <a:solidFill>
            <a:srgbClr val="FFFFFF"/>
          </a:solidFill>
          <a:ln w="3175">
            <a:noFill/>
          </a:ln>
          <a:effectLst>
            <a:outerShdw blurRad="177800" sx="102000" sy="102000" algn="ctr" rotWithShape="0">
              <a:srgbClr val="000000">
                <a:alpha val="5000"/>
              </a:srgb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 name="任意多边形 3"/>
          <p:cNvSpPr/>
          <p:nvPr>
            <p:custDataLst>
              <p:tags r:id="rId5"/>
            </p:custDataLst>
          </p:nvPr>
        </p:nvSpPr>
        <p:spPr>
          <a:xfrm flipH="1">
            <a:off x="697230" y="695325"/>
            <a:ext cx="5801360" cy="5469890"/>
          </a:xfrm>
          <a:custGeom>
            <a:avLst/>
            <a:gdLst>
              <a:gd name="connsiteX0" fmla="*/ 619 w 9136"/>
              <a:gd name="connsiteY0" fmla="*/ 0 h 8614"/>
              <a:gd name="connsiteX1" fmla="*/ 8574 w 9136"/>
              <a:gd name="connsiteY1" fmla="*/ 0 h 8614"/>
              <a:gd name="connsiteX2" fmla="*/ 9125 w 9136"/>
              <a:gd name="connsiteY2" fmla="*/ 551 h 8614"/>
              <a:gd name="connsiteX3" fmla="*/ 9136 w 9136"/>
              <a:gd name="connsiteY3" fmla="*/ 1636 h 8614"/>
              <a:gd name="connsiteX4" fmla="*/ 9136 w 9136"/>
              <a:gd name="connsiteY4" fmla="*/ 3251 h 8614"/>
              <a:gd name="connsiteX5" fmla="*/ 9127 w 9136"/>
              <a:gd name="connsiteY5" fmla="*/ 3623 h 8614"/>
              <a:gd name="connsiteX6" fmla="*/ 9111 w 9136"/>
              <a:gd name="connsiteY6" fmla="*/ 3871 h 8614"/>
              <a:gd name="connsiteX7" fmla="*/ 8876 w 9136"/>
              <a:gd name="connsiteY7" fmla="*/ 5206 h 8614"/>
              <a:gd name="connsiteX8" fmla="*/ 7736 w 9136"/>
              <a:gd name="connsiteY8" fmla="*/ 8358 h 8614"/>
              <a:gd name="connsiteX9" fmla="*/ 7346 w 9136"/>
              <a:gd name="connsiteY9" fmla="*/ 8612 h 8614"/>
              <a:gd name="connsiteX10" fmla="*/ 5628 w 9136"/>
              <a:gd name="connsiteY10" fmla="*/ 8612 h 8614"/>
              <a:gd name="connsiteX11" fmla="*/ 4076 w 9136"/>
              <a:gd name="connsiteY11" fmla="*/ 8612 h 8614"/>
              <a:gd name="connsiteX12" fmla="*/ 4076 w 9136"/>
              <a:gd name="connsiteY12" fmla="*/ 8614 h 8614"/>
              <a:gd name="connsiteX13" fmla="*/ 3037 w 9136"/>
              <a:gd name="connsiteY13" fmla="*/ 8614 h 8614"/>
              <a:gd name="connsiteX14" fmla="*/ 3037 w 9136"/>
              <a:gd name="connsiteY14" fmla="*/ 8612 h 8614"/>
              <a:gd name="connsiteX15" fmla="*/ 1051 w 9136"/>
              <a:gd name="connsiteY15" fmla="*/ 8612 h 8614"/>
              <a:gd name="connsiteX16" fmla="*/ 1051 w 9136"/>
              <a:gd name="connsiteY16" fmla="*/ 8613 h 8614"/>
              <a:gd name="connsiteX17" fmla="*/ 0 w 9136"/>
              <a:gd name="connsiteY17" fmla="*/ 8613 h 8614"/>
              <a:gd name="connsiteX18" fmla="*/ 0 w 9136"/>
              <a:gd name="connsiteY18" fmla="*/ 6 h 8614"/>
              <a:gd name="connsiteX19" fmla="*/ 619 w 9136"/>
              <a:gd name="connsiteY19" fmla="*/ 6 h 8614"/>
              <a:gd name="connsiteX20" fmla="*/ 619 w 9136"/>
              <a:gd name="connsiteY20" fmla="*/ 0 h 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36" h="8614">
                <a:moveTo>
                  <a:pt x="619" y="0"/>
                </a:moveTo>
                <a:lnTo>
                  <a:pt x="8574" y="0"/>
                </a:lnTo>
                <a:cubicBezTo>
                  <a:pt x="8878" y="0"/>
                  <a:pt x="9125" y="247"/>
                  <a:pt x="9125" y="551"/>
                </a:cubicBezTo>
                <a:lnTo>
                  <a:pt x="9136" y="1636"/>
                </a:lnTo>
                <a:lnTo>
                  <a:pt x="9136" y="3251"/>
                </a:lnTo>
                <a:cubicBezTo>
                  <a:pt x="9136" y="3375"/>
                  <a:pt x="9133" y="3499"/>
                  <a:pt x="9127" y="3623"/>
                </a:cubicBezTo>
                <a:lnTo>
                  <a:pt x="9111" y="3871"/>
                </a:lnTo>
                <a:cubicBezTo>
                  <a:pt x="9074" y="4323"/>
                  <a:pt x="8995" y="4770"/>
                  <a:pt x="8876" y="5206"/>
                </a:cubicBezTo>
                <a:cubicBezTo>
                  <a:pt x="8417" y="6880"/>
                  <a:pt x="7957" y="7915"/>
                  <a:pt x="7736" y="8358"/>
                </a:cubicBezTo>
                <a:cubicBezTo>
                  <a:pt x="7658" y="8515"/>
                  <a:pt x="7508" y="8612"/>
                  <a:pt x="7346" y="8612"/>
                </a:cubicBezTo>
                <a:lnTo>
                  <a:pt x="5628" y="8612"/>
                </a:lnTo>
                <a:lnTo>
                  <a:pt x="4076" y="8612"/>
                </a:lnTo>
                <a:lnTo>
                  <a:pt x="4076" y="8614"/>
                </a:lnTo>
                <a:lnTo>
                  <a:pt x="3037" y="8614"/>
                </a:lnTo>
                <a:lnTo>
                  <a:pt x="3037" y="8612"/>
                </a:lnTo>
                <a:lnTo>
                  <a:pt x="1051" y="8612"/>
                </a:lnTo>
                <a:lnTo>
                  <a:pt x="1051" y="8613"/>
                </a:lnTo>
                <a:lnTo>
                  <a:pt x="0" y="8613"/>
                </a:lnTo>
                <a:lnTo>
                  <a:pt x="0" y="6"/>
                </a:lnTo>
                <a:lnTo>
                  <a:pt x="619" y="6"/>
                </a:lnTo>
                <a:lnTo>
                  <a:pt x="619" y="0"/>
                </a:lnTo>
                <a:close/>
              </a:path>
            </a:pathLst>
          </a:custGeom>
          <a:gradFill>
            <a:gsLst>
              <a:gs pos="79000">
                <a:srgbClr val="FFFFFF">
                  <a:alpha val="46000"/>
                </a:srgbClr>
              </a:gs>
              <a:gs pos="100000">
                <a:schemeClr val="tx1">
                  <a:lumMod val="50000"/>
                  <a:lumOff val="50000"/>
                  <a:alpha val="0"/>
                </a:schemeClr>
              </a:gs>
            </a:gsLst>
            <a:lin ang="1800000" scaled="0"/>
          </a:gradFill>
          <a:ln w="3175">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ym typeface="+mn-ea"/>
            </a:endParaRPr>
          </a:p>
        </p:txBody>
      </p:sp>
      <p:sp>
        <p:nvSpPr>
          <p:cNvPr id="49" name="标题 48"/>
          <p:cNvSpPr>
            <a:spLocks noGrp="1"/>
          </p:cNvSpPr>
          <p:nvPr>
            <p:ph type="title"/>
            <p:custDataLst>
              <p:tags r:id="rId6"/>
            </p:custDataLst>
          </p:nvPr>
        </p:nvSpPr>
        <p:spPr>
          <a:xfrm>
            <a:off x="1640840" y="1714500"/>
            <a:ext cx="4189095" cy="1319530"/>
          </a:xfrm>
        </p:spPr>
        <p:txBody>
          <a:bodyPr>
            <a:normAutofit/>
          </a:bodyPr>
          <a:lstStyle/>
          <a:p>
            <a:pPr marL="0" indent="0" fontAlgn="auto">
              <a:lnSpc>
                <a:spcPct val="100000"/>
              </a:lnSpc>
            </a:pPr>
            <a:r>
              <a:rPr lang="zh-CN" altLang="en-US" sz="4000">
                <a:solidFill>
                  <a:srgbClr val="000000"/>
                </a:solidFill>
              </a:rPr>
              <a:t>散热风扇的控制方式 限流电阻式</a:t>
            </a:r>
            <a:endParaRPr lang="zh-CN" altLang="en-US" sz="4000">
              <a:solidFill>
                <a:srgbClr val="000000"/>
              </a:solidFill>
            </a:endParaRPr>
          </a:p>
        </p:txBody>
      </p:sp>
      <p:sp>
        <p:nvSpPr>
          <p:cNvPr id="2" name="图形 64"/>
          <p:cNvSpPr/>
          <p:nvPr>
            <p:custDataLst>
              <p:tags r:id="rId7"/>
            </p:custDataLst>
          </p:nvPr>
        </p:nvSpPr>
        <p:spPr>
          <a:xfrm rot="60000" flipH="1">
            <a:off x="761994" y="3686823"/>
            <a:ext cx="1134314" cy="2283527"/>
          </a:xfrm>
          <a:custGeom>
            <a:avLst/>
            <a:gdLst>
              <a:gd name="connsiteX0" fmla="*/ 1786 w 1786"/>
              <a:gd name="connsiteY0" fmla="*/ 0 h 3596"/>
              <a:gd name="connsiteX1" fmla="*/ 337 w 1786"/>
              <a:gd name="connsiteY1" fmla="*/ 2185 h 3596"/>
              <a:gd name="connsiteX2" fmla="*/ 26 w 1786"/>
              <a:gd name="connsiteY2" fmla="*/ 2517 h 3596"/>
              <a:gd name="connsiteX3" fmla="*/ 240 w 1786"/>
              <a:gd name="connsiteY3" fmla="*/ 3146 h 3596"/>
              <a:gd name="connsiteX4" fmla="*/ 360 w 1786"/>
              <a:gd name="connsiteY4" fmla="*/ 3280 h 3596"/>
              <a:gd name="connsiteX5" fmla="*/ 495 w 1786"/>
              <a:gd name="connsiteY5" fmla="*/ 3588 h 3596"/>
              <a:gd name="connsiteX6" fmla="*/ 1786 w 1786"/>
              <a:gd name="connsiteY6" fmla="*/ 0 h 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6" h="3596">
                <a:moveTo>
                  <a:pt x="1786" y="0"/>
                </a:moveTo>
                <a:cubicBezTo>
                  <a:pt x="1626" y="617"/>
                  <a:pt x="986" y="1602"/>
                  <a:pt x="337" y="2185"/>
                </a:cubicBezTo>
                <a:cubicBezTo>
                  <a:pt x="240" y="2259"/>
                  <a:pt x="79" y="2400"/>
                  <a:pt x="26" y="2517"/>
                </a:cubicBezTo>
                <a:cubicBezTo>
                  <a:pt x="-32" y="2684"/>
                  <a:pt x="-8" y="2899"/>
                  <a:pt x="240" y="3146"/>
                </a:cubicBezTo>
                <a:cubicBezTo>
                  <a:pt x="283" y="3188"/>
                  <a:pt x="324" y="3232"/>
                  <a:pt x="360" y="3280"/>
                </a:cubicBezTo>
                <a:cubicBezTo>
                  <a:pt x="429" y="3364"/>
                  <a:pt x="507" y="3491"/>
                  <a:pt x="495" y="3588"/>
                </a:cubicBezTo>
                <a:cubicBezTo>
                  <a:pt x="481" y="3747"/>
                  <a:pt x="1460" y="1532"/>
                  <a:pt x="1786" y="0"/>
                </a:cubicBezTo>
                <a:close/>
              </a:path>
            </a:pathLst>
          </a:custGeom>
          <a:gradFill flip="none" rotWithShape="1">
            <a:gsLst>
              <a:gs pos="50000">
                <a:schemeClr val="bg2"/>
              </a:gs>
              <a:gs pos="100000">
                <a:schemeClr val="tx1">
                  <a:lumMod val="55000"/>
                  <a:lumOff val="45000"/>
                </a:schemeClr>
              </a:gs>
            </a:gsLst>
            <a:lin ang="1800000" scaled="0"/>
            <a:tileRect/>
          </a:gradFill>
          <a:ln w="3175" cap="flat">
            <a:noFill/>
            <a:prstDash val="solid"/>
            <a:miter/>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圆角矩形 5"/>
          <p:cNvSpPr/>
          <p:nvPr>
            <p:custDataLst>
              <p:tags r:id="rId8"/>
            </p:custDataLst>
          </p:nvPr>
        </p:nvSpPr>
        <p:spPr>
          <a:xfrm>
            <a:off x="1647190" y="3253740"/>
            <a:ext cx="881380" cy="50400"/>
          </a:xfrm>
          <a:prstGeom prst="roundRect">
            <a:avLst>
              <a:gd name="adj" fmla="val 50000"/>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custDataLst>
              <p:tags r:id="rId9"/>
            </p:custDataLst>
          </p:nvPr>
        </p:nvSpPr>
        <p:spPr>
          <a:xfrm>
            <a:off x="1549400" y="3471545"/>
            <a:ext cx="4455795" cy="930910"/>
          </a:xfrm>
          <a:prstGeom prst="rect">
            <a:avLst/>
          </a:prstGeom>
          <a:noFill/>
        </p:spPr>
        <p:txBody>
          <a:bodyPr wrap="square" rtlCol="0">
            <a:normAutofit fontScale="80000"/>
          </a:bodyPr>
          <a:lstStyle/>
          <a:p>
            <a:pPr indent="0" fontAlgn="auto">
              <a:lnSpc>
                <a:spcPct val="130000"/>
              </a:lnSpc>
            </a:pPr>
            <a:r>
              <a:rPr lang="zh-CN" altLang="en-US" sz="1600">
                <a:solidFill>
                  <a:srgbClr val="262626"/>
                </a:solidFill>
              </a:rPr>
              <a:t>在风扇的电路中串联一个电阻,  此电阻起到限流作用,  以此实现风扇的低速运转。当需要高速运转时,  则跨过限流电阻直接给电机供电。电机的供电电路依然有继电器进行控制。</a:t>
            </a:r>
            <a:endParaRPr lang="zh-CN" altLang="en-US" sz="1600">
              <a:solidFill>
                <a:srgbClr val="262626"/>
              </a:solidFill>
            </a:endParaRPr>
          </a:p>
        </p:txBody>
      </p:sp>
    </p:spTree>
    <p:custDataLst>
      <p:tags r:id="rId1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609603" y="609603"/>
            <a:ext cx="11112502" cy="761997"/>
          </a:xfrm>
          <a:noFill/>
        </p:spPr>
        <p:txBody>
          <a:bodyPr lIns="0" tIns="0" rIns="0" bIns="0" anchor="t">
            <a:noAutofit/>
          </a:bodyPr>
          <a:p>
            <a:pPr algn="l">
              <a:lnSpc>
                <a:spcPct val="114000"/>
              </a:lnSpc>
            </a:pPr>
            <a:r>
              <a:rPr lang="zh-CN" altLang="en-US" sz="4400">
                <a:solidFill>
                  <a:schemeClr val="tx1"/>
                </a:solidFill>
                <a:latin typeface="Microsoft YaHei UI" panose="020B0503020204020204" charset="-122"/>
                <a:ea typeface="Microsoft YaHei UI" panose="020B0503020204020204" charset="-122"/>
              </a:rPr>
              <a:t>蒸发箱与鼓风机</a:t>
            </a:r>
            <a:endParaRPr lang="zh-CN" altLang="en-US" sz="4400">
              <a:solidFill>
                <a:schemeClr val="tx1"/>
              </a:solidFill>
              <a:latin typeface="Microsoft YaHei UI" panose="020B0503020204020204" charset="-122"/>
              <a:ea typeface="Microsoft YaHei UI" panose="020B0503020204020204" charset="-122"/>
            </a:endParaRPr>
          </a:p>
        </p:txBody>
      </p:sp>
      <p:sp>
        <p:nvSpPr>
          <p:cNvPr id="3" name="矩形 2"/>
          <p:cNvSpPr/>
          <p:nvPr>
            <p:custDataLst>
              <p:tags r:id="rId2"/>
            </p:custDataLst>
          </p:nvPr>
        </p:nvSpPr>
        <p:spPr>
          <a:xfrm>
            <a:off x="177796" y="622304"/>
            <a:ext cx="177800" cy="736600"/>
          </a:xfrm>
          <a:prstGeom prst="rect">
            <a:avLst/>
          </a:prstGeom>
          <a:solidFill>
            <a:schemeClr val="bg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矩形 3"/>
          <p:cNvSpPr/>
          <p:nvPr>
            <p:custDataLst>
              <p:tags r:id="rId3"/>
            </p:custDataLst>
          </p:nvPr>
        </p:nvSpPr>
        <p:spPr>
          <a:xfrm>
            <a:off x="0" y="622304"/>
            <a:ext cx="177165" cy="736600"/>
          </a:xfrm>
          <a:prstGeom prst="rect">
            <a:avLst/>
          </a:prstGeom>
          <a:solidFill>
            <a:schemeClr val="accent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任意多边形 4"/>
          <p:cNvSpPr/>
          <p:nvPr>
            <p:custDataLst>
              <p:tags r:id="rId4"/>
            </p:custDataLst>
          </p:nvPr>
        </p:nvSpPr>
        <p:spPr>
          <a:xfrm>
            <a:off x="11582403" y="5842001"/>
            <a:ext cx="609600" cy="914400"/>
          </a:xfrm>
          <a:custGeom>
            <a:avLst/>
            <a:gdLst>
              <a:gd name="connisteX0" fmla="*/ 0 w 8466"/>
              <a:gd name="connsiteY0" fmla="*/ 0 h 12700"/>
              <a:gd name="connisteX1" fmla="*/ 609603 w 8466"/>
              <a:gd name="connsiteY1" fmla="*/ 0 h 12700"/>
              <a:gd name="connisteX2" fmla="*/ 609603 w 8466"/>
              <a:gd name="connsiteY2" fmla="*/ 914400 h 12700"/>
              <a:gd name="connisteX3" fmla="*/ 0 w 8466"/>
              <a:gd name="connsiteY3" fmla="*/ 914400 h 12700"/>
              <a:gd name="connisteX4" fmla="*/ 0 w 8466"/>
              <a:gd name="connsiteY4" fmla="*/ 0 h 12700"/>
            </a:gdLst>
            <a:ahLst/>
            <a:cxnLst>
              <a:cxn ang="0">
                <a:pos x="connisteX0" y="connsiteY0"/>
              </a:cxn>
              <a:cxn ang="0">
                <a:pos x="connisteX1" y="connsiteY1"/>
              </a:cxn>
              <a:cxn ang="0">
                <a:pos x="connisteX2" y="connsiteY2"/>
              </a:cxn>
              <a:cxn ang="0">
                <a:pos x="connisteX3" y="connsiteY3"/>
              </a:cxn>
              <a:cxn ang="0">
                <a:pos x="connisteX4" y="connsiteY4"/>
              </a:cxn>
            </a:cxnLst>
            <a:pathLst>
              <a:path w="609603" h="914400">
                <a:moveTo>
                  <a:pt x="0" y="0"/>
                </a:moveTo>
                <a:lnTo>
                  <a:pt x="609603" y="0"/>
                </a:lnTo>
                <a:lnTo>
                  <a:pt x="609603" y="914400"/>
                </a:lnTo>
                <a:lnTo>
                  <a:pt x="0" y="914400"/>
                </a:lnTo>
                <a:lnTo>
                  <a:pt x="0" y="0"/>
                </a:lnTo>
                <a:close/>
              </a:path>
            </a:pathLst>
          </a:custGeom>
          <a:solidFill>
            <a:schemeClr val="accent4"/>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6" name="图片 5"/>
          <p:cNvPicPr/>
          <p:nvPr>
            <p:custDataLst>
              <p:tags r:id="rId5"/>
            </p:custDataLst>
          </p:nvPr>
        </p:nvPicPr>
        <p:blipFill>
          <a:blip r:embed="rId6"/>
          <a:stretch>
            <a:fillRect/>
          </a:stretch>
        </p:blipFill>
        <p:spPr>
          <a:xfrm>
            <a:off x="11201400" y="5587365"/>
            <a:ext cx="838200" cy="965835"/>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pic>
        <p:nvPicPr>
          <p:cNvPr id="10" name="图片 9"/>
          <p:cNvPicPr>
            <a:picLocks noChangeAspect="1"/>
          </p:cNvPicPr>
          <p:nvPr/>
        </p:nvPicPr>
        <p:blipFill>
          <a:blip r:embed="rId7"/>
          <a:stretch>
            <a:fillRect/>
          </a:stretch>
        </p:blipFill>
        <p:spPr>
          <a:xfrm>
            <a:off x="852170" y="2047240"/>
            <a:ext cx="4925060" cy="3328670"/>
          </a:xfrm>
          <a:prstGeom prst="rect">
            <a:avLst/>
          </a:prstGeom>
        </p:spPr>
      </p:pic>
      <p:pic>
        <p:nvPicPr>
          <p:cNvPr id="11" name="图片 10"/>
          <p:cNvPicPr>
            <a:picLocks noChangeAspect="1"/>
          </p:cNvPicPr>
          <p:nvPr/>
        </p:nvPicPr>
        <p:blipFill>
          <a:blip r:embed="rId8"/>
          <a:stretch>
            <a:fillRect/>
          </a:stretch>
        </p:blipFill>
        <p:spPr>
          <a:xfrm>
            <a:off x="5958205" y="1481455"/>
            <a:ext cx="5838190" cy="389445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456635"/>
            <a:ext cx="10969200" cy="705600"/>
          </a:xfrm>
          <a:ln>
            <a:solidFill>
              <a:schemeClr val="accent1"/>
            </a:solidFill>
          </a:ln>
        </p:spPr>
        <p:txBody>
          <a:bodyPr/>
          <a:p>
            <a:r>
              <a:rPr lang="en-US" altLang="zh-CN"/>
              <a:t> </a:t>
            </a:r>
            <a:r>
              <a:rPr lang="zh-CN" altLang="en-US"/>
              <a:t>鼓风机的调速</a:t>
            </a:r>
            <a:r>
              <a:rPr lang="zh-CN" altLang="en-US" sz="1800"/>
              <a:t>串联电阻有级调速法</a:t>
            </a:r>
            <a:endParaRPr lang="zh-CN" altLang="en-US" sz="1800"/>
          </a:p>
        </p:txBody>
      </p:sp>
      <p:pic>
        <p:nvPicPr>
          <p:cNvPr id="3" name="图片 2"/>
          <p:cNvPicPr>
            <a:picLocks noChangeAspect="1"/>
          </p:cNvPicPr>
          <p:nvPr/>
        </p:nvPicPr>
        <p:blipFill>
          <a:blip r:embed="rId1"/>
          <a:stretch>
            <a:fillRect/>
          </a:stretch>
        </p:blipFill>
        <p:spPr>
          <a:xfrm>
            <a:off x="547370" y="2649220"/>
            <a:ext cx="4479925" cy="3085465"/>
          </a:xfrm>
          <a:prstGeom prst="rect">
            <a:avLst/>
          </a:prstGeom>
        </p:spPr>
      </p:pic>
      <p:sp>
        <p:nvSpPr>
          <p:cNvPr id="4" name="文本框 3"/>
          <p:cNvSpPr txBox="1"/>
          <p:nvPr/>
        </p:nvSpPr>
        <p:spPr>
          <a:xfrm>
            <a:off x="608330" y="1396365"/>
            <a:ext cx="10827385" cy="645160"/>
          </a:xfrm>
          <a:prstGeom prst="rect">
            <a:avLst/>
          </a:prstGeom>
          <a:noFill/>
        </p:spPr>
        <p:txBody>
          <a:bodyPr wrap="square" rtlCol="0" anchor="t">
            <a:spAutoFit/>
          </a:bodyPr>
          <a:p>
            <a:r>
              <a:rPr lang="zh-CN" altLang="en-US"/>
              <a:t>所谓串联电阻有级调速方法</a:t>
            </a:r>
            <a:r>
              <a:rPr lang="en-US" altLang="zh-CN"/>
              <a:t>,  </a:t>
            </a:r>
            <a:r>
              <a:rPr lang="zh-CN" altLang="en-US"/>
              <a:t>是指在鼓风机电路中</a:t>
            </a:r>
            <a:r>
              <a:rPr lang="en-US" altLang="zh-CN"/>
              <a:t>,   </a:t>
            </a:r>
            <a:r>
              <a:rPr lang="zh-CN" altLang="en-US"/>
              <a:t>串接一个变阻器</a:t>
            </a:r>
            <a:r>
              <a:rPr lang="en-US" altLang="zh-CN"/>
              <a:t>,  </a:t>
            </a:r>
            <a:r>
              <a:rPr lang="zh-CN" altLang="en-US"/>
              <a:t>亦称调速电阻</a:t>
            </a:r>
            <a:r>
              <a:rPr lang="en-US" altLang="zh-CN"/>
              <a:t>,   </a:t>
            </a:r>
            <a:r>
              <a:rPr lang="zh-CN" altLang="en-US"/>
              <a:t>通过鼓风机开关改变鼓风机驱动电路的电</a:t>
            </a:r>
            <a:r>
              <a:rPr lang="en-US" altLang="zh-CN"/>
              <a:t> </a:t>
            </a:r>
            <a:r>
              <a:rPr lang="zh-CN" altLang="en-US"/>
              <a:t>阻值来控制鼓风机转速</a:t>
            </a:r>
            <a:endParaRPr lang="zh-CN" altLang="en-US"/>
          </a:p>
        </p:txBody>
      </p:sp>
      <p:pic>
        <p:nvPicPr>
          <p:cNvPr id="5" name="图片 4"/>
          <p:cNvPicPr>
            <a:picLocks noChangeAspect="1"/>
          </p:cNvPicPr>
          <p:nvPr/>
        </p:nvPicPr>
        <p:blipFill>
          <a:blip r:embed="rId2"/>
          <a:stretch>
            <a:fillRect/>
          </a:stretch>
        </p:blipFill>
        <p:spPr>
          <a:xfrm>
            <a:off x="5258435" y="2649220"/>
            <a:ext cx="6381750" cy="2876550"/>
          </a:xfrm>
          <a:prstGeom prst="rect">
            <a:avLst/>
          </a:prstGeom>
        </p:spPr>
      </p:pic>
      <p:sp>
        <p:nvSpPr>
          <p:cNvPr id="6" name="矩形 5"/>
          <p:cNvSpPr/>
          <p:nvPr>
            <p:custDataLst>
              <p:tags r:id="rId3"/>
            </p:custDataLst>
          </p:nvPr>
        </p:nvSpPr>
        <p:spPr>
          <a:xfrm>
            <a:off x="177796" y="622304"/>
            <a:ext cx="177800" cy="736600"/>
          </a:xfrm>
          <a:prstGeom prst="rect">
            <a:avLst/>
          </a:prstGeom>
          <a:solidFill>
            <a:schemeClr val="bg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custDataLst>
              <p:tags r:id="rId4"/>
            </p:custDataLst>
          </p:nvPr>
        </p:nvSpPr>
        <p:spPr>
          <a:xfrm>
            <a:off x="0" y="622304"/>
            <a:ext cx="177165" cy="736600"/>
          </a:xfrm>
          <a:prstGeom prst="rect">
            <a:avLst/>
          </a:prstGeom>
          <a:solidFill>
            <a:schemeClr val="accent2"/>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BEAUTIFY_FLAG" val="#wm#"/>
  <p:tag name="KSO_WM_UNIT_INDEX" val="1"/>
  <p:tag name="KSO_WM_UNIT_TYPE" val="i"/>
</p:tagLst>
</file>

<file path=ppt/tags/tag134.xml><?xml version="1.0" encoding="utf-8"?>
<p:tagLst xmlns:p="http://schemas.openxmlformats.org/presentationml/2006/main">
  <p:tag name="KSO_WM_BEAUTIFY_FLAG" val="#wm#"/>
  <p:tag name="KSO_WM_UNIT_INDEX" val="2"/>
  <p:tag name="KSO_WM_UNIT_TYPE" val="i"/>
</p:tagLst>
</file>

<file path=ppt/tags/tag135.xml><?xml version="1.0" encoding="utf-8"?>
<p:tagLst xmlns:p="http://schemas.openxmlformats.org/presentationml/2006/main">
  <p:tag name="KSO_WM_BEAUTIFY_FLAG" val="#wm#"/>
  <p:tag name="KSO_WM_UNIT_INDEX" val="3"/>
  <p:tag name="KSO_WM_UNIT_TYPE" val="i"/>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BEAUTIFY_FLAG" val="#wm#"/>
  <p:tag name="KSO_WM_UNIT_INDEX" val="1"/>
  <p:tag name="KSO_WM_UNIT_TYPE" val="b"/>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UNIT_INDEX" val="1"/>
  <p:tag name="KSO_WM_UNIT_TYPE" val="a"/>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 name="KSO_WM_TEMPLATE_STYLE_ID" val="149b4e41b2d652bb"/>
</p:tagLst>
</file>

<file path=ppt/tags/tag147.xml><?xml version="1.0" encoding="utf-8"?>
<p:tagLst xmlns:p="http://schemas.openxmlformats.org/presentationml/2006/main">
  <p:tag name="KSO_WM_BEAUTIFY_FLAG" val="#wm#"/>
  <p:tag name="KSO_WM_UNIT_INDEX" val="1"/>
  <p:tag name="KSO_WM_UNIT_TYPE" val="a"/>
</p:tagLst>
</file>

<file path=ppt/tags/tag148.xml><?xml version="1.0" encoding="utf-8"?>
<p:tagLst xmlns:p="http://schemas.openxmlformats.org/presentationml/2006/main">
  <p:tag name="KSO_WM_FIGMA_LIMIT" val=""/>
  <p:tag name="KSO_WM_FIGMA_SLIDE_GROUP" val="1"/>
  <p:tag name="KSO_WM_SLIDE_TYPE" val="title"/>
  <p:tag name="KSO_WM_TEMPLATE_SUBCATEGORY" val="29"/>
  <p:tag name="KSO_WM_TEMPLATE_FIGMA_ID" val="149b4e41b2d652bb"/>
</p:tagLst>
</file>

<file path=ppt/tags/tag149.xml><?xml version="1.0" encoding="utf-8"?>
<p:tagLst xmlns:p="http://schemas.openxmlformats.org/presentationml/2006/main">
  <p:tag name="KSO_WM_BEAUTIFY_FLAG" val="#wm#"/>
  <p:tag name="KSO_WM_UNIT_INDEX" val="1"/>
  <p:tag name="KSO_WM_UNIT_TYPE" val="a"/>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FIGMA_LIMIT" val=""/>
  <p:tag name="KSO_WM_FIGMA_SLIDE_GROUP" val="1"/>
  <p:tag name="KSO_WM_SLIDE_TYPE" val="title"/>
  <p:tag name="KSO_WM_TEMPLATE_SUBCATEGORY" val="29"/>
  <p:tag name="KSO_WM_TEMPLATE_FIGMA_ID" val="149b4e41b2d652bb"/>
</p:tagLst>
</file>

<file path=ppt/tags/tag151.xml><?xml version="1.0" encoding="utf-8"?>
<p:tagLst xmlns:p="http://schemas.openxmlformats.org/presentationml/2006/main">
  <p:tag name="KSO_WM_BEAUTIFY_FLAG" val="#wm#"/>
  <p:tag name="KSO_WM_UNIT_INDEX" val="1"/>
  <p:tag name="KSO_WM_UNIT_TYPE" val="a"/>
</p:tagLst>
</file>

<file path=ppt/tags/tag152.xml><?xml version="1.0" encoding="utf-8"?>
<p:tagLst xmlns:p="http://schemas.openxmlformats.org/presentationml/2006/main">
  <p:tag name="KSO_WM_BEAUTIFY_FLAG" val="#wm#"/>
  <p:tag name="KSO_WM_UNIT_INDEX" val="1"/>
  <p:tag name="KSO_WM_UNIT_TYPE" val="b"/>
</p:tagLst>
</file>

<file path=ppt/tags/tag153.xml><?xml version="1.0" encoding="utf-8"?>
<p:tagLst xmlns:p="http://schemas.openxmlformats.org/presentationml/2006/main">
  <p:tag name="KSO_WM_BEAUTIFY_FLAG" val="#wm#"/>
  <p:tag name="KSO_WM_DIAGRAM_GROUP_CODE" val="1"/>
  <p:tag name="KSO_WM_UNIT_INDEX" val="1_1_1"/>
  <p:tag name="KSO_WM_UNIT_SUBTYPE" val="d"/>
  <p:tag name="KSO_WM_UNIT_TYPE" val="l_h_i"/>
  <p:tag name="KSO_WM_SLIDE_FIGMA_DIAGRAM" val="1"/>
</p:tagLst>
</file>

<file path=ppt/tags/tag154.xml><?xml version="1.0" encoding="utf-8"?>
<p:tagLst xmlns:p="http://schemas.openxmlformats.org/presentationml/2006/main">
  <p:tag name="KSO_WM_BEAUTIFY_FLAG" val="#wm#"/>
  <p:tag name="KSO_WM_DIAGRAM_GROUP_CODE" val="1"/>
  <p:tag name="KSO_WM_UNIT_INDEX" val="1_1_2"/>
  <p:tag name="KSO_WM_UNIT_TYPE" val="l_h_i"/>
  <p:tag name="KSO_WM_SLIDE_FIGMA_DIAGRAM" val="1"/>
</p:tagLst>
</file>

<file path=ppt/tags/tag155.xml><?xml version="1.0" encoding="utf-8"?>
<p:tagLst xmlns:p="http://schemas.openxmlformats.org/presentationml/2006/main">
  <p:tag name="KSO_WM_BEAUTIFY_FLAG" val="#wm#"/>
  <p:tag name="KSO_WM_DIAGRAM_GROUP_CODE" val="1"/>
  <p:tag name="KSO_WM_UNIT_INDEX" val="1_1_1"/>
  <p:tag name="KSO_WM_UNIT_PRESET_TEXT" val="单击此处添加项标题"/>
  <p:tag name="KSO_WM_UNIT_TEXT_TYPE" val="1"/>
  <p:tag name="KSO_WM_UNIT_TYPE" val="l_h_a"/>
  <p:tag name="KSO_WM_SLIDE_FIGMA_DIAGRAM" val="1"/>
</p:tagLst>
</file>

<file path=ppt/tags/tag156.xml><?xml version="1.0" encoding="utf-8"?>
<p:tagLst xmlns:p="http://schemas.openxmlformats.org/presentationml/2006/main">
  <p:tag name="KSO_WM_BEAUTIFY_FLAG" val="#wm#"/>
  <p:tag name="KSO_WM_DIAGRAM_GROUP_CODE" val="1"/>
  <p:tag name="KSO_WM_UNIT_INDEX" val="1_2_1"/>
  <p:tag name="KSO_WM_UNIT_SUBTYPE" val="d"/>
  <p:tag name="KSO_WM_UNIT_TYPE" val="l_h_i"/>
  <p:tag name="KSO_WM_SLIDE_FIGMA_DIAGRAM" val="1"/>
</p:tagLst>
</file>

<file path=ppt/tags/tag157.xml><?xml version="1.0" encoding="utf-8"?>
<p:tagLst xmlns:p="http://schemas.openxmlformats.org/presentationml/2006/main">
  <p:tag name="KSO_WM_BEAUTIFY_FLAG" val="#wm#"/>
  <p:tag name="KSO_WM_DIAGRAM_GROUP_CODE" val="1"/>
  <p:tag name="KSO_WM_UNIT_INDEX" val="1_2_2"/>
  <p:tag name="KSO_WM_UNIT_TYPE" val="l_h_i"/>
  <p:tag name="KSO_WM_SLIDE_FIGMA_DIAGRAM" val="1"/>
</p:tagLst>
</file>

<file path=ppt/tags/tag158.xml><?xml version="1.0" encoding="utf-8"?>
<p:tagLst xmlns:p="http://schemas.openxmlformats.org/presentationml/2006/main">
  <p:tag name="KSO_WM_BEAUTIFY_FLAG" val="#wm#"/>
  <p:tag name="KSO_WM_DIAGRAM_GROUP_CODE" val="1"/>
  <p:tag name="KSO_WM_UNIT_INDEX" val="1_2_1"/>
  <p:tag name="KSO_WM_UNIT_PRESET_TEXT" val="单击此处添加项标题"/>
  <p:tag name="KSO_WM_UNIT_TEXT_TYPE" val="1"/>
  <p:tag name="KSO_WM_UNIT_TYPE" val="l_h_a"/>
  <p:tag name="KSO_WM_SLIDE_FIGMA_DIAGRAM" val="1"/>
</p:tagLst>
</file>

<file path=ppt/tags/tag159.xml><?xml version="1.0" encoding="utf-8"?>
<p:tagLst xmlns:p="http://schemas.openxmlformats.org/presentationml/2006/main">
  <p:tag name="KSO_WM_FIGMA_LIMIT" val=""/>
  <p:tag name="KSO_WM_FIGMA_SLIDE_GROUP" val="1"/>
  <p:tag name="KSO_WM_SLIDE_TYPE" val="contents"/>
  <p:tag name="KSO_WM_TEMPLATE_SUBCATEGORY" val="29"/>
  <p:tag name="KSO_WM_TEMPLATE_FIGMA_ID" val="149b4e41b2d652bb"/>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UNIT_INDEX" val="1"/>
  <p:tag name="KSO_WM_UNIT_TYPE" val="a"/>
</p:tagLst>
</file>

<file path=ppt/tags/tag161.xml><?xml version="1.0" encoding="utf-8"?>
<p:tagLst xmlns:p="http://schemas.openxmlformats.org/presentationml/2006/main">
  <p:tag name="KSO_WM_BEAUTIFY_FLAG" val="#wm#"/>
  <p:tag name="KSO_WM_UNIT_INDEX" val="1"/>
  <p:tag name="KSO_WM_UNIT_TYPE" val="e"/>
</p:tagLst>
</file>

<file path=ppt/tags/tag162.xml><?xml version="1.0" encoding="utf-8"?>
<p:tagLst xmlns:p="http://schemas.openxmlformats.org/presentationml/2006/main">
  <p:tag name="KSO_WM_FIGMA_LIMIT" val=""/>
  <p:tag name="KSO_WM_FIGMA_SLIDE_GROUP" val="1"/>
  <p:tag name="KSO_WM_SLIDE_TYPE" val="sectionTitle"/>
  <p:tag name="KSO_WM_TEMPLATE_SUBCATEGORY" val="29"/>
  <p:tag name="KSO_WM_TEMPLATE_FIGMA_ID" val="149b4e41b2d652bb"/>
</p:tagLst>
</file>

<file path=ppt/tags/tag163.xml><?xml version="1.0" encoding="utf-8"?>
<p:tagLst xmlns:p="http://schemas.openxmlformats.org/presentationml/2006/main">
  <p:tag name="KSO_WM_BEAUTIFY_FLAG" val="#wm#"/>
  <p:tag name="KSO_WM_UNIT_INDEX" val="1"/>
  <p:tag name="KSO_WM_UNIT_TYPE" val="i"/>
</p:tagLst>
</file>

<file path=ppt/tags/tag164.xml><?xml version="1.0" encoding="utf-8"?>
<p:tagLst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165.xml><?xml version="1.0" encoding="utf-8"?>
<p:tagLst xmlns:p="http://schemas.openxmlformats.org/presentationml/2006/main">
  <p:tag name="KSO_WM_BEAUTIFY_FLAG" val="#wm#"/>
  <p:tag name="KSO_WM_UNIT_INDEX" val="2"/>
  <p:tag name="KSO_WM_UNIT_TYPE" val="i"/>
</p:tagLst>
</file>

<file path=ppt/tags/tag166.xml><?xml version="1.0" encoding="utf-8"?>
<p:tagLst xmlns:p="http://schemas.openxmlformats.org/presentationml/2006/main">
  <p:tag name="KSO_WM_BEAUTIFY_FLAG" val="#wm#"/>
  <p:tag name="KSO_WM_UNIT_INDEX" val="3"/>
  <p:tag name="KSO_WM_UNIT_TYPE" val="i"/>
</p:tagLst>
</file>

<file path=ppt/tags/tag167.xml><?xml version="1.0" encoding="utf-8"?>
<p:tagLst xmlns:p="http://schemas.openxmlformats.org/presentationml/2006/main">
  <p:tag name="KSO_WM_FIGMA_LIMIT" val=""/>
  <p:tag name="KSO_WM_FIGMA_SLIDE_GROUP" val="22"/>
  <p:tag name="KSO_WM_SLIDE_TYPE" val="text"/>
  <p:tag name="KSO_WM_TEMPLATE_SUBCATEGORY" val="29"/>
  <p:tag name="KSO_WM_TEMPLATE_FIGMA_ID" val="149b4e41b2d652bb"/>
</p:tagLst>
</file>

<file path=ppt/tags/tag168.xml><?xml version="1.0" encoding="utf-8"?>
<p:tagLst xmlns:p="http://schemas.openxmlformats.org/presentationml/2006/main">
  <p:tag name="KSO_WM_BEAUTIFY_FLAG" val="#wm#"/>
  <p:tag name="KSO_WM_UNIT_INDEX" val="1"/>
  <p:tag name="KSO_WM_UNIT_TYPE" val="i"/>
</p:tagLst>
</file>

<file path=ppt/tags/tag169.xml><?xml version="1.0" encoding="utf-8"?>
<p:tagLst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UNIT_INDEX" val="2"/>
  <p:tag name="KSO_WM_UNIT_TYPE" val="i"/>
</p:tagLst>
</file>

<file path=ppt/tags/tag171.xml><?xml version="1.0" encoding="utf-8"?>
<p:tagLst xmlns:p="http://schemas.openxmlformats.org/presentationml/2006/main">
  <p:tag name="KSO_WM_BEAUTIFY_FLAG" val="#wm#"/>
  <p:tag name="KSO_WM_UNIT_INDEX" val="3"/>
  <p:tag name="KSO_WM_UNIT_TYPE" val="i"/>
</p:tagLst>
</file>

<file path=ppt/tags/tag172.xml><?xml version="1.0" encoding="utf-8"?>
<p:tagLst xmlns:p="http://schemas.openxmlformats.org/presentationml/2006/main">
  <p:tag name="KSO_WM_FIGMA_LIMIT" val=""/>
  <p:tag name="KSO_WM_FIGMA_SLIDE_GROUP" val="22"/>
  <p:tag name="KSO_WM_SLIDE_TYPE" val="text"/>
  <p:tag name="KSO_WM_TEMPLATE_SUBCATEGORY" val="29"/>
  <p:tag name="KSO_WM_TEMPLATE_FIGMA_ID" val="149b4e41b2d652bb"/>
</p:tagLst>
</file>

<file path=ppt/tags/tag173.xml><?xml version="1.0" encoding="utf-8"?>
<p:tagLst xmlns:p="http://schemas.openxmlformats.org/presentationml/2006/main">
  <p:tag name="KSO_WM_UNIT_PICTURE_SUBTYPE" val="b"/>
  <p:tag name="KSO_WM_UNIT_VALUE" val="1518*1385"/>
  <p:tag name="KSO_WM_UNIT_HIGHLIGHT" val="0"/>
  <p:tag name="KSO_WM_UNIT_COMPATIBLE" val="0"/>
  <p:tag name="KSO_WM_UNIT_DIAGRAM_ISNUMVISUAL" val="0"/>
  <p:tag name="KSO_WM_UNIT_DIAGRAM_ISREFERUNIT" val="0"/>
  <p:tag name="KSO_WM_UNIT_TYPE" val="d"/>
  <p:tag name="KSO_WM_UNIT_INDEX" val="1"/>
  <p:tag name="KSO_WM_UNIT_ID" val="custom20235215_1*d*1"/>
  <p:tag name="KSO_WM_TEMPLATE_CATEGORY" val="custom"/>
  <p:tag name="KSO_WM_TEMPLATE_INDEX" val="20235215"/>
  <p:tag name="KSO_WM_UNIT_LAYERLEVEL" val="1"/>
  <p:tag name="KSO_WM_TAG_VERSION" val="3.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5215_1*i*1"/>
  <p:tag name="KSO_WM_TEMPLATE_CATEGORY" val="custom"/>
  <p:tag name="KSO_WM_TEMPLATE_INDEX" val="20235215"/>
  <p:tag name="KSO_WM_UNIT_LAYERLEVEL" val="1"/>
  <p:tag name="KSO_WM_TAG_VERSION" val="3.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5215_1*i*2"/>
  <p:tag name="KSO_WM_TEMPLATE_CATEGORY" val="custom"/>
  <p:tag name="KSO_WM_TEMPLATE_INDEX" val="20235215"/>
  <p:tag name="KSO_WM_UNIT_LAYERLEVEL" val="1"/>
  <p:tag name="KSO_WM_TAG_VERSION" val="3.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5215_1*i*3"/>
  <p:tag name="KSO_WM_TEMPLATE_CATEGORY" val="custom"/>
  <p:tag name="KSO_WM_TEMPLATE_INDEX" val="20235215"/>
  <p:tag name="KSO_WM_UNIT_LAYERLEVEL" val="1"/>
  <p:tag name="KSO_WM_TAG_VERSION" val="3.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5_1*a*1"/>
  <p:tag name="KSO_WM_TEMPLATE_CATEGORY" val="custom"/>
  <p:tag name="KSO_WM_TEMPLATE_INDEX" val="20235215"/>
  <p:tag name="KSO_WM_UNIT_LAYERLEVEL" val="1"/>
  <p:tag name="KSO_WM_TAG_VERSION" val="3.0"/>
  <p:tag name="KSO_WM_BEAUTIFY_FLAG" val="#wm#"/>
  <p:tag name="KSO_WM_UNIT_ISCONTENTSTITLE" val="0"/>
  <p:tag name="KSO_WM_UNIT_ISNUMDGMTITLE" val="0"/>
  <p:tag name="KSO_WM_UNIT_NOCLEAR" val="0"/>
  <p:tag name="KSO_WM_UNIT_VALUE" val="16"/>
  <p:tag name="KSO_WM_UNIT_TYPE" val="a"/>
  <p:tag name="KSO_WM_UNIT_INDEX" val="1"/>
  <p:tag name="KSO_WM_UNIT_PRESET_TEXT" val="单击此处&#10;添加你的标题"/>
  <p:tag name="KSO_WM_UNIT_TEXT_TYPE" val="1"/>
</p:tagLst>
</file>

<file path=ppt/tags/tag1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5215_1*i*4"/>
  <p:tag name="KSO_WM_TEMPLATE_CATEGORY" val="custom"/>
  <p:tag name="KSO_WM_TEMPLATE_INDEX" val="20235215"/>
  <p:tag name="KSO_WM_UNIT_LAYERLEVEL" val="1"/>
  <p:tag name="KSO_WM_TAG_VERSION" val="3.0"/>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5_1*i*5"/>
  <p:tag name="KSO_WM_TEMPLATE_CATEGORY" val="custom"/>
  <p:tag name="KSO_WM_TEMPLATE_INDEX" val="20235215"/>
  <p:tag name="KSO_WM_UNIT_LAYERLEVEL" val="1"/>
  <p:tag name="KSO_WM_TAG_VERSION" val="3.0"/>
  <p:tag name="KSO_WM_BEAUTIFY_FLAG" val="#wm#"/>
  <p:tag name="KSO_WM_UNIT_TYPE" val="i"/>
  <p:tag name="KSO_WM_UNIT_INDEX" val="5"/>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5_1*f*1"/>
  <p:tag name="KSO_WM_TEMPLATE_CATEGORY" val="custom"/>
  <p:tag name="KSO_WM_TEMPLATE_INDEX" val="20235215"/>
  <p:tag name="KSO_WM_UNIT_LAYERLEVEL" val="1"/>
  <p:tag name="KSO_WM_TAG_VERSION" val="3.0"/>
  <p:tag name="KSO_WM_BEAUTIFY_FLAG" val="#wm#"/>
  <p:tag name="KSO_WM_UNIT_SUBTYPE" val="a"/>
  <p:tag name="KSO_WM_UNIT_TEXT_LAYER_COUNT" val="1"/>
  <p:tag name="KSO_WM_UNIT_NOCLEAR" val="0"/>
  <p:tag name="KSO_WM_UNIT_VALUE" val="42"/>
  <p:tag name="KSO_WM_UNIT_TYPE" val="f"/>
  <p:tag name="KSO_WM_UNIT_INDEX" val="1"/>
  <p:tag name="KSO_WM_UNIT_PRESET_TEXT" val="PPT不仅是信息的载体，更是创意与灵感的火花碰撞，是一场视觉盛宴。"/>
  <p:tag name="KSO_WM_UNIT_TEXT_TYPE" val="1"/>
</p:tagLst>
</file>

<file path=ppt/tags/tag181.xml><?xml version="1.0" encoding="utf-8"?>
<p:tagLst xmlns:p="http://schemas.openxmlformats.org/presentationml/2006/main">
  <p:tag name="KSO_WM_BEAUTIFY_FLAG" val="#wm#"/>
  <p:tag name="KSO_WM_TEMPLATE_CATEGORY" val="custom"/>
  <p:tag name="KSO_WM_TEMPLATE_INDEX" val="20235215"/>
  <p:tag name="RESOURCE_RECORD_KEY" val="{&quot;10&quot;:[21565021,4122201,20210566,50016350],&quot;65&quot;:[3]}"/>
  <p:tag name="KSO_WM_SLIDE_ID" val="custom20235215_1"/>
  <p:tag name="KSO_WM_TEMPLATE_SUBCATEGORY" val="0"/>
  <p:tag name="KSO_WM_TEMPLATE_MASTER_TYPE" val="0"/>
  <p:tag name="KSO_WM_TEMPLATE_COLOR_TYPE" val="0"/>
  <p:tag name="KSO_WM_SLIDE_ITEM_CNT" val="0"/>
  <p:tag name="KSO_WM_SLIDE_INDEX" val="1"/>
  <p:tag name="KSO_WM_TAG_VERSION" val="3.0"/>
  <p:tag name="KSO_WM_SLIDE_LAYOUT" val="a_d_f"/>
  <p:tag name="KSO_WM_SLIDE_LAYOUT_CNT" val="1_1_1"/>
  <p:tag name="KSO_WM_SLIDE_TYPE" val="text"/>
  <p:tag name="KSO_WM_SLIDE_SUBTYPE" val="picTxt"/>
  <p:tag name="KSO_WM_SLIDE_SIZE" val="850*430"/>
  <p:tag name="KSO_WM_SLIDE_POSITION" val="54*54"/>
</p:tagLst>
</file>

<file path=ppt/tags/tag182.xml><?xml version="1.0" encoding="utf-8"?>
<p:tagLst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183.xml><?xml version="1.0" encoding="utf-8"?>
<p:tagLst xmlns:p="http://schemas.openxmlformats.org/presentationml/2006/main">
  <p:tag name="KSO_WM_BEAUTIFY_FLAG" val="#wm#"/>
  <p:tag name="KSO_WM_UNIT_INDEX" val="1"/>
  <p:tag name="KSO_WM_UNIT_TYPE" val="i"/>
</p:tagLst>
</file>

<file path=ppt/tags/tag184.xml><?xml version="1.0" encoding="utf-8"?>
<p:tagLst xmlns:p="http://schemas.openxmlformats.org/presentationml/2006/main">
  <p:tag name="KSO_WM_BEAUTIFY_FLAG" val="#wm#"/>
  <p:tag name="KSO_WM_UNIT_INDEX" val="2"/>
  <p:tag name="KSO_WM_UNIT_TYPE" val="i"/>
</p:tagLst>
</file>

<file path=ppt/tags/tag185.xml><?xml version="1.0" encoding="utf-8"?>
<p:tagLst xmlns:p="http://schemas.openxmlformats.org/presentationml/2006/main">
  <p:tag name="KSO_WM_BEAUTIFY_FLAG" val="#wm#"/>
  <p:tag name="KSO_WM_UNIT_INDEX" val="3"/>
  <p:tag name="KSO_WM_UNIT_TYPE" val="i"/>
</p:tagLst>
</file>

<file path=ppt/tags/tag186.xml><?xml version="1.0" encoding="utf-8"?>
<p:tagLst xmlns:p="http://schemas.openxmlformats.org/presentationml/2006/main">
  <p:tag name="KSO_WM_BEAUTIFY_FLAG" val="#wm#"/>
  <p:tag name="KSO_WM_UNIT_INDEX" val="4"/>
  <p:tag name="KSO_WM_UNIT_TYPE" val="i"/>
</p:tagLst>
</file>

<file path=ppt/tags/tag187.xml><?xml version="1.0" encoding="utf-8"?>
<p:tagLst xmlns:p="http://schemas.openxmlformats.org/presentationml/2006/main">
  <p:tag name="KSO_WM_FIGMA_LIMIT" val=""/>
  <p:tag name="KSO_WM_FIGMA_SLIDE_GROUP" val="10"/>
  <p:tag name="KSO_WM_SLIDE_TYPE" val="text"/>
  <p:tag name="KSO_WM_TEMPLATE_SUBCATEGORY" val="29"/>
  <p:tag name="KSO_WM_TEMPLATE_FIGMA_ID" val="149b4e41b2d652bb"/>
</p:tagLst>
</file>

<file path=ppt/tags/tag188.xml><?xml version="1.0" encoding="utf-8"?>
<p:tagLst xmlns:p="http://schemas.openxmlformats.org/presentationml/2006/main">
  <p:tag name="KSO_WM_BEAUTIFY_FLAG" val="#wm#"/>
  <p:tag name="KSO_WM_UNIT_INDEX" val="1"/>
  <p:tag name="KSO_WM_UNIT_TYPE" val="i"/>
</p:tagLst>
</file>

<file path=ppt/tags/tag189.xml><?xml version="1.0" encoding="utf-8"?>
<p:tagLst xmlns:p="http://schemas.openxmlformats.org/presentationml/2006/main">
  <p:tag name="KSO_WM_BEAUTIFY_FLAG" val="#wm#"/>
  <p:tag name="KSO_WM_UNIT_INDEX" val="2"/>
  <p:tag name="KSO_WM_UNIT_TYPE" val="i"/>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UNIT_INDEX" val="1"/>
  <p:tag name="KSO_WM_UNIT_TYPE" val="i"/>
</p:tagLst>
</file>

<file path=ppt/tags/tag191.xml><?xml version="1.0" encoding="utf-8"?>
<p:tagLst xmlns:p="http://schemas.openxmlformats.org/presentationml/2006/main">
  <p:tag name="KSO_WM_BEAUTIFY_FLAG" val="#wm#"/>
  <p:tag name="KSO_WM_UNIT_INDEX" val="2"/>
  <p:tag name="KSO_WM_UNIT_TYPE" val="i"/>
</p:tagLst>
</file>

<file path=ppt/tags/tag192.xml><?xml version="1.0" encoding="utf-8"?>
<p:tagLst xmlns:p="http://schemas.openxmlformats.org/presentationml/2006/main">
  <p:tag name="KSO_WM_BEAUTIFY_FLAG" val="#wm#"/>
  <p:tag name="KSO_WM_UNIT_INDEX" val="1"/>
  <p:tag name="KSO_WM_UNIT_TYPE" val="a"/>
</p:tagLst>
</file>

<file path=ppt/tags/tag193.xml><?xml version="1.0" encoding="utf-8"?>
<p:tagLst xmlns:p="http://schemas.openxmlformats.org/presentationml/2006/main">
  <p:tag name="KSO_WM_BEAUTIFY_FLAG" val="#wm#"/>
  <p:tag name="KSO_WM_UNIT_INDEX" val="1"/>
  <p:tag name="KSO_WM_UNIT_TYPE" val="e"/>
</p:tagLst>
</file>

<file path=ppt/tags/tag194.xml><?xml version="1.0" encoding="utf-8"?>
<p:tagLst xmlns:p="http://schemas.openxmlformats.org/presentationml/2006/main">
  <p:tag name="KSO_WM_FIGMA_LIMIT" val=""/>
  <p:tag name="KSO_WM_FIGMA_SLIDE_GROUP" val="1"/>
  <p:tag name="KSO_WM_SLIDE_TYPE" val="sectionTitle"/>
  <p:tag name="KSO_WM_TEMPLATE_SUBCATEGORY" val="29"/>
  <p:tag name="KSO_WM_TEMPLATE_FIGMA_ID" val="149b4e41b2d652bb"/>
</p:tagLst>
</file>

<file path=ppt/tags/tag195.xml><?xml version="1.0" encoding="utf-8"?>
<p:tagLst xmlns:p="http://schemas.openxmlformats.org/presentationml/2006/main">
  <p:tag name="KSO_WM_BEAUTIFY_FLAG" val="#wm#"/>
  <p:tag name="KSO_WM_UNIT_INDEX" val="1"/>
  <p:tag name="KSO_WM_UNIT_TYPE" val="i"/>
</p:tagLst>
</file>

<file path=ppt/tags/tag196.xml><?xml version="1.0" encoding="utf-8"?>
<p:tagLst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197.xml><?xml version="1.0" encoding="utf-8"?>
<p:tagLst xmlns:p="http://schemas.openxmlformats.org/presentationml/2006/main">
  <p:tag name="KSO_WM_BEAUTIFY_FLAG" val="#wm#"/>
  <p:tag name="KSO_WM_UNIT_INDEX" val="2"/>
  <p:tag name="KSO_WM_UNIT_TYPE" val="i"/>
</p:tagLst>
</file>

<file path=ppt/tags/tag198.xml><?xml version="1.0" encoding="utf-8"?>
<p:tagLst xmlns:p="http://schemas.openxmlformats.org/presentationml/2006/main">
  <p:tag name="KSO_WM_BEAUTIFY_FLAG" val="#wm#"/>
  <p:tag name="KSO_WM_UNIT_INDEX" val="3"/>
  <p:tag name="KSO_WM_UNIT_TYPE" val="i"/>
</p:tagLst>
</file>

<file path=ppt/tags/tag199.xml><?xml version="1.0" encoding="utf-8"?>
<p:tagLst xmlns:p="http://schemas.openxmlformats.org/presentationml/2006/main">
  <p:tag name="KSO_WM_FIGMA_LIMIT" val=""/>
  <p:tag name="KSO_WM_FIGMA_SLIDE_GROUP" val="15"/>
  <p:tag name="KSO_WM_SLIDE_TYPE" val="text"/>
  <p:tag name="KSO_WM_TEMPLATE_SUBCATEGORY" val="29"/>
  <p:tag name="KSO_WM_TEMPLATE_FIGMA_ID" val="149b4e41b2d652bb"/>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201.xml><?xml version="1.0" encoding="utf-8"?>
<p:tagLst xmlns:p="http://schemas.openxmlformats.org/presentationml/2006/main">
  <p:tag name="KSO_WM_BEAUTIFY_FLAG" val="#wm#"/>
  <p:tag name="KSO_WM_UNIT_INDEX" val="1"/>
  <p:tag name="KSO_WM_UNIT_TYPE" val="i"/>
</p:tagLst>
</file>

<file path=ppt/tags/tag202.xml><?xml version="1.0" encoding="utf-8"?>
<p:tagLst xmlns:p="http://schemas.openxmlformats.org/presentationml/2006/main">
  <p:tag name="KSO_WM_BEAUTIFY_FLAG" val="#wm#"/>
  <p:tag name="KSO_WM_UNIT_INDEX" val="2"/>
  <p:tag name="KSO_WM_UNIT_TYPE" val="i"/>
</p:tagLst>
</file>

<file path=ppt/tags/tag203.xml><?xml version="1.0" encoding="utf-8"?>
<p:tagLst xmlns:p="http://schemas.openxmlformats.org/presentationml/2006/main">
  <p:tag name="KSO_WM_BEAUTIFY_FLAG" val="#wm#"/>
  <p:tag name="KSO_WM_UNIT_INDEX" val="1"/>
  <p:tag name="KSO_WM_UNIT_TYPE" val="i"/>
</p:tagLst>
</file>

<file path=ppt/tags/tag204.xml><?xml version="1.0" encoding="utf-8"?>
<p:tagLst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205.xml><?xml version="1.0" encoding="utf-8"?>
<p:tagLst xmlns:p="http://schemas.openxmlformats.org/presentationml/2006/main">
  <p:tag name="KSO_WM_BEAUTIFY_FLAG" val="#wm#"/>
  <p:tag name="KSO_WM_UNIT_INDEX" val="2"/>
  <p:tag name="KSO_WM_UNIT_TYPE" val="i"/>
</p:tagLst>
</file>

<file path=ppt/tags/tag206.xml><?xml version="1.0" encoding="utf-8"?>
<p:tagLst xmlns:p="http://schemas.openxmlformats.org/presentationml/2006/main">
  <p:tag name="KSO_WM_FIGMA_LIMIT" val=""/>
  <p:tag name="KSO_WM_FIGMA_SLIDE_GROUP" val="13"/>
  <p:tag name="KSO_WM_SLIDE_TYPE" val="text"/>
  <p:tag name="KSO_WM_TEMPLATE_SUBCATEGORY" val="29"/>
  <p:tag name="KSO_WM_TEMPLATE_FIGMA_ID" val="149b4e41b2d652bb"/>
</p:tagLst>
</file>

<file path=ppt/tags/tag2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1145_1*i*2"/>
  <p:tag name="KSO_WM_TEMPLATE_CATEGORY" val="custom"/>
  <p:tag name="KSO_WM_TEMPLATE_INDEX" val="20231145"/>
  <p:tag name="KSO_WM_UNIT_LAYERLEVEL" val="1"/>
  <p:tag name="KSO_WM_TAG_VERSION" val="3.0"/>
</p:tagLst>
</file>

<file path=ppt/tags/tag20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2"/>
  <p:tag name="KSO_WM_UNIT_ID" val="custom20231145_1*a*2"/>
  <p:tag name="KSO_WM_TEMPLATE_CATEGORY" val="custom"/>
  <p:tag name="KSO_WM_TEMPLATE_INDEX" val="20231145"/>
  <p:tag name="KSO_WM_UNIT_LAYERLEVEL" val="1"/>
  <p:tag name="KSO_WM_TAG_VERSION" val="3.0"/>
  <p:tag name="KSO_WM_BEAUTIFY_FLAG" val="#wm#"/>
  <p:tag name="KSO_WM_UNIT_TEXT_TYPE" val="1"/>
  <p:tag name="KSO_WM_UNIT_PRESET_TEXT" val="单击此处添加标题"/>
</p:tagLst>
</file>

<file path=ppt/tags/tag209.xml><?xml version="1.0" encoding="utf-8"?>
<p:tagLst xmlns:p="http://schemas.openxmlformats.org/presentationml/2006/main">
  <p:tag name="KSO_WM_BEAUTIFY_FLAG" val="#wm#"/>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custom20231145_1*f*1"/>
  <p:tag name="KSO_WM_TEMPLATE_CATEGORY" val="custom"/>
  <p:tag name="KSO_WM_TEMPLATE_INDEX" val="20231145"/>
  <p:tag name="KSO_WM_UNIT_LAYERLEVEL" val="1"/>
  <p:tag name="KSO_WM_TAG_VERSION" val="3.0"/>
  <p:tag name="KSO_WM_UNIT_TEXT_TYPE" val="1"/>
  <p:tag name="KSO_WM_UNIT_PRESET_TEXT" val="单击此处输入您的项正文，文字是您思想的提炼，请尽量言简意赅的阐述观点。单击此处输入您的项正文，文字是您思想的提炼，请尽量言简意赅的阐述观点。单击此处输入您的项正文，文字是您思想的提炼，请尽量言简意赅的阐述观点。单击此处输入您的项正文"/>
  <p:tag name="KSO_WM_UNIT_TEXT_LAYER_COUNT"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1145_1*i*3"/>
  <p:tag name="KSO_WM_TEMPLATE_CATEGORY" val="custom"/>
  <p:tag name="KSO_WM_TEMPLATE_INDEX" val="20231145"/>
  <p:tag name="KSO_WM_UNIT_LAYERLEVEL" val="1"/>
  <p:tag name="KSO_WM_TAG_VERSION" val="3.0"/>
</p:tagLst>
</file>

<file path=ppt/tags/tag2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1145_1*i*4"/>
  <p:tag name="KSO_WM_TEMPLATE_CATEGORY" val="custom"/>
  <p:tag name="KSO_WM_TEMPLATE_INDEX" val="20231145"/>
  <p:tag name="KSO_WM_UNIT_LAYERLEVEL" val="1"/>
  <p:tag name="KSO_WM_TAG_VERSION" val="3.0"/>
</p:tagLst>
</file>

<file path=ppt/tags/tag2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1145_1*i*5"/>
  <p:tag name="KSO_WM_TEMPLATE_CATEGORY" val="custom"/>
  <p:tag name="KSO_WM_TEMPLATE_INDEX" val="20231145"/>
  <p:tag name="KSO_WM_UNIT_LAYERLEVEL" val="1"/>
  <p:tag name="KSO_WM_TAG_VERSION" val="3.0"/>
</p:tagLst>
</file>

<file path=ppt/tags/tag2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1145_1*i*6"/>
  <p:tag name="KSO_WM_TEMPLATE_CATEGORY" val="custom"/>
  <p:tag name="KSO_WM_TEMPLATE_INDEX" val="20231145"/>
  <p:tag name="KSO_WM_UNIT_LAYERLEVEL" val="1"/>
  <p:tag name="KSO_WM_TAG_VERSION" val="3.0"/>
</p:tagLst>
</file>

<file path=ppt/tags/tag2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3"/>
  <p:tag name="KSO_WM_UNIT_ID" val="custom20231145_1*i*13"/>
  <p:tag name="KSO_WM_TEMPLATE_CATEGORY" val="custom"/>
  <p:tag name="KSO_WM_TEMPLATE_INDEX" val="20231145"/>
  <p:tag name="KSO_WM_UNIT_LAYERLEVEL" val="1"/>
  <p:tag name="KSO_WM_TAG_VERSION" val="3.0"/>
</p:tagLst>
</file>

<file path=ppt/tags/tag2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custom20231145_1*i*7"/>
  <p:tag name="KSO_WM_TEMPLATE_CATEGORY" val="custom"/>
  <p:tag name="KSO_WM_TEMPLATE_INDEX" val="20231145"/>
  <p:tag name="KSO_WM_UNIT_LAYERLEVEL" val="1"/>
  <p:tag name="KSO_WM_TAG_VERSION" val="3.0"/>
</p:tagLst>
</file>

<file path=ppt/tags/tag2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
  <p:tag name="KSO_WM_UNIT_ID" val="custom20231145_1*i*8"/>
  <p:tag name="KSO_WM_TEMPLATE_CATEGORY" val="custom"/>
  <p:tag name="KSO_WM_TEMPLATE_INDEX" val="20231145"/>
  <p:tag name="KSO_WM_UNIT_LAYERLEVEL" val="1"/>
  <p:tag name="KSO_WM_TAG_VERSION" val="3.0"/>
</p:tagLst>
</file>

<file path=ppt/tags/tag2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9"/>
  <p:tag name="KSO_WM_UNIT_ID" val="custom20231145_1*i*9"/>
  <p:tag name="KSO_WM_TEMPLATE_CATEGORY" val="custom"/>
  <p:tag name="KSO_WM_TEMPLATE_INDEX" val="20231145"/>
  <p:tag name="KSO_WM_UNIT_LAYERLEVEL" val="1"/>
  <p:tag name="KSO_WM_TAG_VERSION" val="3.0"/>
</p:tagLst>
</file>

<file path=ppt/tags/tag2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1145_1*i*1"/>
  <p:tag name="KSO_WM_TEMPLATE_CATEGORY" val="custom"/>
  <p:tag name="KSO_WM_TEMPLATE_INDEX" val="20231145"/>
  <p:tag name="KSO_WM_UNIT_LAYERLEVEL" val="1"/>
  <p:tag name="KSO_WM_TAG_VERSION" val="3.0"/>
</p:tagLst>
</file>

<file path=ppt/tags/tag2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1"/>
  <p:tag name="KSO_WM_UNIT_ID" val="custom20231145_1*i*11"/>
  <p:tag name="KSO_WM_TEMPLATE_CATEGORY" val="custom"/>
  <p:tag name="KSO_WM_TEMPLATE_INDEX" val="20231145"/>
  <p:tag name="KSO_WM_UNIT_LAYERLEVEL" val="1"/>
  <p:tag name="KSO_WM_TAG_VERSION" val="3.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0"/>
  <p:tag name="KSO_WM_UNIT_ID" val="custom20231145_1*i*10"/>
  <p:tag name="KSO_WM_TEMPLATE_CATEGORY" val="custom"/>
  <p:tag name="KSO_WM_TEMPLATE_INDEX" val="20231145"/>
  <p:tag name="KSO_WM_UNIT_LAYERLEVEL" val="1"/>
  <p:tag name="KSO_WM_TAG_VERSION" val="3.0"/>
</p:tagLst>
</file>

<file path=ppt/tags/tag2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2"/>
  <p:tag name="KSO_WM_UNIT_ID" val="custom20231145_1*i*12"/>
  <p:tag name="KSO_WM_TEMPLATE_CATEGORY" val="custom"/>
  <p:tag name="KSO_WM_TEMPLATE_INDEX" val="20231145"/>
  <p:tag name="KSO_WM_UNIT_LAYERLEVEL" val="1"/>
  <p:tag name="KSO_WM_TAG_VERSION" val="3.0"/>
</p:tagLst>
</file>

<file path=ppt/tags/tag222.xml><?xml version="1.0" encoding="utf-8"?>
<p:tagLst xmlns:p="http://schemas.openxmlformats.org/presentationml/2006/main">
  <p:tag name="KSO_WM_UNIT_VALUE" val="1011*1368"/>
  <p:tag name="KSO_WM_UNIT_HIGHLIGHT" val="0"/>
  <p:tag name="KSO_WM_UNIT_COMPATIBLE" val="0"/>
  <p:tag name="KSO_WM_UNIT_DIAGRAM_ISNUMVISUAL" val="0"/>
  <p:tag name="KSO_WM_UNIT_DIAGRAM_ISREFERUNIT" val="0"/>
  <p:tag name="KSO_WM_UNIT_TYPE" val="d"/>
  <p:tag name="KSO_WM_UNIT_INDEX" val="1"/>
  <p:tag name="KSO_WM_UNIT_ID" val="custom20231145_1*d*1"/>
  <p:tag name="KSO_WM_TEMPLATE_CATEGORY" val="custom"/>
  <p:tag name="KSO_WM_TEMPLATE_INDEX" val="20231145"/>
  <p:tag name="KSO_WM_UNIT_LAYERLEVEL" val="1"/>
  <p:tag name="KSO_WM_TAG_VERSION" val="3.0"/>
  <p:tag name="KSO_WM_BEAUTIFY_FLAG" val="#wm#"/>
  <p:tag name="KSO_WM_UNIT_PICTURE_SUBTYPE" val="b"/>
</p:tagLst>
</file>

<file path=ppt/tags/tag223.xml><?xml version="1.0" encoding="utf-8"?>
<p:tagLst xmlns:p="http://schemas.openxmlformats.org/presentationml/2006/main">
  <p:tag name="KSO_WM_BEAUTIFY_FLAG" val="#wm#"/>
  <p:tag name="KSO_WM_TEMPLATE_CATEGORY" val="custom"/>
  <p:tag name="KSO_WM_TEMPLATE_INDEX" val="20231145"/>
  <p:tag name="KSO_WM_SLIDE_ID" val="custom20231145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960*465"/>
  <p:tag name="KSO_WM_SLIDE_POSITION" val="0*0"/>
  <p:tag name="KSO_WM_TAG_VERSION" val="3.0"/>
  <p:tag name="KSO_WM_SLIDE_LAYOUT" val="a_d_f"/>
  <p:tag name="KSO_WM_SLIDE_LAYOUT_CNT" val="1_1_1"/>
</p:tagLst>
</file>

<file path=ppt/tags/tag22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37_1*a*1"/>
  <p:tag name="KSO_WM_TEMPLATE_CATEGORY" val="custom"/>
  <p:tag name="KSO_WM_TEMPLATE_INDEX" val="20231237"/>
  <p:tag name="KSO_WM_UNIT_LAYERLEVEL" val="1"/>
  <p:tag name="KSO_WM_TAG_VERSION" val="3.0"/>
  <p:tag name="KSO_WM_BEAUTIFY_FLAG" val="#wm#"/>
  <p:tag name="KSO_WM_UNIT_TEXT_TYPE" val="1"/>
  <p:tag name="KSO_WM_UNIT_PRESET_TEXT" val="单击此处添加标题"/>
</p:tagLst>
</file>

<file path=ppt/tags/tag2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1237_1*i*1"/>
  <p:tag name="KSO_WM_TEMPLATE_CATEGORY" val="custom"/>
  <p:tag name="KSO_WM_TEMPLATE_INDEX" val="20231237"/>
  <p:tag name="KSO_WM_UNIT_LAYERLEVEL" val="1"/>
  <p:tag name="KSO_WM_TAG_VERSION" val="3.0"/>
</p:tagLst>
</file>

<file path=ppt/tags/tag226.xml><?xml version="1.0" encoding="utf-8"?>
<p:tagLst xmlns:p="http://schemas.openxmlformats.org/presentationml/2006/main">
  <p:tag name="KSO_WM_BEAUTIFY_FLAG" val="#wm#"/>
  <p:tag name="KSO_WM_UNIT_VALUE" val="1147*635"/>
  <p:tag name="KSO_WM_UNIT_HIGHLIGHT" val="0"/>
  <p:tag name="KSO_WM_UNIT_COMPATIBLE" val="0"/>
  <p:tag name="KSO_WM_UNIT_DIAGRAM_ISNUMVISUAL" val="0"/>
  <p:tag name="KSO_WM_UNIT_DIAGRAM_ISREFERUNIT" val="0"/>
  <p:tag name="KSO_WM_UNIT_TYPE" val="d"/>
  <p:tag name="KSO_WM_UNIT_INDEX" val="1"/>
  <p:tag name="KSO_WM_UNIT_ID" val="custom20231237_1*d*1"/>
  <p:tag name="KSO_WM_TEMPLATE_CATEGORY" val="custom"/>
  <p:tag name="KSO_WM_TEMPLATE_INDEX" val="20231237"/>
  <p:tag name="KSO_WM_UNIT_LAYERLEVEL" val="1"/>
  <p:tag name="KSO_WM_TAG_VERSION" val="3.0"/>
  <p:tag name="KSO_WM_UNIT_PICTURE_SUBTYPE" val="b"/>
</p:tagLst>
</file>

<file path=ppt/tags/tag227.xml><?xml version="1.0" encoding="utf-8"?>
<p:tagLst xmlns:p="http://schemas.openxmlformats.org/presentationml/2006/main">
  <p:tag name="KSO_WM_BEAUTIFY_FLAG" val="#wm#"/>
  <p:tag name="KSO_WM_UNIT_VALUE" val="1147*635"/>
  <p:tag name="KSO_WM_UNIT_HIGHLIGHT" val="0"/>
  <p:tag name="KSO_WM_UNIT_COMPATIBLE" val="0"/>
  <p:tag name="KSO_WM_UNIT_DIAGRAM_ISNUMVISUAL" val="0"/>
  <p:tag name="KSO_WM_UNIT_DIAGRAM_ISREFERUNIT" val="0"/>
  <p:tag name="KSO_WM_UNIT_TYPE" val="d"/>
  <p:tag name="KSO_WM_UNIT_INDEX" val="2"/>
  <p:tag name="KSO_WM_UNIT_ID" val="custom20231237_1*d*2"/>
  <p:tag name="KSO_WM_TEMPLATE_CATEGORY" val="custom"/>
  <p:tag name="KSO_WM_TEMPLATE_INDEX" val="20231237"/>
  <p:tag name="KSO_WM_UNIT_LAYERLEVEL" val="1"/>
  <p:tag name="KSO_WM_TAG_VERSION" val="3.0"/>
  <p:tag name="KSO_WM_UNIT_PICTURE_SUBTYPE" val="b"/>
</p:tagLst>
</file>

<file path=ppt/tags/tag22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1237_1*f*1"/>
  <p:tag name="KSO_WM_TEMPLATE_CATEGORY" val="custom"/>
  <p:tag name="KSO_WM_TEMPLATE_INDEX" val="20231237"/>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13;简明扼要地阐述您的观点。根据需要可酌情增减文字，以便观者准确地理解您传达的思想。单击此处添加文本具体内容，简明扼要地阐述您的观点。"/>
</p:tagLst>
</file>

<file path=ppt/tags/tag2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1237_1*i*2"/>
  <p:tag name="KSO_WM_TEMPLATE_CATEGORY" val="custom"/>
  <p:tag name="KSO_WM_TEMPLATE_INDEX" val="20231237"/>
  <p:tag name="KSO_WM_UNIT_LAYERLEVEL" val="1"/>
  <p:tag name="KSO_WM_TAG_VERSION" val="3.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1237_1*i*3"/>
  <p:tag name="KSO_WM_TEMPLATE_CATEGORY" val="custom"/>
  <p:tag name="KSO_WM_TEMPLATE_INDEX" val="20231237"/>
  <p:tag name="KSO_WM_UNIT_LAYERLEVEL" val="1"/>
  <p:tag name="KSO_WM_TAG_VERSION" val="3.0"/>
</p:tagLst>
</file>

<file path=ppt/tags/tag2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1237_1*i*4"/>
  <p:tag name="KSO_WM_TEMPLATE_CATEGORY" val="custom"/>
  <p:tag name="KSO_WM_TEMPLATE_INDEX" val="20231237"/>
  <p:tag name="KSO_WM_UNIT_LAYERLEVEL" val="1"/>
  <p:tag name="KSO_WM_TAG_VERSION" val="3.0"/>
</p:tagLst>
</file>

<file path=ppt/tags/tag2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1237_1*i*5"/>
  <p:tag name="KSO_WM_TEMPLATE_CATEGORY" val="custom"/>
  <p:tag name="KSO_WM_TEMPLATE_INDEX" val="20231237"/>
  <p:tag name="KSO_WM_UNIT_LAYERLEVEL" val="1"/>
  <p:tag name="KSO_WM_TAG_VERSION" val="3.0"/>
</p:tagLst>
</file>

<file path=ppt/tags/tag2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1237_1*i*6"/>
  <p:tag name="KSO_WM_TEMPLATE_CATEGORY" val="custom"/>
  <p:tag name="KSO_WM_TEMPLATE_INDEX" val="20231237"/>
  <p:tag name="KSO_WM_UNIT_LAYERLEVEL" val="1"/>
  <p:tag name="KSO_WM_TAG_VERSION" val="3.0"/>
</p:tagLst>
</file>

<file path=ppt/tags/tag234.xml><?xml version="1.0" encoding="utf-8"?>
<p:tagLst xmlns:p="http://schemas.openxmlformats.org/presentationml/2006/main">
  <p:tag name="KSO_WM_SLIDE_ID" val="custom20231237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7"/>
  <p:tag name="KSO_WM_SLIDE_TYPE" val="text"/>
  <p:tag name="KSO_WM_SLIDE_SUBTYPE" val="picTxt"/>
  <p:tag name="KSO_WM_SLIDE_SIZE" val="859*445"/>
  <p:tag name="KSO_WM_SLIDE_POSITION" val="45*28"/>
  <p:tag name="KSO_WM_SLIDE_LAYOUT" val="a_d_f"/>
  <p:tag name="KSO_WM_SLIDE_LAYOUT_CNT" val="1_2_1"/>
  <p:tag name="KSO_WM_SPECIAL_SOURCE" val="bdnull"/>
</p:tagLst>
</file>

<file path=ppt/tags/tag235.xml><?xml version="1.0" encoding="utf-8"?>
<p:tagLst xmlns:p="http://schemas.openxmlformats.org/presentationml/2006/main">
  <p:tag name="KSO_WM_BEAUTIFY_FLAG" val="#wm#"/>
  <p:tag name="KSO_WM_UNIT_INDEX" val="1"/>
  <p:tag name="KSO_WM_UNIT_TYPE" val="b"/>
</p:tagLst>
</file>

<file path=ppt/tags/tag236.xml><?xml version="1.0" encoding="utf-8"?>
<p:tagLst xmlns:p="http://schemas.openxmlformats.org/presentationml/2006/main">
  <p:tag name="KSO_WM_BEAUTIFY_FLAG" val="#wm#"/>
  <p:tag name="KSO_WM_UNIT_INDEX" val="1"/>
  <p:tag name="KSO_WM_UNIT_TYPE" val="a"/>
</p:tagLst>
</file>

<file path=ppt/tags/tag237.xml><?xml version="1.0" encoding="utf-8"?>
<p:tagLst xmlns:p="http://schemas.openxmlformats.org/presentationml/2006/main">
  <p:tag name="KSO_WM_FIGMA_LIMIT" val=""/>
  <p:tag name="KSO_WM_FIGMA_SLIDE_GROUP" val="1"/>
  <p:tag name="KSO_WM_SLIDE_TYPE" val="endPage"/>
  <p:tag name="KSO_WM_TEMPLATE_SUBCATEGORY" val="29"/>
  <p:tag name="KSO_WM_TEMPLATE_FIGMA_ID" val="149b4e41b2d652bb"/>
</p:tagLst>
</file>

<file path=ppt/tags/tag238.xml><?xml version="1.0" encoding="utf-8"?>
<p:tagLst xmlns:p="http://schemas.openxmlformats.org/presentationml/2006/main">
  <p:tag name="KSO_WM_PRESENTATION_SOURCE" val="WPPAIGeneratePPT"/>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UNIT_INDEX" val="1"/>
  <p:tag name="KSO_WM_UNIT_TYPE" val="i"/>
</p:tagLst>
</file>

<file path=ppt/tags/tag64.xml><?xml version="1.0" encoding="utf-8"?>
<p:tagLst xmlns:p="http://schemas.openxmlformats.org/presentationml/2006/main">
  <p:tag name="KSO_WM_BEAUTIFY_FLAG" val="#wm#"/>
  <p:tag name="KSO_WM_UNIT_INDEX" val="2"/>
  <p:tag name="KSO_WM_UNIT_TYPE" val="i"/>
</p:tagLst>
</file>

<file path=ppt/tags/tag65.xml><?xml version="1.0" encoding="utf-8"?>
<p:tagLst xmlns:p="http://schemas.openxmlformats.org/presentationml/2006/main">
  <p:tag name="KSO_WM_BEAUTIFY_FLAG" val="#wm#"/>
  <p:tag name="KSO_WM_UNIT_INDEX" val="3"/>
  <p:tag name="KSO_WM_UNIT_TYPE" val="i"/>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BEAUTIFY_FLAG" val="#wm#"/>
  <p:tag name="KSO_WM_UNIT_INDEX" val="1"/>
  <p:tag name="KSO_WM_UNIT_SUBTYPE" val="c"/>
  <p:tag name="KSO_WM_UNIT_TYPE" val="f"/>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UNIT_INDEX" val="2"/>
  <p:tag name="KSO_WM_UNIT_SUBTYPE" val="b"/>
  <p:tag name="KSO_WM_UNIT_TYPE" val="f"/>
</p:tagLst>
</file>

<file path=ppt/tags/tag71.xml><?xml version="1.0" encoding="utf-8"?>
<p:tagLst xmlns:p="http://schemas.openxmlformats.org/presentationml/2006/main">
  <p:tag name="KSO_WM_BEAUTIFY_FLAG" val="#wm#"/>
  <p:tag name="KSO_WM_UNIT_INDEX" val="1"/>
  <p:tag name="KSO_WM_UNIT_TYPE" val="a"/>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BEAUTIFY_FLAG" val="#wm#"/>
  <p:tag name="KSO_WM_UNIT_INDEX" val="1"/>
  <p:tag name="KSO_WM_UNIT_TYPE" val="i"/>
</p:tagLst>
</file>

<file path=ppt/tags/tag78.xml><?xml version="1.0" encoding="utf-8"?>
<p:tagLst xmlns:p="http://schemas.openxmlformats.org/presentationml/2006/main">
  <p:tag name="KSO_WM_BEAUTIFY_FLAG" val="#wm#"/>
  <p:tag name="KSO_WM_UNIT_INDEX" val="2"/>
  <p:tag name="KSO_WM_UNIT_TYPE" val="i"/>
</p:tagLst>
</file>

<file path=ppt/tags/tag79.xml><?xml version="1.0" encoding="utf-8"?>
<p:tagLst xmlns:p="http://schemas.openxmlformats.org/presentationml/2006/main">
  <p:tag name="KSO_WM_BEAUTIFY_FLAG" val="#wm#"/>
  <p:tag name="KSO_WM_UNIT_INDEX" val="3"/>
  <p:tag name="KSO_WM_UNIT_TYPE" val="i"/>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UNIT_INDEX" val="1"/>
  <p:tag name="KSO_WM_UNIT_TYPE" val="a"/>
</p:tagLst>
</file>

<file path=ppt/tags/tag81.xml><?xml version="1.0" encoding="utf-8"?>
<p:tagLst xmlns:p="http://schemas.openxmlformats.org/presentationml/2006/main">
  <p:tag name="KSO_WM_BEAUTIFY_FLAG" val="#wm#"/>
  <p:tag name="KSO_WM_UNIT_INDEX" val="1"/>
  <p:tag name="KSO_WM_UNIT_TYPE" val="b"/>
</p:tagLst>
</file>

<file path=ppt/tags/tag82.xml><?xml version="1.0" encoding="utf-8"?>
<p:tagLst xmlns:p="http://schemas.openxmlformats.org/presentationml/2006/main">
  <p:tag name="KSO_WM_BEAUTIFY_FLAG" val="#wm#"/>
  <p:tag name="KSO_WM_UNIT_INDEX" val="1"/>
  <p:tag name="KSO_WM_UNIT_TYPE" val="i"/>
</p:tagLst>
</file>

<file path=ppt/tags/tag83.xml><?xml version="1.0" encoding="utf-8"?>
<p:tagLst xmlns:p="http://schemas.openxmlformats.org/presentationml/2006/main">
  <p:tag name="KSO_WM_BEAUTIFY_FLAG" val="#wm#"/>
  <p:tag name="KSO_WM_UNIT_INDEX" val="2"/>
  <p:tag name="KSO_WM_UNIT_TYPE" val="i"/>
</p:tagLst>
</file>

<file path=ppt/tags/tag84.xml><?xml version="1.0" encoding="utf-8"?>
<p:tagLst xmlns:p="http://schemas.openxmlformats.org/presentationml/2006/main">
  <p:tag name="KSO_WM_BEAUTIFY_FLAG" val="#wm#"/>
  <p:tag name="KSO_WM_UNIT_INDEX" val="3"/>
  <p:tag name="KSO_WM_UNIT_TYPE" val="i"/>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BEAUTIFY_FLAG" val="#wm#"/>
  <p:tag name="KSO_WM_UNIT_INDEX" val="4"/>
  <p:tag name="KSO_WM_UNIT_TYPE" val="i"/>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xml><?xml version="1.0" encoding="utf-8"?>
<p:tagLst xmlns:p="http://schemas.openxmlformats.org/presentationml/2006/main">
  <p:tag name="KSO_WM_BEAUTIFY_FLAG" val="#wm#"/>
  <p:tag name="KSO_WM_UNIT_INDEX" val="5"/>
  <p:tag name="KSO_WM_UNIT_TYPE" val="i"/>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UNIT_INDEX" val="1"/>
  <p:tag name="KSO_WM_UNIT_TYPE" val="a"/>
</p:tagLst>
</file>

<file path=ppt/tags/tag91.xml><?xml version="1.0" encoding="utf-8"?>
<p:tagLst xmlns:p="http://schemas.openxmlformats.org/presentationml/2006/main">
  <p:tag name="KSO_WM_BEAUTIFY_FLAG" val="#wm#"/>
  <p:tag name="KSO_WM_UNIT_INDEX" val="1"/>
  <p:tag name="KSO_WM_UNIT_TYPE" val="e"/>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蓝色金融商务风主题">
  <a:themeElements>
    <a:clrScheme name="">
      <a:dk1>
        <a:srgbClr val="000000"/>
      </a:dk1>
      <a:lt1>
        <a:srgbClr val="FFFFFF"/>
      </a:lt1>
      <a:dk2>
        <a:srgbClr val="333638"/>
      </a:dk2>
      <a:lt2>
        <a:srgbClr val="EFEFEF"/>
      </a:lt2>
      <a:accent1>
        <a:srgbClr val="0E3775"/>
      </a:accent1>
      <a:accent2>
        <a:srgbClr val="F1AD00"/>
      </a:accent2>
      <a:accent3>
        <a:srgbClr val="012357"/>
      </a:accent3>
      <a:accent4>
        <a:srgbClr val="FBE6B3"/>
      </a:accent4>
      <a:accent5>
        <a:srgbClr val="643AF8"/>
      </a:accent5>
      <a:accent6>
        <a:srgbClr val="2538D9"/>
      </a:accent6>
      <a:hlink>
        <a:srgbClr val="E28835"/>
      </a:hlink>
      <a:folHlink>
        <a:srgbClr val="9D8874"/>
      </a:folHlink>
    </a:clrScheme>
    <a:fontScheme name="">
      <a:majorFont>
        <a:latin typeface="Microsoft YaHei UI"/>
        <a:ea typeface="Microsoft YaHei UI"/>
        <a:cs typeface=""/>
      </a:majorFont>
      <a:minorFont>
        <a:latin typeface="Microsoft YaHei UI"/>
        <a:ea typeface="Microsoft YaHei UI"/>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1024</Words>
  <Application>WPS 演示</Application>
  <PresentationFormat>宽屏</PresentationFormat>
  <Paragraphs>84</Paragraphs>
  <Slides>18</Slides>
  <Notes>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18</vt:i4>
      </vt:variant>
    </vt:vector>
  </HeadingPairs>
  <TitlesOfParts>
    <vt:vector size="29" baseType="lpstr">
      <vt:lpstr>Arial</vt:lpstr>
      <vt:lpstr>宋体</vt:lpstr>
      <vt:lpstr>Wingdings</vt:lpstr>
      <vt:lpstr>Wingdings</vt:lpstr>
      <vt:lpstr>Microsoft YaHei UI</vt:lpstr>
      <vt:lpstr>微软雅黑</vt:lpstr>
      <vt:lpstr>荆南缘默体</vt:lpstr>
      <vt:lpstr>Arial Unicode MS</vt:lpstr>
      <vt:lpstr>Calibri</vt:lpstr>
      <vt:lpstr>WPS</vt:lpstr>
      <vt:lpstr>蓝色金融商务风主题</vt:lpstr>
      <vt:lpstr>任务三 汽车空调冷凝器与蒸发箱的检修</vt:lpstr>
      <vt:lpstr>任务三 冷凝器与蒸发箱的检修</vt:lpstr>
      <vt:lpstr>目录</vt:lpstr>
      <vt:lpstr>技术知识</vt:lpstr>
      <vt:lpstr>冷凝器和散热风扇</vt:lpstr>
      <vt:lpstr>散热风扇的控制方式</vt:lpstr>
      <vt:lpstr>散热风扇的控制方式 限流电阻式</vt:lpstr>
      <vt:lpstr>蒸发箱与鼓风机</vt:lpstr>
      <vt:lpstr> 鼓风机的调速串联电阻有级调速法</vt:lpstr>
      <vt:lpstr>PowerPoint 演示文稿</vt:lpstr>
      <vt:lpstr>任务实施</vt:lpstr>
      <vt:lpstr>散热风扇电路检修以比亚迪秦PLUS EV为例</vt:lpstr>
      <vt:lpstr>散热风扇电路检修以比亚迪秦PLUS EV为例</vt:lpstr>
      <vt:lpstr>鼓风电机电路检修</vt:lpstr>
      <vt:lpstr> 电源的测量</vt:lpstr>
      <vt:lpstr>搭铁的测量</vt:lpstr>
      <vt:lpstr>控制信号检测</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悠蓝的梦</cp:lastModifiedBy>
  <cp:revision>156</cp:revision>
  <dcterms:created xsi:type="dcterms:W3CDTF">2019-06-19T02:08:00Z</dcterms:created>
  <dcterms:modified xsi:type="dcterms:W3CDTF">2025-04-27T07:47:05Z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CF11182C9FE54BEC9703C23CF0917827_11</vt:lpwstr>
  </property>
</Properties>
</file>