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7" r:id="rId4"/>
    <p:sldId id="280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347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image" Target="../media/image1.png"/><Relationship Id="rId2" Type="http://schemas.openxmlformats.org/officeDocument/2006/relationships/tags" Target="../tags/tag63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image" Target="../media/image3.png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image" Target="../media/image2.png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image" Target="../media/image4.png"/><Relationship Id="rId2" Type="http://schemas.openxmlformats.org/officeDocument/2006/relationships/tags" Target="../tags/tag82.xml"/><Relationship Id="rId12" Type="http://schemas.openxmlformats.org/officeDocument/2006/relationships/tags" Target="../tags/tag9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image" Target="../media/image4.png"/><Relationship Id="rId2" Type="http://schemas.openxmlformats.org/officeDocument/2006/relationships/tags" Target="../tags/tag128.xml"/><Relationship Id="rId10" Type="http://schemas.openxmlformats.org/officeDocument/2006/relationships/tags" Target="../tags/tag13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5" name="任意多边形 4"/>
          <p:cNvSpPr/>
          <p:nvPr userDrawn="1">
            <p:custDataLst>
              <p:tags r:id="rId4"/>
            </p:custDataLst>
          </p:nvPr>
        </p:nvSpPr>
        <p:spPr>
          <a:xfrm>
            <a:off x="0" y="2336804"/>
            <a:ext cx="12191365" cy="2105025"/>
          </a:xfrm>
          <a:custGeom>
            <a:avLst/>
            <a:gdLst>
              <a:gd name="connisteX0" fmla="*/ 0 w 169333"/>
              <a:gd name="connsiteY0" fmla="*/ 1290547 h 29240"/>
              <a:gd name="connisteX1" fmla="*/ 0 w 169333"/>
              <a:gd name="connsiteY1" fmla="*/ 1268263 h 29240"/>
              <a:gd name="connisteX2" fmla="*/ 4578345 w 169333"/>
              <a:gd name="connsiteY2" fmla="*/ 1876714 h 29240"/>
              <a:gd name="connisteX3" fmla="*/ 12191996 w 169333"/>
              <a:gd name="connsiteY3" fmla="*/ 0 h 29240"/>
              <a:gd name="connisteX4" fmla="*/ 12191996 w 169333"/>
              <a:gd name="connsiteY4" fmla="*/ 594990 h 29240"/>
              <a:gd name="connisteX5" fmla="*/ 5251454 w 169333"/>
              <a:gd name="connsiteY5" fmla="*/ 2105341 h 29240"/>
              <a:gd name="connisteX6" fmla="*/ 0 w 169333"/>
              <a:gd name="connsiteY6" fmla="*/ 1290547 h 2924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105342">
                <a:moveTo>
                  <a:pt x="0" y="1290548"/>
                </a:moveTo>
                <a:lnTo>
                  <a:pt x="0" y="1268264"/>
                </a:lnTo>
                <a:cubicBezTo>
                  <a:pt x="1391845" y="1658758"/>
                  <a:pt x="2943006" y="1876715"/>
                  <a:pt x="4578346" y="1876715"/>
                </a:cubicBezTo>
                <a:cubicBezTo>
                  <a:pt x="7541642" y="1876715"/>
                  <a:pt x="10228506" y="1161059"/>
                  <a:pt x="12191997" y="0"/>
                </a:cubicBezTo>
                <a:lnTo>
                  <a:pt x="12191997" y="594991"/>
                </a:lnTo>
                <a:cubicBezTo>
                  <a:pt x="10307583" y="1538359"/>
                  <a:pt x="7889023" y="2105342"/>
                  <a:pt x="5251454" y="2105342"/>
                </a:cubicBezTo>
                <a:cubicBezTo>
                  <a:pt x="3347298" y="2105342"/>
                  <a:pt x="1557287" y="1809835"/>
                  <a:pt x="0" y="1290548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 userDrawn="1">
            <p:custDataLst>
              <p:tags r:id="rId5"/>
            </p:custDataLst>
          </p:nvPr>
        </p:nvSpPr>
        <p:spPr>
          <a:xfrm>
            <a:off x="0" y="2931786"/>
            <a:ext cx="12191365" cy="3926840"/>
          </a:xfrm>
          <a:custGeom>
            <a:avLst/>
            <a:gdLst>
              <a:gd name="connisteX0" fmla="*/ 0 w 169333"/>
              <a:gd name="connsiteY0" fmla="*/ 695556 h 54530"/>
              <a:gd name="connisteX1" fmla="*/ 0 w 169333"/>
              <a:gd name="connsiteY1" fmla="*/ 3926205 h 54530"/>
              <a:gd name="connisteX2" fmla="*/ 12191996 w 169333"/>
              <a:gd name="connsiteY2" fmla="*/ 3926205 h 54530"/>
              <a:gd name="connisteX3" fmla="*/ 12191996 w 169333"/>
              <a:gd name="connsiteY3" fmla="*/ 0 h 54530"/>
              <a:gd name="connisteX4" fmla="*/ 5251454 w 169333"/>
              <a:gd name="connsiteY4" fmla="*/ 1510351 h 54530"/>
              <a:gd name="connisteX5" fmla="*/ 0 w 169333"/>
              <a:gd name="connsiteY5" fmla="*/ 695556 h 545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3926214">
                <a:moveTo>
                  <a:pt x="0" y="695557"/>
                </a:moveTo>
                <a:lnTo>
                  <a:pt x="0" y="3926205"/>
                </a:lnTo>
                <a:lnTo>
                  <a:pt x="12191997" y="3926205"/>
                </a:lnTo>
                <a:lnTo>
                  <a:pt x="12191997" y="0"/>
                </a:lnTo>
                <a:cubicBezTo>
                  <a:pt x="10307583" y="943377"/>
                  <a:pt x="7889023" y="1510351"/>
                  <a:pt x="5251454" y="1510351"/>
                </a:cubicBezTo>
                <a:cubicBezTo>
                  <a:pt x="3347298" y="1510351"/>
                  <a:pt x="1557287" y="1214854"/>
                  <a:pt x="0" y="695557"/>
                </a:cubicBezTo>
                <a:close/>
              </a:path>
            </a:pathLst>
          </a:custGeom>
          <a:solidFill>
            <a:schemeClr val="accent3">
              <a:alpha val="9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idx="13" hasCustomPrompt="1"/>
            <p:custDataLst>
              <p:tags r:id="rId9"/>
            </p:custDataLst>
          </p:nvPr>
        </p:nvSpPr>
        <p:spPr>
          <a:xfrm>
            <a:off x="8305797" y="419097"/>
            <a:ext cx="3378196" cy="457200"/>
          </a:xfrm>
          <a:noFill/>
        </p:spPr>
        <p:txBody>
          <a:bodyPr lIns="0" tIns="0" rIns="0" bIns="0" anchor="t">
            <a:noAutofit/>
          </a:bodyPr>
          <a:lstStyle>
            <a:lvl1pPr algn="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4" hasCustomPrompt="1"/>
            <p:custDataLst>
              <p:tags r:id="rId10"/>
            </p:custDataLst>
          </p:nvPr>
        </p:nvSpPr>
        <p:spPr>
          <a:xfrm>
            <a:off x="761997" y="5981703"/>
            <a:ext cx="106299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buNone/>
              <a:defRPr sz="20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5" hasCustomPrompt="1"/>
            <p:custDataLst>
              <p:tags r:id="rId11"/>
            </p:custDataLst>
          </p:nvPr>
        </p:nvSpPr>
        <p:spPr>
          <a:xfrm>
            <a:off x="761997" y="4965704"/>
            <a:ext cx="10756901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投资理财项目汇报通用模板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并列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任意多边形 7"/>
          <p:cNvSpPr/>
          <p:nvPr userDrawn="1">
            <p:custDataLst>
              <p:tags r:id="rId4"/>
            </p:custDataLst>
          </p:nvPr>
        </p:nvSpPr>
        <p:spPr>
          <a:xfrm>
            <a:off x="8051804" y="0"/>
            <a:ext cx="4140200" cy="6858000"/>
          </a:xfrm>
          <a:custGeom>
            <a:avLst/>
            <a:gdLst>
              <a:gd name="connisteX0" fmla="*/ 0 w 57502"/>
              <a:gd name="connsiteY0" fmla="*/ 6858000 h 95250"/>
              <a:gd name="connisteX1" fmla="*/ 1289 w 57502"/>
              <a:gd name="connsiteY1" fmla="*/ 6858000 h 95250"/>
              <a:gd name="connisteX2" fmla="*/ 1572 w 57502"/>
              <a:gd name="connsiteY2" fmla="*/ 6856006 h 95250"/>
              <a:gd name="connisteX3" fmla="*/ 4140202 w 57502"/>
              <a:gd name="connsiteY3" fmla="*/ 441847 h 95250"/>
              <a:gd name="connisteX4" fmla="*/ 4140202 w 57502"/>
              <a:gd name="connsiteY4" fmla="*/ 0 h 95250"/>
              <a:gd name="connisteX5" fmla="*/ 3891823 w 57502"/>
              <a:gd name="connsiteY5" fmla="*/ 0 h 95250"/>
              <a:gd name="connisteX6" fmla="*/ 0 w 57502"/>
              <a:gd name="connsiteY6" fmla="*/ 6858000 h 95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140202" h="6858000">
                <a:moveTo>
                  <a:pt x="0" y="6858000"/>
                </a:moveTo>
                <a:lnTo>
                  <a:pt x="1289" y="6858000"/>
                </a:lnTo>
                <a:cubicBezTo>
                  <a:pt x="1381" y="6857342"/>
                  <a:pt x="1481" y="6856683"/>
                  <a:pt x="1573" y="6856007"/>
                </a:cubicBezTo>
                <a:cubicBezTo>
                  <a:pt x="427180" y="3898554"/>
                  <a:pt x="2023494" y="1478256"/>
                  <a:pt x="4140202" y="441847"/>
                </a:cubicBezTo>
                <a:lnTo>
                  <a:pt x="4140202" y="0"/>
                </a:lnTo>
                <a:lnTo>
                  <a:pt x="3891824" y="0"/>
                </a:lnTo>
                <a:cubicBezTo>
                  <a:pt x="1774192" y="1216563"/>
                  <a:pt x="245708" y="3796241"/>
                  <a:pt x="0" y="6858000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53070" y="441325"/>
            <a:ext cx="4138930" cy="6416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609603" y="1282702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8"/>
            </p:custDataLst>
          </p:nvPr>
        </p:nvSpPr>
        <p:spPr>
          <a:xfrm>
            <a:off x="609603" y="812801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8" name="任意多边形 7"/>
          <p:cNvSpPr/>
          <p:nvPr userDrawn="1">
            <p:custDataLst>
              <p:tags r:id="rId4"/>
            </p:custDataLst>
          </p:nvPr>
        </p:nvSpPr>
        <p:spPr>
          <a:xfrm rot="10800000" flipV="1">
            <a:off x="0" y="3185788"/>
            <a:ext cx="12191365" cy="3672840"/>
          </a:xfrm>
          <a:custGeom>
            <a:avLst/>
            <a:gdLst>
              <a:gd name="connisteX0" fmla="*/ 0 w 169333"/>
              <a:gd name="connsiteY0" fmla="*/ 695556 h 51002"/>
              <a:gd name="connisteX1" fmla="*/ 0 w 169333"/>
              <a:gd name="connsiteY1" fmla="*/ 3672202 h 51002"/>
              <a:gd name="connisteX2" fmla="*/ 12191996 w 169333"/>
              <a:gd name="connsiteY2" fmla="*/ 3672202 h 51002"/>
              <a:gd name="connisteX3" fmla="*/ 12191996 w 169333"/>
              <a:gd name="connsiteY3" fmla="*/ 0 h 51002"/>
              <a:gd name="connisteX4" fmla="*/ 5251454 w 169333"/>
              <a:gd name="connsiteY4" fmla="*/ 1510351 h 51002"/>
              <a:gd name="connisteX5" fmla="*/ 0 w 169333"/>
              <a:gd name="connsiteY5" fmla="*/ 695556 h 51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3672212">
                <a:moveTo>
                  <a:pt x="0" y="695557"/>
                </a:moveTo>
                <a:lnTo>
                  <a:pt x="0" y="3672203"/>
                </a:lnTo>
                <a:lnTo>
                  <a:pt x="12191997" y="3672203"/>
                </a:lnTo>
                <a:lnTo>
                  <a:pt x="12191997" y="0"/>
                </a:lnTo>
                <a:cubicBezTo>
                  <a:pt x="10307583" y="943377"/>
                  <a:pt x="7889023" y="1510351"/>
                  <a:pt x="5251454" y="1510351"/>
                </a:cubicBezTo>
                <a:cubicBezTo>
                  <a:pt x="3347298" y="1510351"/>
                  <a:pt x="1557287" y="1214854"/>
                  <a:pt x="0" y="69555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5"/>
            </p:custDataLst>
          </p:nvPr>
        </p:nvSpPr>
        <p:spPr>
          <a:xfrm>
            <a:off x="0" y="2654302"/>
            <a:ext cx="11366500" cy="2041525"/>
          </a:xfrm>
          <a:custGeom>
            <a:avLst/>
            <a:gdLst>
              <a:gd name="connisteX0" fmla="*/ 11366686 w 157870"/>
              <a:gd name="connsiteY0" fmla="*/ 1475228 h 28358"/>
              <a:gd name="connisteX1" fmla="*/ 7613651 w 157870"/>
              <a:gd name="connsiteY1" fmla="*/ 1876714 h 28358"/>
              <a:gd name="connisteX2" fmla="*/ 0 w 157870"/>
              <a:gd name="connsiteY2" fmla="*/ 0 h 28358"/>
              <a:gd name="connisteX3" fmla="*/ 0 w 157870"/>
              <a:gd name="connsiteY3" fmla="*/ 531485 h 28358"/>
              <a:gd name="connisteX4" fmla="*/ 6940552 w 157870"/>
              <a:gd name="connsiteY4" fmla="*/ 2041846 h 28358"/>
              <a:gd name="connisteX5" fmla="*/ 11366686 w 157870"/>
              <a:gd name="connsiteY5" fmla="*/ 1475228 h 2835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366687" h="2041837">
                <a:moveTo>
                  <a:pt x="11366687" y="1475229"/>
                </a:moveTo>
                <a:cubicBezTo>
                  <a:pt x="10196703" y="1734946"/>
                  <a:pt x="8932554" y="1876715"/>
                  <a:pt x="7613651" y="1876715"/>
                </a:cubicBezTo>
                <a:cubicBezTo>
                  <a:pt x="4650355" y="1876715"/>
                  <a:pt x="1963500" y="1161059"/>
                  <a:pt x="0" y="0"/>
                </a:cubicBezTo>
                <a:lnTo>
                  <a:pt x="0" y="531486"/>
                </a:lnTo>
                <a:cubicBezTo>
                  <a:pt x="1884414" y="1474863"/>
                  <a:pt x="4302974" y="2041846"/>
                  <a:pt x="6940552" y="2041846"/>
                </a:cubicBezTo>
                <a:cubicBezTo>
                  <a:pt x="8516530" y="2041846"/>
                  <a:pt x="10014317" y="1839416"/>
                  <a:pt x="11366687" y="1475229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7"/>
            </p:custDataLst>
          </p:nvPr>
        </p:nvSpPr>
        <p:spPr>
          <a:xfrm>
            <a:off x="3263896" y="2628900"/>
            <a:ext cx="1612900" cy="25400"/>
          </a:xfrm>
          <a:custGeom>
            <a:avLst/>
            <a:gdLst>
              <a:gd name="connisteX0" fmla="*/ 0 w 22401"/>
              <a:gd name="connsiteY0" fmla="*/ 0 h 352"/>
              <a:gd name="connisteX1" fmla="*/ 1612901 w 22401"/>
              <a:gd name="connsiteY1" fmla="*/ 0 h 352"/>
              <a:gd name="connisteX2" fmla="*/ 1612901 w 22401"/>
              <a:gd name="connsiteY2" fmla="*/ 25402 h 352"/>
              <a:gd name="connisteX3" fmla="*/ 0 w 22401"/>
              <a:gd name="connsiteY3" fmla="*/ 25402 h 352"/>
              <a:gd name="connisteX4" fmla="*/ 0 w 22401"/>
              <a:gd name="connsiteY4" fmla="*/ 0 h 35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612901" h="25402">
                <a:moveTo>
                  <a:pt x="0" y="0"/>
                </a:moveTo>
                <a:lnTo>
                  <a:pt x="1612901" y="0"/>
                </a:lnTo>
                <a:lnTo>
                  <a:pt x="1612901" y="25402"/>
                </a:lnTo>
                <a:lnTo>
                  <a:pt x="0" y="254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9"/>
            </p:custDataLst>
          </p:nvPr>
        </p:nvSpPr>
        <p:spPr>
          <a:xfrm>
            <a:off x="7315200" y="2628900"/>
            <a:ext cx="1612900" cy="25400"/>
          </a:xfrm>
          <a:custGeom>
            <a:avLst/>
            <a:gdLst>
              <a:gd name="connisteX0" fmla="*/ 0 w 22401"/>
              <a:gd name="connsiteY0" fmla="*/ 0 h 352"/>
              <a:gd name="connisteX1" fmla="*/ 1612901 w 22401"/>
              <a:gd name="connsiteY1" fmla="*/ 0 h 352"/>
              <a:gd name="connisteX2" fmla="*/ 1612901 w 22401"/>
              <a:gd name="connsiteY2" fmla="*/ 25402 h 352"/>
              <a:gd name="connisteX3" fmla="*/ 0 w 22401"/>
              <a:gd name="connsiteY3" fmla="*/ 25402 h 352"/>
              <a:gd name="connisteX4" fmla="*/ 0 w 22401"/>
              <a:gd name="connsiteY4" fmla="*/ 0 h 35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612901" h="25402">
                <a:moveTo>
                  <a:pt x="0" y="0"/>
                </a:moveTo>
                <a:lnTo>
                  <a:pt x="1612901" y="0"/>
                </a:lnTo>
                <a:lnTo>
                  <a:pt x="1612901" y="25402"/>
                </a:lnTo>
                <a:lnTo>
                  <a:pt x="0" y="254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533397" y="5029200"/>
            <a:ext cx="11125203" cy="1219197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04000"/>
              </a:lnSpc>
              <a:buNone/>
              <a:defRPr sz="4800" b="0">
                <a:solidFill>
                  <a:schemeClr val="accent3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4" hasCustomPrompt="1"/>
            <p:custDataLst>
              <p:tags r:id="rId12"/>
            </p:custDataLst>
          </p:nvPr>
        </p:nvSpPr>
        <p:spPr>
          <a:xfrm>
            <a:off x="4911727" y="1691878"/>
            <a:ext cx="2368552" cy="1767563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09000"/>
              </a:lnSpc>
              <a:buNone/>
              <a:defRPr sz="106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8" name="任意多边形 7"/>
          <p:cNvSpPr/>
          <p:nvPr userDrawn="1">
            <p:custDataLst>
              <p:tags r:id="rId4"/>
            </p:custDataLst>
          </p:nvPr>
        </p:nvSpPr>
        <p:spPr>
          <a:xfrm>
            <a:off x="0" y="3619497"/>
            <a:ext cx="12191365" cy="2108835"/>
          </a:xfrm>
          <a:custGeom>
            <a:avLst/>
            <a:gdLst>
              <a:gd name="connisteX0" fmla="*/ 0 w 169333"/>
              <a:gd name="connsiteY0" fmla="*/ 1292303 h 29280"/>
              <a:gd name="connisteX1" fmla="*/ 0 w 169333"/>
              <a:gd name="connsiteY1" fmla="*/ 1269982 h 29280"/>
              <a:gd name="connisteX2" fmla="*/ 4578345 w 169333"/>
              <a:gd name="connsiteY2" fmla="*/ 1879256 h 29280"/>
              <a:gd name="connisteX3" fmla="*/ 12191996 w 169333"/>
              <a:gd name="connsiteY3" fmla="*/ 0 h 29280"/>
              <a:gd name="connisteX4" fmla="*/ 12191996 w 169333"/>
              <a:gd name="connsiteY4" fmla="*/ 595795 h 29280"/>
              <a:gd name="connisteX5" fmla="*/ 5251454 w 169333"/>
              <a:gd name="connsiteY5" fmla="*/ 2108204 h 29280"/>
              <a:gd name="connisteX6" fmla="*/ 0 w 169333"/>
              <a:gd name="connsiteY6" fmla="*/ 1292303 h 292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108204">
                <a:moveTo>
                  <a:pt x="0" y="1292303"/>
                </a:moveTo>
                <a:lnTo>
                  <a:pt x="0" y="1269983"/>
                </a:lnTo>
                <a:cubicBezTo>
                  <a:pt x="1391845" y="1661008"/>
                  <a:pt x="2943006" y="1879257"/>
                  <a:pt x="4578346" y="1879257"/>
                </a:cubicBezTo>
                <a:cubicBezTo>
                  <a:pt x="7541642" y="1879257"/>
                  <a:pt x="10228506" y="1162641"/>
                  <a:pt x="12191997" y="0"/>
                </a:cubicBezTo>
                <a:lnTo>
                  <a:pt x="12191997" y="595796"/>
                </a:lnTo>
                <a:cubicBezTo>
                  <a:pt x="10307583" y="1540462"/>
                  <a:pt x="7889023" y="2108204"/>
                  <a:pt x="5251454" y="2108204"/>
                </a:cubicBezTo>
                <a:cubicBezTo>
                  <a:pt x="3347298" y="2108204"/>
                  <a:pt x="1557287" y="1812304"/>
                  <a:pt x="0" y="1292303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5"/>
            </p:custDataLst>
          </p:nvPr>
        </p:nvSpPr>
        <p:spPr>
          <a:xfrm>
            <a:off x="0" y="4203698"/>
            <a:ext cx="12191365" cy="2654935"/>
          </a:xfrm>
          <a:custGeom>
            <a:avLst/>
            <a:gdLst>
              <a:gd name="connisteX0" fmla="*/ 0 w 169333"/>
              <a:gd name="connsiteY0" fmla="*/ 695318 h 36865"/>
              <a:gd name="connisteX1" fmla="*/ 0 w 169333"/>
              <a:gd name="connsiteY1" fmla="*/ 2654302 h 36865"/>
              <a:gd name="connisteX2" fmla="*/ 12191996 w 169333"/>
              <a:gd name="connsiteY2" fmla="*/ 2654302 h 36865"/>
              <a:gd name="connisteX3" fmla="*/ 12191996 w 169333"/>
              <a:gd name="connsiteY3" fmla="*/ 0 h 36865"/>
              <a:gd name="connisteX4" fmla="*/ 5251454 w 169333"/>
              <a:gd name="connsiteY4" fmla="*/ 1509829 h 36865"/>
              <a:gd name="connisteX5" fmla="*/ 0 w 169333"/>
              <a:gd name="connsiteY5" fmla="*/ 695318 h 368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2654302">
                <a:moveTo>
                  <a:pt x="0" y="695319"/>
                </a:moveTo>
                <a:lnTo>
                  <a:pt x="0" y="2654302"/>
                </a:lnTo>
                <a:lnTo>
                  <a:pt x="12191997" y="2654302"/>
                </a:lnTo>
                <a:lnTo>
                  <a:pt x="12191997" y="0"/>
                </a:lnTo>
                <a:cubicBezTo>
                  <a:pt x="10307583" y="943048"/>
                  <a:pt x="7889023" y="1509830"/>
                  <a:pt x="5251454" y="1509830"/>
                </a:cubicBezTo>
                <a:cubicBezTo>
                  <a:pt x="3347298" y="1509830"/>
                  <a:pt x="1557287" y="1214433"/>
                  <a:pt x="0" y="695319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副标题 9"/>
          <p:cNvSpPr>
            <a:spLocks noGrp="1"/>
          </p:cNvSpPr>
          <p:nvPr>
            <p:ph type="subTitle" idx="13" hasCustomPrompt="1"/>
            <p:custDataLst>
              <p:tags r:id="rId9"/>
            </p:custDataLst>
          </p:nvPr>
        </p:nvSpPr>
        <p:spPr>
          <a:xfrm>
            <a:off x="3327401" y="2146298"/>
            <a:ext cx="55245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11" name="标题 10"/>
          <p:cNvSpPr>
            <a:spLocks noGrp="1"/>
          </p:cNvSpPr>
          <p:nvPr>
            <p:ph type="ctrTitle" idx="14" hasCustomPrompt="1"/>
            <p:custDataLst>
              <p:tags r:id="rId10"/>
            </p:custDataLst>
          </p:nvPr>
        </p:nvSpPr>
        <p:spPr>
          <a:xfrm>
            <a:off x="3263896" y="2603498"/>
            <a:ext cx="5651504" cy="1015999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41.xml"/><Relationship Id="rId17" Type="http://schemas.openxmlformats.org/officeDocument/2006/relationships/tags" Target="../tags/tag140.xml"/><Relationship Id="rId16" Type="http://schemas.openxmlformats.org/officeDocument/2006/relationships/tags" Target="../tags/tag139.xml"/><Relationship Id="rId15" Type="http://schemas.openxmlformats.org/officeDocument/2006/relationships/tags" Target="../tags/tag138.xml"/><Relationship Id="rId14" Type="http://schemas.openxmlformats.org/officeDocument/2006/relationships/tags" Target="../tags/tag137.xml"/><Relationship Id="rId13" Type="http://schemas.openxmlformats.org/officeDocument/2006/relationships/tags" Target="../tags/tag136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43.xml"/><Relationship Id="rId1" Type="http://schemas.openxmlformats.org/officeDocument/2006/relationships/tags" Target="../tags/tag14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tags" Target="../tags/tag228.xml"/><Relationship Id="rId7" Type="http://schemas.openxmlformats.org/officeDocument/2006/relationships/image" Target="../media/image12.png"/><Relationship Id="rId6" Type="http://schemas.openxmlformats.org/officeDocument/2006/relationships/image" Target="../media/image11.jpeg"/><Relationship Id="rId5" Type="http://schemas.openxmlformats.org/officeDocument/2006/relationships/tags" Target="../tags/tag227.xml"/><Relationship Id="rId4" Type="http://schemas.openxmlformats.org/officeDocument/2006/relationships/tags" Target="../tags/tag226.xml"/><Relationship Id="rId3" Type="http://schemas.openxmlformats.org/officeDocument/2006/relationships/image" Target="../media/image10.png"/><Relationship Id="rId2" Type="http://schemas.openxmlformats.org/officeDocument/2006/relationships/tags" Target="../tags/tag225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233.xml"/><Relationship Id="rId13" Type="http://schemas.openxmlformats.org/officeDocument/2006/relationships/tags" Target="../tags/tag232.xml"/><Relationship Id="rId12" Type="http://schemas.openxmlformats.org/officeDocument/2006/relationships/tags" Target="../tags/tag231.xml"/><Relationship Id="rId11" Type="http://schemas.openxmlformats.org/officeDocument/2006/relationships/tags" Target="../tags/tag230.xml"/><Relationship Id="rId10" Type="http://schemas.openxmlformats.org/officeDocument/2006/relationships/tags" Target="../tags/tag229.xml"/><Relationship Id="rId1" Type="http://schemas.openxmlformats.org/officeDocument/2006/relationships/tags" Target="../tags/tag22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42.xml"/><Relationship Id="rId8" Type="http://schemas.openxmlformats.org/officeDocument/2006/relationships/tags" Target="../tags/tag241.xml"/><Relationship Id="rId7" Type="http://schemas.openxmlformats.org/officeDocument/2006/relationships/tags" Target="../tags/tag240.xml"/><Relationship Id="rId6" Type="http://schemas.openxmlformats.org/officeDocument/2006/relationships/tags" Target="../tags/tag239.xml"/><Relationship Id="rId5" Type="http://schemas.openxmlformats.org/officeDocument/2006/relationships/tags" Target="../tags/tag238.xml"/><Relationship Id="rId4" Type="http://schemas.openxmlformats.org/officeDocument/2006/relationships/tags" Target="../tags/tag237.xml"/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243.xml"/><Relationship Id="rId10" Type="http://schemas.openxmlformats.org/officeDocument/2006/relationships/image" Target="../media/image14.emf"/><Relationship Id="rId1" Type="http://schemas.openxmlformats.org/officeDocument/2006/relationships/tags" Target="../tags/tag23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52.xml"/><Relationship Id="rId8" Type="http://schemas.openxmlformats.org/officeDocument/2006/relationships/tags" Target="../tags/tag251.xml"/><Relationship Id="rId7" Type="http://schemas.openxmlformats.org/officeDocument/2006/relationships/tags" Target="../tags/tag250.xml"/><Relationship Id="rId6" Type="http://schemas.openxmlformats.org/officeDocument/2006/relationships/tags" Target="../tags/tag249.xml"/><Relationship Id="rId5" Type="http://schemas.openxmlformats.org/officeDocument/2006/relationships/tags" Target="../tags/tag248.xml"/><Relationship Id="rId4" Type="http://schemas.openxmlformats.org/officeDocument/2006/relationships/tags" Target="../tags/tag247.xml"/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255.xml"/><Relationship Id="rId11" Type="http://schemas.openxmlformats.org/officeDocument/2006/relationships/tags" Target="../tags/tag254.xml"/><Relationship Id="rId10" Type="http://schemas.openxmlformats.org/officeDocument/2006/relationships/tags" Target="../tags/tag253.xml"/><Relationship Id="rId1" Type="http://schemas.openxmlformats.org/officeDocument/2006/relationships/tags" Target="../tags/tag24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63.xml"/><Relationship Id="rId8" Type="http://schemas.openxmlformats.org/officeDocument/2006/relationships/tags" Target="../tags/tag262.xml"/><Relationship Id="rId7" Type="http://schemas.openxmlformats.org/officeDocument/2006/relationships/tags" Target="../tags/tag261.xml"/><Relationship Id="rId6" Type="http://schemas.openxmlformats.org/officeDocument/2006/relationships/tags" Target="../tags/tag260.xml"/><Relationship Id="rId5" Type="http://schemas.openxmlformats.org/officeDocument/2006/relationships/tags" Target="../tags/tag259.xml"/><Relationship Id="rId4" Type="http://schemas.openxmlformats.org/officeDocument/2006/relationships/tags" Target="../tags/tag258.xml"/><Relationship Id="rId3" Type="http://schemas.openxmlformats.org/officeDocument/2006/relationships/image" Target="../media/image9.png"/><Relationship Id="rId2" Type="http://schemas.openxmlformats.org/officeDocument/2006/relationships/tags" Target="../tags/tag257.xml"/><Relationship Id="rId17" Type="http://schemas.openxmlformats.org/officeDocument/2006/relationships/slideLayout" Target="../slideLayouts/slideLayout18.xml"/><Relationship Id="rId16" Type="http://schemas.openxmlformats.org/officeDocument/2006/relationships/tags" Target="../tags/tag270.xml"/><Relationship Id="rId15" Type="http://schemas.openxmlformats.org/officeDocument/2006/relationships/tags" Target="../tags/tag269.xml"/><Relationship Id="rId14" Type="http://schemas.openxmlformats.org/officeDocument/2006/relationships/tags" Target="../tags/tag268.xml"/><Relationship Id="rId13" Type="http://schemas.openxmlformats.org/officeDocument/2006/relationships/tags" Target="../tags/tag267.xml"/><Relationship Id="rId12" Type="http://schemas.openxmlformats.org/officeDocument/2006/relationships/tags" Target="../tags/tag266.xml"/><Relationship Id="rId11" Type="http://schemas.openxmlformats.org/officeDocument/2006/relationships/tags" Target="../tags/tag265.xml"/><Relationship Id="rId10" Type="http://schemas.openxmlformats.org/officeDocument/2006/relationships/tags" Target="../tags/tag264.xml"/><Relationship Id="rId1" Type="http://schemas.openxmlformats.org/officeDocument/2006/relationships/tags" Target="../tags/tag25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79.xml"/><Relationship Id="rId8" Type="http://schemas.openxmlformats.org/officeDocument/2006/relationships/tags" Target="../tags/tag278.xml"/><Relationship Id="rId7" Type="http://schemas.openxmlformats.org/officeDocument/2006/relationships/tags" Target="../tags/tag277.xml"/><Relationship Id="rId6" Type="http://schemas.openxmlformats.org/officeDocument/2006/relationships/tags" Target="../tags/tag276.xml"/><Relationship Id="rId5" Type="http://schemas.openxmlformats.org/officeDocument/2006/relationships/tags" Target="../tags/tag275.xml"/><Relationship Id="rId4" Type="http://schemas.openxmlformats.org/officeDocument/2006/relationships/tags" Target="../tags/tag274.xml"/><Relationship Id="rId3" Type="http://schemas.openxmlformats.org/officeDocument/2006/relationships/tags" Target="../tags/tag273.xml"/><Relationship Id="rId2" Type="http://schemas.openxmlformats.org/officeDocument/2006/relationships/tags" Target="../tags/tag272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280.xml"/><Relationship Id="rId10" Type="http://schemas.openxmlformats.org/officeDocument/2006/relationships/image" Target="../media/image15.png"/><Relationship Id="rId1" Type="http://schemas.openxmlformats.org/officeDocument/2006/relationships/tags" Target="../tags/tag27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88.xml"/><Relationship Id="rId8" Type="http://schemas.openxmlformats.org/officeDocument/2006/relationships/tags" Target="../tags/tag287.xml"/><Relationship Id="rId7" Type="http://schemas.openxmlformats.org/officeDocument/2006/relationships/tags" Target="../tags/tag286.xml"/><Relationship Id="rId6" Type="http://schemas.openxmlformats.org/officeDocument/2006/relationships/tags" Target="../tags/tag285.xml"/><Relationship Id="rId5" Type="http://schemas.openxmlformats.org/officeDocument/2006/relationships/tags" Target="../tags/tag284.xml"/><Relationship Id="rId4" Type="http://schemas.openxmlformats.org/officeDocument/2006/relationships/image" Target="../media/image10.png"/><Relationship Id="rId3" Type="http://schemas.openxmlformats.org/officeDocument/2006/relationships/tags" Target="../tags/tag283.xml"/><Relationship Id="rId2" Type="http://schemas.openxmlformats.org/officeDocument/2006/relationships/tags" Target="../tags/tag282.xml"/><Relationship Id="rId19" Type="http://schemas.openxmlformats.org/officeDocument/2006/relationships/slideLayout" Target="../slideLayouts/slideLayout18.xml"/><Relationship Id="rId18" Type="http://schemas.openxmlformats.org/officeDocument/2006/relationships/tags" Target="../tags/tag296.xml"/><Relationship Id="rId17" Type="http://schemas.openxmlformats.org/officeDocument/2006/relationships/image" Target="../media/image16.png"/><Relationship Id="rId16" Type="http://schemas.openxmlformats.org/officeDocument/2006/relationships/tags" Target="../tags/tag295.xml"/><Relationship Id="rId15" Type="http://schemas.openxmlformats.org/officeDocument/2006/relationships/tags" Target="../tags/tag294.xml"/><Relationship Id="rId14" Type="http://schemas.openxmlformats.org/officeDocument/2006/relationships/tags" Target="../tags/tag293.xml"/><Relationship Id="rId13" Type="http://schemas.openxmlformats.org/officeDocument/2006/relationships/tags" Target="../tags/tag292.xml"/><Relationship Id="rId12" Type="http://schemas.openxmlformats.org/officeDocument/2006/relationships/tags" Target="../tags/tag291.xml"/><Relationship Id="rId11" Type="http://schemas.openxmlformats.org/officeDocument/2006/relationships/tags" Target="../tags/tag290.xml"/><Relationship Id="rId10" Type="http://schemas.openxmlformats.org/officeDocument/2006/relationships/tags" Target="../tags/tag289.xml"/><Relationship Id="rId1" Type="http://schemas.openxmlformats.org/officeDocument/2006/relationships/tags" Target="../tags/tag281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99.xml"/><Relationship Id="rId2" Type="http://schemas.openxmlformats.org/officeDocument/2006/relationships/tags" Target="../tags/tag298.xml"/><Relationship Id="rId1" Type="http://schemas.openxmlformats.org/officeDocument/2006/relationships/tags" Target="../tags/tag297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08.xml"/><Relationship Id="rId8" Type="http://schemas.openxmlformats.org/officeDocument/2006/relationships/tags" Target="../tags/tag307.xml"/><Relationship Id="rId7" Type="http://schemas.openxmlformats.org/officeDocument/2006/relationships/tags" Target="../tags/tag306.xml"/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4" Type="http://schemas.openxmlformats.org/officeDocument/2006/relationships/tags" Target="../tags/tag303.xml"/><Relationship Id="rId3" Type="http://schemas.openxmlformats.org/officeDocument/2006/relationships/tags" Target="../tags/tag302.xml"/><Relationship Id="rId2" Type="http://schemas.openxmlformats.org/officeDocument/2006/relationships/tags" Target="../tags/tag301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312.xml"/><Relationship Id="rId13" Type="http://schemas.openxmlformats.org/officeDocument/2006/relationships/image" Target="../media/image17.png"/><Relationship Id="rId12" Type="http://schemas.openxmlformats.org/officeDocument/2006/relationships/tags" Target="../tags/tag311.xml"/><Relationship Id="rId11" Type="http://schemas.openxmlformats.org/officeDocument/2006/relationships/tags" Target="../tags/tag310.xml"/><Relationship Id="rId10" Type="http://schemas.openxmlformats.org/officeDocument/2006/relationships/tags" Target="../tags/tag309.xml"/><Relationship Id="rId1" Type="http://schemas.openxmlformats.org/officeDocument/2006/relationships/tags" Target="../tags/tag300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tags" Target="../tags/tag317.xml"/><Relationship Id="rId4" Type="http://schemas.openxmlformats.org/officeDocument/2006/relationships/tags" Target="../tags/tag316.xml"/><Relationship Id="rId3" Type="http://schemas.openxmlformats.org/officeDocument/2006/relationships/tags" Target="../tags/tag315.xml"/><Relationship Id="rId2" Type="http://schemas.openxmlformats.org/officeDocument/2006/relationships/tags" Target="../tags/tag314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318.xml"/><Relationship Id="rId1" Type="http://schemas.openxmlformats.org/officeDocument/2006/relationships/tags" Target="../tags/tag31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26.xml"/><Relationship Id="rId8" Type="http://schemas.openxmlformats.org/officeDocument/2006/relationships/tags" Target="../tags/tag325.xml"/><Relationship Id="rId7" Type="http://schemas.openxmlformats.org/officeDocument/2006/relationships/tags" Target="../tags/tag324.xml"/><Relationship Id="rId6" Type="http://schemas.openxmlformats.org/officeDocument/2006/relationships/tags" Target="../tags/tag323.xml"/><Relationship Id="rId5" Type="http://schemas.openxmlformats.org/officeDocument/2006/relationships/tags" Target="../tags/tag322.xml"/><Relationship Id="rId4" Type="http://schemas.openxmlformats.org/officeDocument/2006/relationships/tags" Target="../tags/tag321.xml"/><Relationship Id="rId3" Type="http://schemas.openxmlformats.org/officeDocument/2006/relationships/image" Target="../media/image5.png"/><Relationship Id="rId2" Type="http://schemas.openxmlformats.org/officeDocument/2006/relationships/tags" Target="../tags/tag320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328.xml"/><Relationship Id="rId11" Type="http://schemas.openxmlformats.org/officeDocument/2006/relationships/image" Target="../media/image22.emf"/><Relationship Id="rId10" Type="http://schemas.openxmlformats.org/officeDocument/2006/relationships/tags" Target="../tags/tag327.xml"/><Relationship Id="rId1" Type="http://schemas.openxmlformats.org/officeDocument/2006/relationships/tags" Target="../tags/tag3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45.xml"/><Relationship Id="rId1" Type="http://schemas.openxmlformats.org/officeDocument/2006/relationships/tags" Target="../tags/tag144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35.xml"/><Relationship Id="rId8" Type="http://schemas.openxmlformats.org/officeDocument/2006/relationships/tags" Target="../tags/tag334.xml"/><Relationship Id="rId7" Type="http://schemas.openxmlformats.org/officeDocument/2006/relationships/tags" Target="../tags/tag333.xml"/><Relationship Id="rId6" Type="http://schemas.openxmlformats.org/officeDocument/2006/relationships/image" Target="../media/image10.png"/><Relationship Id="rId5" Type="http://schemas.openxmlformats.org/officeDocument/2006/relationships/tags" Target="../tags/tag332.xml"/><Relationship Id="rId4" Type="http://schemas.openxmlformats.org/officeDocument/2006/relationships/tags" Target="../tags/tag331.xml"/><Relationship Id="rId3" Type="http://schemas.openxmlformats.org/officeDocument/2006/relationships/image" Target="../media/image9.png"/><Relationship Id="rId2" Type="http://schemas.openxmlformats.org/officeDocument/2006/relationships/tags" Target="../tags/tag330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343.xml"/><Relationship Id="rId16" Type="http://schemas.openxmlformats.org/officeDocument/2006/relationships/tags" Target="../tags/tag342.xml"/><Relationship Id="rId15" Type="http://schemas.openxmlformats.org/officeDocument/2006/relationships/tags" Target="../tags/tag341.xml"/><Relationship Id="rId14" Type="http://schemas.openxmlformats.org/officeDocument/2006/relationships/tags" Target="../tags/tag340.xml"/><Relationship Id="rId13" Type="http://schemas.openxmlformats.org/officeDocument/2006/relationships/tags" Target="../tags/tag339.xml"/><Relationship Id="rId12" Type="http://schemas.openxmlformats.org/officeDocument/2006/relationships/tags" Target="../tags/tag338.xml"/><Relationship Id="rId11" Type="http://schemas.openxmlformats.org/officeDocument/2006/relationships/tags" Target="../tags/tag337.xml"/><Relationship Id="rId10" Type="http://schemas.openxmlformats.org/officeDocument/2006/relationships/tags" Target="../tags/tag336.xml"/><Relationship Id="rId1" Type="http://schemas.openxmlformats.org/officeDocument/2006/relationships/tags" Target="../tags/tag329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tags" Target="../tags/tag346.xml"/><Relationship Id="rId2" Type="http://schemas.openxmlformats.org/officeDocument/2006/relationships/tags" Target="../tags/tag345.xml"/><Relationship Id="rId1" Type="http://schemas.openxmlformats.org/officeDocument/2006/relationships/tags" Target="../tags/tag34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1" Type="http://schemas.openxmlformats.org/officeDocument/2006/relationships/slideLayout" Target="../slideLayouts/slideLayout14.xml"/><Relationship Id="rId10" Type="http://schemas.openxmlformats.org/officeDocument/2006/relationships/tags" Target="../tags/tag155.xml"/><Relationship Id="rId1" Type="http://schemas.openxmlformats.org/officeDocument/2006/relationships/tags" Target="../tags/tag14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tags" Target="../tags/tag15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tags" Target="../tags/tag165.xml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image" Target="../media/image5.png"/><Relationship Id="rId20" Type="http://schemas.openxmlformats.org/officeDocument/2006/relationships/slideLayout" Target="../slideLayouts/slideLayout18.xml"/><Relationship Id="rId2" Type="http://schemas.openxmlformats.org/officeDocument/2006/relationships/tags" Target="../tags/tag160.xml"/><Relationship Id="rId19" Type="http://schemas.openxmlformats.org/officeDocument/2006/relationships/tags" Target="../tags/tag176.xml"/><Relationship Id="rId18" Type="http://schemas.openxmlformats.org/officeDocument/2006/relationships/tags" Target="../tags/tag175.xml"/><Relationship Id="rId17" Type="http://schemas.openxmlformats.org/officeDocument/2006/relationships/tags" Target="../tags/tag174.xml"/><Relationship Id="rId16" Type="http://schemas.openxmlformats.org/officeDocument/2006/relationships/tags" Target="../tags/tag173.xml"/><Relationship Id="rId15" Type="http://schemas.openxmlformats.org/officeDocument/2006/relationships/tags" Target="../tags/tag172.xml"/><Relationship Id="rId14" Type="http://schemas.openxmlformats.org/officeDocument/2006/relationships/tags" Target="../tags/tag171.xml"/><Relationship Id="rId13" Type="http://schemas.openxmlformats.org/officeDocument/2006/relationships/tags" Target="../tags/tag170.xml"/><Relationship Id="rId12" Type="http://schemas.openxmlformats.org/officeDocument/2006/relationships/tags" Target="../tags/tag169.xml"/><Relationship Id="rId11" Type="http://schemas.openxmlformats.org/officeDocument/2006/relationships/tags" Target="../tags/tag168.xml"/><Relationship Id="rId10" Type="http://schemas.openxmlformats.org/officeDocument/2006/relationships/tags" Target="../tags/tag167.xml"/><Relationship Id="rId1" Type="http://schemas.openxmlformats.org/officeDocument/2006/relationships/tags" Target="../tags/tag15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184.xml"/><Relationship Id="rId7" Type="http://schemas.openxmlformats.org/officeDocument/2006/relationships/tags" Target="../tags/tag183.xml"/><Relationship Id="rId6" Type="http://schemas.openxmlformats.org/officeDocument/2006/relationships/tags" Target="../tags/tag182.xml"/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185.xml"/><Relationship Id="rId1" Type="http://schemas.openxmlformats.org/officeDocument/2006/relationships/tags" Target="../tags/tag17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tags" Target="../tags/tag192.xml"/><Relationship Id="rId7" Type="http://schemas.openxmlformats.org/officeDocument/2006/relationships/tags" Target="../tags/tag191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Relationship Id="rId3" Type="http://schemas.openxmlformats.org/officeDocument/2006/relationships/tags" Target="../tags/tag187.xml"/><Relationship Id="rId2" Type="http://schemas.openxmlformats.org/officeDocument/2006/relationships/image" Target="../media/image4.png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200.xml"/><Relationship Id="rId16" Type="http://schemas.openxmlformats.org/officeDocument/2006/relationships/image" Target="../media/image7.png"/><Relationship Id="rId15" Type="http://schemas.openxmlformats.org/officeDocument/2006/relationships/tags" Target="../tags/tag199.xml"/><Relationship Id="rId14" Type="http://schemas.openxmlformats.org/officeDocument/2006/relationships/tags" Target="../tags/tag198.xml"/><Relationship Id="rId13" Type="http://schemas.openxmlformats.org/officeDocument/2006/relationships/tags" Target="../tags/tag197.xml"/><Relationship Id="rId12" Type="http://schemas.openxmlformats.org/officeDocument/2006/relationships/tags" Target="../tags/tag196.xml"/><Relationship Id="rId11" Type="http://schemas.openxmlformats.org/officeDocument/2006/relationships/tags" Target="../tags/tag195.xml"/><Relationship Id="rId10" Type="http://schemas.openxmlformats.org/officeDocument/2006/relationships/tags" Target="../tags/tag194.xml"/><Relationship Id="rId1" Type="http://schemas.openxmlformats.org/officeDocument/2006/relationships/tags" Target="../tags/tag18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09.xml"/><Relationship Id="rId8" Type="http://schemas.openxmlformats.org/officeDocument/2006/relationships/tags" Target="../tags/tag208.xml"/><Relationship Id="rId7" Type="http://schemas.openxmlformats.org/officeDocument/2006/relationships/tags" Target="../tags/tag207.xml"/><Relationship Id="rId6" Type="http://schemas.openxmlformats.org/officeDocument/2006/relationships/tags" Target="../tags/tag206.xml"/><Relationship Id="rId5" Type="http://schemas.openxmlformats.org/officeDocument/2006/relationships/tags" Target="../tags/tag205.xml"/><Relationship Id="rId4" Type="http://schemas.openxmlformats.org/officeDocument/2006/relationships/tags" Target="../tags/tag204.xml"/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210.xml"/><Relationship Id="rId10" Type="http://schemas.openxmlformats.org/officeDocument/2006/relationships/image" Target="../media/image8.png"/><Relationship Id="rId1" Type="http://schemas.openxmlformats.org/officeDocument/2006/relationships/tags" Target="../tags/tag20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19.xml"/><Relationship Id="rId8" Type="http://schemas.openxmlformats.org/officeDocument/2006/relationships/tags" Target="../tags/tag218.xml"/><Relationship Id="rId7" Type="http://schemas.openxmlformats.org/officeDocument/2006/relationships/tags" Target="../tags/tag217.xml"/><Relationship Id="rId6" Type="http://schemas.openxmlformats.org/officeDocument/2006/relationships/tags" Target="../tags/tag216.xml"/><Relationship Id="rId5" Type="http://schemas.openxmlformats.org/officeDocument/2006/relationships/tags" Target="../tags/tag215.xml"/><Relationship Id="rId4" Type="http://schemas.openxmlformats.org/officeDocument/2006/relationships/tags" Target="../tags/tag214.xml"/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223.xml"/><Relationship Id="rId13" Type="http://schemas.openxmlformats.org/officeDocument/2006/relationships/image" Target="../media/image9.png"/><Relationship Id="rId12" Type="http://schemas.openxmlformats.org/officeDocument/2006/relationships/tags" Target="../tags/tag222.xml"/><Relationship Id="rId11" Type="http://schemas.openxmlformats.org/officeDocument/2006/relationships/tags" Target="../tags/tag221.xml"/><Relationship Id="rId10" Type="http://schemas.openxmlformats.org/officeDocument/2006/relationships/tags" Target="../tags/tag220.xml"/><Relationship Id="rId1" Type="http://schemas.openxmlformats.org/officeDocument/2006/relationships/tags" Target="../tags/tag2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ctrTitle" idx="15"/>
            <p:custDataLst>
              <p:tags r:id="rId1"/>
            </p:custDataLst>
          </p:nvPr>
        </p:nvSpPr>
        <p:spPr>
          <a:xfrm>
            <a:off x="839467" y="4965704"/>
            <a:ext cx="10756901" cy="1015999"/>
          </a:xfrm>
        </p:spPr>
        <p:txBody>
          <a:bodyPr/>
          <a:p>
            <a:r>
              <a:rPr lang="zh-CN" altLang="en-US" sz="4400"/>
              <a:t>项目二</a:t>
            </a:r>
            <a:r>
              <a:rPr lang="en-US" altLang="zh-CN" sz="4400"/>
              <a:t> </a:t>
            </a:r>
            <a:r>
              <a:rPr lang="zh-CN" altLang="en-US" sz="4400"/>
              <a:t>空调制冷系统的维修</a:t>
            </a:r>
            <a:endParaRPr lang="zh-CN" altLang="en-US" sz="440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 rot="10800000" flipV="1">
            <a:off x="1371600" y="0"/>
            <a:ext cx="1168400" cy="6565900"/>
          </a:xfrm>
          <a:custGeom>
            <a:avLst/>
            <a:gdLst>
              <a:gd name="connisteX0" fmla="*/ 793900 w 16227"/>
              <a:gd name="connsiteY0" fmla="*/ 6565904 h 91193"/>
              <a:gd name="connisteX1" fmla="*/ 1168402 w 16227"/>
              <a:gd name="connsiteY1" fmla="*/ 3900089 h 91193"/>
              <a:gd name="connisteX2" fmla="*/ 306122 w 16227"/>
              <a:gd name="connsiteY2" fmla="*/ 0 h 91193"/>
              <a:gd name="connisteX3" fmla="*/ 0 w 16227"/>
              <a:gd name="connsiteY3" fmla="*/ 0 h 91193"/>
              <a:gd name="connisteX4" fmla="*/ 1063310 w 16227"/>
              <a:gd name="connsiteY4" fmla="*/ 4278322 h 91193"/>
              <a:gd name="connisteX5" fmla="*/ 793900 w 16227"/>
              <a:gd name="connsiteY5" fmla="*/ 6565904 h 91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68402" h="6565904">
                <a:moveTo>
                  <a:pt x="793900" y="6565904"/>
                </a:moveTo>
                <a:cubicBezTo>
                  <a:pt x="1033848" y="5760098"/>
                  <a:pt x="1168402" y="4855665"/>
                  <a:pt x="1168402" y="3900090"/>
                </a:cubicBezTo>
                <a:cubicBezTo>
                  <a:pt x="1168402" y="2417966"/>
                  <a:pt x="844704" y="1058903"/>
                  <a:pt x="306123" y="0"/>
                </a:cubicBezTo>
                <a:lnTo>
                  <a:pt x="0" y="0"/>
                </a:lnTo>
                <a:cubicBezTo>
                  <a:pt x="657838" y="1103342"/>
                  <a:pt x="1063310" y="2613163"/>
                  <a:pt x="1063310" y="4278322"/>
                </a:cubicBezTo>
                <a:cubicBezTo>
                  <a:pt x="1063310" y="5087091"/>
                  <a:pt x="967655" y="5859210"/>
                  <a:pt x="793900" y="6565904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22345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540002" y="609603"/>
            <a:ext cx="9182103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去除水分和杂质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438400" y="2209800"/>
            <a:ext cx="9220200" cy="3657600"/>
            <a:chOff x="3840" y="3480"/>
            <a:chExt cx="14520" cy="5760"/>
          </a:xfrm>
        </p:grpSpPr>
        <p:pic>
          <p:nvPicPr>
            <p:cNvPr id="5" name="图片 4" descr="C:/Users/BF/AppData/Roaming/Kingsoft/office6/wppai/generateppt/c8f90c4ea0c7b3d474d4f40245cacd6a.jpgc8f90c4ea0c7b3d474d4f40245cacd6a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16676" t="-21" r="16676" b="21"/>
            <a:stretch>
              <a:fillRect/>
            </a:stretch>
          </p:blipFill>
          <p:spPr>
            <a:xfrm>
              <a:off x="3840" y="3480"/>
              <a:ext cx="2400" cy="2400"/>
            </a:xfrm>
            <a:custGeom>
              <a:avLst/>
              <a:gdLst>
                <a:gd name="connisteX0" fmla="*/ 0 w 21166"/>
                <a:gd name="connsiteY0" fmla="*/ 761996 h 21166"/>
                <a:gd name="connisteX1" fmla="*/ 761996 w 21166"/>
                <a:gd name="connsiteY1" fmla="*/ 0 h 21166"/>
                <a:gd name="connisteX2" fmla="*/ 761996 w 21166"/>
                <a:gd name="connsiteY2" fmla="*/ 0 h 21166"/>
                <a:gd name="connisteX3" fmla="*/ 1524003 w 21166"/>
                <a:gd name="connsiteY3" fmla="*/ 761996 h 21166"/>
                <a:gd name="connisteX4" fmla="*/ 1524003 w 21166"/>
                <a:gd name="connsiteY4" fmla="*/ 761996 h 21166"/>
                <a:gd name="connisteX5" fmla="*/ 761996 w 21166"/>
                <a:gd name="connsiteY5" fmla="*/ 1524003 h 21166"/>
                <a:gd name="connisteX6" fmla="*/ 761996 w 21166"/>
                <a:gd name="connsiteY6" fmla="*/ 1524003 h 21166"/>
                <a:gd name="connisteX7" fmla="*/ 0 w 21166"/>
                <a:gd name="connsiteY7" fmla="*/ 761996 h 21166"/>
                <a:gd name="connisteX8" fmla="*/ 0 w 21166"/>
                <a:gd name="connsiteY8" fmla="*/ 761996 h 2116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0" name="图片 9" descr="C:/Users/BF/AppData/Roaming/Kingsoft/office6/wppai/generateppt/534494848723a70ba1bf363609091f12.jpg534494848723a70ba1bf363609091f12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16647" r="16647"/>
            <a:stretch>
              <a:fillRect/>
            </a:stretch>
          </p:blipFill>
          <p:spPr>
            <a:xfrm>
              <a:off x="3840" y="6840"/>
              <a:ext cx="2400" cy="2400"/>
            </a:xfrm>
            <a:custGeom>
              <a:avLst/>
              <a:gdLst>
                <a:gd name="connisteX0" fmla="*/ 0 w 21166"/>
                <a:gd name="connsiteY0" fmla="*/ 761996 h 21166"/>
                <a:gd name="connisteX1" fmla="*/ 761996 w 21166"/>
                <a:gd name="connsiteY1" fmla="*/ 0 h 21166"/>
                <a:gd name="connisteX2" fmla="*/ 761996 w 21166"/>
                <a:gd name="connsiteY2" fmla="*/ 0 h 21166"/>
                <a:gd name="connisteX3" fmla="*/ 1524003 w 21166"/>
                <a:gd name="connsiteY3" fmla="*/ 761996 h 21166"/>
                <a:gd name="connisteX4" fmla="*/ 1524003 w 21166"/>
                <a:gd name="connsiteY4" fmla="*/ 761996 h 21166"/>
                <a:gd name="connisteX5" fmla="*/ 761996 w 21166"/>
                <a:gd name="connsiteY5" fmla="*/ 1524003 h 21166"/>
                <a:gd name="connisteX6" fmla="*/ 761996 w 21166"/>
                <a:gd name="connsiteY6" fmla="*/ 1524003 h 21166"/>
                <a:gd name="connisteX7" fmla="*/ 0 w 21166"/>
                <a:gd name="connsiteY7" fmla="*/ 761996 h 21166"/>
                <a:gd name="connisteX8" fmla="*/ 0 w 21166"/>
                <a:gd name="connsiteY8" fmla="*/ 761996 h 2116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0"/>
              </p:custDataLst>
            </p:nvPr>
          </p:nvSpPr>
          <p:spPr>
            <a:xfrm>
              <a:off x="6800" y="4040"/>
              <a:ext cx="11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吸收水分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6800" y="4840"/>
              <a:ext cx="115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储液干燥器内部填充有吸湿剂，能够有效吸收系统中的水分，防止冰堵。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6800" y="7400"/>
              <a:ext cx="11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过滤杂质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6800" y="8200"/>
              <a:ext cx="115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干燥器内设有过滤网，能够拦截系统循环中的固体颗粒杂质，保持系统清洁。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711202"/>
            <a:ext cx="11938000" cy="2070100"/>
          </a:xfrm>
          <a:custGeom>
            <a:avLst/>
            <a:gdLst>
              <a:gd name="connisteX0" fmla="*/ 11938004 w 165805"/>
              <a:gd name="connsiteY0" fmla="*/ 736604 h 28751"/>
              <a:gd name="connisteX1" fmla="*/ 7610916 w 165805"/>
              <a:gd name="connsiteY1" fmla="*/ 193962 h 28751"/>
              <a:gd name="connisteX2" fmla="*/ 0 w 165805"/>
              <a:gd name="connsiteY2" fmla="*/ 2070101 h 28751"/>
              <a:gd name="connisteX3" fmla="*/ 0 w 165805"/>
              <a:gd name="connsiteY3" fmla="*/ 1509893 h 28751"/>
              <a:gd name="connisteX4" fmla="*/ 6938064 w 165805"/>
              <a:gd name="connsiteY4" fmla="*/ 0 h 28751"/>
              <a:gd name="connisteX5" fmla="*/ 11938004 w 165805"/>
              <a:gd name="connsiteY5" fmla="*/ 736604 h 2875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938004" h="2070101">
                <a:moveTo>
                  <a:pt x="11938004" y="736604"/>
                </a:moveTo>
                <a:cubicBezTo>
                  <a:pt x="10608402" y="386736"/>
                  <a:pt x="9153473" y="193963"/>
                  <a:pt x="7610917" y="193963"/>
                </a:cubicBezTo>
                <a:cubicBezTo>
                  <a:pt x="4648682" y="193963"/>
                  <a:pt x="1962796" y="909398"/>
                  <a:pt x="0" y="2070101"/>
                </a:cubicBezTo>
                <a:lnTo>
                  <a:pt x="0" y="1509894"/>
                </a:lnTo>
                <a:cubicBezTo>
                  <a:pt x="1883728" y="566800"/>
                  <a:pt x="4301429" y="0"/>
                  <a:pt x="6938065" y="0"/>
                </a:cubicBezTo>
                <a:cubicBezTo>
                  <a:pt x="8745678" y="0"/>
                  <a:pt x="10437702" y="265176"/>
                  <a:pt x="11938004" y="73660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0"/>
            <a:ext cx="12191365" cy="2222500"/>
          </a:xfrm>
          <a:custGeom>
            <a:avLst/>
            <a:gdLst>
              <a:gd name="connisteX0" fmla="*/ 12191996 w 169333"/>
              <a:gd name="connsiteY0" fmla="*/ 1529526 h 30868"/>
              <a:gd name="connisteX1" fmla="*/ 12191996 w 169333"/>
              <a:gd name="connsiteY1" fmla="*/ 0 h 30868"/>
              <a:gd name="connisteX2" fmla="*/ 0 w 169333"/>
              <a:gd name="connsiteY2" fmla="*/ 0 h 30868"/>
              <a:gd name="connisteX3" fmla="*/ 0 w 169333"/>
              <a:gd name="connsiteY3" fmla="*/ 2222504 h 30868"/>
              <a:gd name="connisteX4" fmla="*/ 6940552 w 169333"/>
              <a:gd name="connsiteY4" fmla="*/ 717739 h 30868"/>
              <a:gd name="connisteX5" fmla="*/ 12191996 w 169333"/>
              <a:gd name="connsiteY5" fmla="*/ 1529526 h 3086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2222504">
                <a:moveTo>
                  <a:pt x="12191997" y="1529526"/>
                </a:moveTo>
                <a:lnTo>
                  <a:pt x="12191997" y="0"/>
                </a:lnTo>
                <a:lnTo>
                  <a:pt x="0" y="0"/>
                </a:lnTo>
                <a:lnTo>
                  <a:pt x="0" y="2222504"/>
                </a:lnTo>
                <a:cubicBezTo>
                  <a:pt x="1884414" y="1282611"/>
                  <a:pt x="4302974" y="717740"/>
                  <a:pt x="6940552" y="717740"/>
                </a:cubicBezTo>
                <a:cubicBezTo>
                  <a:pt x="8844699" y="717740"/>
                  <a:pt x="10634710" y="1012149"/>
                  <a:pt x="12191997" y="1529526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9603" y="4470401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干燥剂的作用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648200" y="4470400"/>
            <a:ext cx="7010400" cy="1778000"/>
            <a:chOff x="7320" y="7040"/>
            <a:chExt cx="11040" cy="2800"/>
          </a:xfrm>
        </p:grpSpPr>
        <p:sp>
          <p:nvSpPr>
            <p:cNvPr id="8" name="文本框 7"/>
            <p:cNvSpPr txBox="1"/>
            <p:nvPr>
              <p:custDataLst>
                <p:tags r:id="rId4"/>
              </p:custDataLst>
            </p:nvPr>
          </p:nvSpPr>
          <p:spPr>
            <a:xfrm>
              <a:off x="7320" y="70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吸收水分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5"/>
              </p:custDataLst>
            </p:nvPr>
          </p:nvSpPr>
          <p:spPr>
            <a:xfrm>
              <a:off x="7320" y="792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干燥剂能够吸收系统中的水分，防止冰堵和腐蚀，确保空调系统正常运行。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6"/>
              </p:custDataLst>
            </p:nvPr>
          </p:nvSpPr>
          <p:spPr>
            <a:xfrm>
              <a:off x="11120" y="70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维持制冷效率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>
            <a:xfrm>
              <a:off x="11120" y="792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通过吸收湿气，干燥剂帮助维持制冷剂的纯净度，从而保持空调系统的制冷效率。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8"/>
              </p:custDataLst>
            </p:nvPr>
          </p:nvSpPr>
          <p:spPr>
            <a:xfrm>
              <a:off x="14920" y="70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延长系统寿命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14920" y="792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干燥剂的使用减少了系统内部的水分，有助于延长整个空调系统的使用寿命。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981710"/>
            <a:ext cx="12293600" cy="300863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节流减压原理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4762497" y="0"/>
            <a:ext cx="2654300" cy="1524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00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823595" y="1906270"/>
            <a:ext cx="10326370" cy="4418965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1522730" y="2439667"/>
            <a:ext cx="8863330" cy="3352803"/>
            <a:chOff x="-212" y="3720"/>
            <a:chExt cx="13958" cy="5280"/>
          </a:xfrm>
        </p:grpSpPr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292" y="3827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膨胀阀的工作原理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292" y="4600"/>
              <a:ext cx="6208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膨胀阀通过节流作用降低制冷剂压力，实现制冷剂从高压向低压的转变。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-76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温度调节功能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-212" y="7560"/>
              <a:ext cx="6712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膨胀阀能够根据蒸发器出口的过热度自动调节制冷剂流量，以维持设定的温度。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14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制冷剂状态变化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140" y="4600"/>
              <a:ext cx="6208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制冷剂通过膨胀阀时，由于压力骤降，部分液态制冷剂会蒸发吸热，达到冷却效果。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14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防止液击现象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7140" y="7560"/>
              <a:ext cx="6606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膨胀阀的设计可以防止未蒸发的液态制冷剂直接进入压缩机，避免压缩机损坏。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1582403" y="5943600"/>
            <a:ext cx="609600" cy="914400"/>
          </a:xfrm>
          <a:custGeom>
            <a:avLst/>
            <a:gdLst>
              <a:gd name="connisteX0" fmla="*/ 0 w 8466"/>
              <a:gd name="connsiteY0" fmla="*/ 0 h 12700"/>
              <a:gd name="connisteX1" fmla="*/ 609603 w 8466"/>
              <a:gd name="connsiteY1" fmla="*/ 0 h 12700"/>
              <a:gd name="connisteX2" fmla="*/ 609603 w 8466"/>
              <a:gd name="connsiteY2" fmla="*/ 914400 h 12700"/>
              <a:gd name="connisteX3" fmla="*/ 0 w 8466"/>
              <a:gd name="connsiteY3" fmla="*/ 914400 h 12700"/>
              <a:gd name="connisteX4" fmla="*/ 0 w 8466"/>
              <a:gd name="connsiteY4" fmla="*/ 0 h 12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609603" h="914400">
                <a:moveTo>
                  <a:pt x="0" y="0"/>
                </a:moveTo>
                <a:lnTo>
                  <a:pt x="609603" y="0"/>
                </a:lnTo>
                <a:lnTo>
                  <a:pt x="609603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201400" y="5688965"/>
            <a:ext cx="838200" cy="965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调节控制功能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177796" y="634996"/>
            <a:ext cx="177800" cy="737235"/>
          </a:xfrm>
          <a:prstGeom prst="rect">
            <a:avLst/>
          </a:prstGeom>
          <a:solidFill>
            <a:schemeClr val="bg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0" y="634996"/>
            <a:ext cx="177165" cy="737235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1270000" y="1828800"/>
            <a:ext cx="10312400" cy="4424045"/>
            <a:chOff x="4960" y="2880"/>
            <a:chExt cx="13280" cy="6967"/>
          </a:xfrm>
        </p:grpSpPr>
        <p:sp>
          <p:nvSpPr>
            <p:cNvPr id="10" name="矩形 9"/>
            <p:cNvSpPr/>
            <p:nvPr>
              <p:custDataLst>
                <p:tags r:id="rId7"/>
              </p:custDataLst>
            </p:nvPr>
          </p:nvSpPr>
          <p:spPr>
            <a:xfrm>
              <a:off x="4960" y="2880"/>
              <a:ext cx="13280" cy="22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>
              <p:custDataLst>
                <p:tags r:id="rId8"/>
              </p:custDataLst>
            </p:nvPr>
          </p:nvSpPr>
          <p:spPr>
            <a:xfrm>
              <a:off x="4960" y="5253"/>
              <a:ext cx="13280" cy="222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5440" y="3307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温度调节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5440" y="4187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膨胀阀通过调节制冷剂流量来控制蒸发器出口的过热度，确保温度稳定。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11"/>
              </p:custDataLst>
            </p:nvPr>
          </p:nvSpPr>
          <p:spPr>
            <a:xfrm>
              <a:off x="4960" y="7627"/>
              <a:ext cx="13280" cy="22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2"/>
              </p:custDataLst>
            </p:nvPr>
          </p:nvSpPr>
          <p:spPr>
            <a:xfrm>
              <a:off x="5440" y="5680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压力平衡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3"/>
              </p:custDataLst>
            </p:nvPr>
          </p:nvSpPr>
          <p:spPr>
            <a:xfrm>
              <a:off x="5440" y="6560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膨胀阀能够平衡系统内的压力，防止因压力过高或过低导致的系统故障。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4"/>
              </p:custDataLst>
            </p:nvPr>
          </p:nvSpPr>
          <p:spPr>
            <a:xfrm>
              <a:off x="5440" y="8053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响应速度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5"/>
              </p:custDataLst>
            </p:nvPr>
          </p:nvSpPr>
          <p:spPr>
            <a:xfrm>
              <a:off x="5440" y="8933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膨胀阀对温度和压力变化的响应速度快，能够迅速调整制冷剂流量以适应环境变化。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8762997" y="0"/>
            <a:ext cx="3429000" cy="6858000"/>
          </a:xfrm>
          <a:custGeom>
            <a:avLst/>
            <a:gdLst>
              <a:gd name="connisteX0" fmla="*/ 3429000 w 47625"/>
              <a:gd name="connsiteY0" fmla="*/ 0 h 95250"/>
              <a:gd name="connisteX1" fmla="*/ 0 w 47625"/>
              <a:gd name="connsiteY1" fmla="*/ 0 h 95250"/>
              <a:gd name="connisteX2" fmla="*/ 3429000 w 47625"/>
              <a:gd name="connsiteY2" fmla="*/ 3429000 h 95250"/>
              <a:gd name="connisteX3" fmla="*/ 0 w 47625"/>
              <a:gd name="connsiteY3" fmla="*/ 6858000 h 95250"/>
              <a:gd name="connisteX4" fmla="*/ 3429000 w 47625"/>
              <a:gd name="connsiteY4" fmla="*/ 6858000 h 95250"/>
              <a:gd name="connisteX5" fmla="*/ 3429000 w 47625"/>
              <a:gd name="connsiteY5" fmla="*/ 3429000 h 95250"/>
              <a:gd name="connisteX6" fmla="*/ 3429000 w 47625"/>
              <a:gd name="connsiteY6" fmla="*/ 0 h 95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29000" h="6858000">
                <a:moveTo>
                  <a:pt x="3429000" y="0"/>
                </a:moveTo>
                <a:lnTo>
                  <a:pt x="0" y="0"/>
                </a:lnTo>
                <a:cubicBezTo>
                  <a:pt x="1893786" y="0"/>
                  <a:pt x="3429000" y="1535214"/>
                  <a:pt x="3429000" y="3429000"/>
                </a:cubicBezTo>
                <a:cubicBezTo>
                  <a:pt x="3429000" y="5322786"/>
                  <a:pt x="1893786" y="6858000"/>
                  <a:pt x="0" y="6858000"/>
                </a:cubicBezTo>
                <a:lnTo>
                  <a:pt x="3429000" y="6858000"/>
                </a:lnTo>
                <a:lnTo>
                  <a:pt x="3429000" y="3429000"/>
                </a:lnTo>
                <a:lnTo>
                  <a:pt x="342900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36703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en-US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H</a:t>
            </a: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型膨胀阀特点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0"/>
            <a:ext cx="304165" cy="685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942340" y="1904365"/>
            <a:ext cx="4155440" cy="3594735"/>
            <a:chOff x="960" y="8080"/>
            <a:chExt cx="7000" cy="4440"/>
          </a:xfrm>
        </p:grpSpPr>
        <p:sp>
          <p:nvSpPr>
            <p:cNvPr id="8" name="任意多边形 7"/>
            <p:cNvSpPr/>
            <p:nvPr>
              <p:custDataLst>
                <p:tags r:id="rId4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705"/>
                <a:gd name="connsiteY0" fmla="*/ 25402 h 15522"/>
                <a:gd name="connisteX1" fmla="*/ 25402 w 705"/>
                <a:gd name="connsiteY1" fmla="*/ 0 h 15522"/>
                <a:gd name="connisteX2" fmla="*/ 25402 w 705"/>
                <a:gd name="connsiteY2" fmla="*/ 0 h 15522"/>
                <a:gd name="connisteX3" fmla="*/ 50804 w 705"/>
                <a:gd name="connsiteY3" fmla="*/ 25402 h 15522"/>
                <a:gd name="connisteX4" fmla="*/ 50804 w 705"/>
                <a:gd name="connsiteY4" fmla="*/ 1092195 h 15522"/>
                <a:gd name="connisteX5" fmla="*/ 25402 w 705"/>
                <a:gd name="connsiteY5" fmla="*/ 1117597 h 15522"/>
                <a:gd name="connisteX6" fmla="*/ 25402 w 705"/>
                <a:gd name="connsiteY6" fmla="*/ 1117597 h 15522"/>
                <a:gd name="connisteX7" fmla="*/ 0 w 705"/>
                <a:gd name="connsiteY7" fmla="*/ 1092195 h 15522"/>
                <a:gd name="connisteX8" fmla="*/ 0 w 705"/>
                <a:gd name="connsiteY8" fmla="*/ 25402 h 1552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5"/>
              </p:custDataLst>
            </p:nvPr>
          </p:nvSpPr>
          <p:spPr>
            <a:xfrm>
              <a:off x="1200" y="80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精确的流量控制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6"/>
              </p:custDataLst>
            </p:nvPr>
          </p:nvSpPr>
          <p:spPr>
            <a:xfrm>
              <a:off x="1200" y="88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en-US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H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型膨胀阀通过其独特的设计实现对制冷剂流量的精确控制，保证空调系统高效运行。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7"/>
              </p:custDataLst>
            </p:nvPr>
          </p:nvSpPr>
          <p:spPr>
            <a:xfrm>
              <a:off x="1240" y="10553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结构紧凑耐用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8"/>
              </p:custDataLst>
            </p:nvPr>
          </p:nvSpPr>
          <p:spPr>
            <a:xfrm>
              <a:off x="1240" y="11353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en-US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H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型膨胀阀结构紧凑，能够承受高压和温度波动，具有较长的使用寿命和可靠性。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9"/>
              </p:custDataLst>
            </p:nvPr>
          </p:nvSpPr>
          <p:spPr>
            <a:xfrm>
              <a:off x="969" y="10760"/>
              <a:ext cx="80" cy="1760"/>
            </a:xfrm>
            <a:custGeom>
              <a:avLst/>
              <a:gdLst>
                <a:gd name="connisteX0" fmla="*/ 0 w 705"/>
                <a:gd name="connsiteY0" fmla="*/ 25402 h 15522"/>
                <a:gd name="connisteX1" fmla="*/ 25402 w 705"/>
                <a:gd name="connsiteY1" fmla="*/ 0 h 15522"/>
                <a:gd name="connisteX2" fmla="*/ 25402 w 705"/>
                <a:gd name="connsiteY2" fmla="*/ 0 h 15522"/>
                <a:gd name="connisteX3" fmla="*/ 50804 w 705"/>
                <a:gd name="connsiteY3" fmla="*/ 25402 h 15522"/>
                <a:gd name="connisteX4" fmla="*/ 50804 w 705"/>
                <a:gd name="connsiteY4" fmla="*/ 1092195 h 15522"/>
                <a:gd name="connisteX5" fmla="*/ 25402 w 705"/>
                <a:gd name="connsiteY5" fmla="*/ 1117597 h 15522"/>
                <a:gd name="connisteX6" fmla="*/ 25402 w 705"/>
                <a:gd name="connsiteY6" fmla="*/ 1117597 h 15522"/>
                <a:gd name="connisteX7" fmla="*/ 0 w 705"/>
                <a:gd name="connsiteY7" fmla="*/ 1092195 h 15522"/>
                <a:gd name="connisteX8" fmla="*/ 0 w 705"/>
                <a:gd name="connsiteY8" fmla="*/ 25402 h 1552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9715" y="1385570"/>
            <a:ext cx="6404610" cy="43287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电子膨胀阀特点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 rot="10800000" flipV="1">
            <a:off x="1371600" y="0"/>
            <a:ext cx="1168400" cy="6565900"/>
          </a:xfrm>
          <a:custGeom>
            <a:avLst/>
            <a:gdLst>
              <a:gd name="connisteX0" fmla="*/ 793900 w 16227"/>
              <a:gd name="connsiteY0" fmla="*/ 6565904 h 91193"/>
              <a:gd name="connisteX1" fmla="*/ 1168402 w 16227"/>
              <a:gd name="connsiteY1" fmla="*/ 3900089 h 91193"/>
              <a:gd name="connisteX2" fmla="*/ 306122 w 16227"/>
              <a:gd name="connsiteY2" fmla="*/ 0 h 91193"/>
              <a:gd name="connisteX3" fmla="*/ 0 w 16227"/>
              <a:gd name="connsiteY3" fmla="*/ 0 h 91193"/>
              <a:gd name="connisteX4" fmla="*/ 1063310 w 16227"/>
              <a:gd name="connsiteY4" fmla="*/ 4278322 h 91193"/>
              <a:gd name="connisteX5" fmla="*/ 793900 w 16227"/>
              <a:gd name="connsiteY5" fmla="*/ 6565904 h 91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68402" h="6565904">
                <a:moveTo>
                  <a:pt x="793900" y="6565904"/>
                </a:moveTo>
                <a:cubicBezTo>
                  <a:pt x="1033848" y="5760098"/>
                  <a:pt x="1168402" y="4855665"/>
                  <a:pt x="1168402" y="3900090"/>
                </a:cubicBezTo>
                <a:cubicBezTo>
                  <a:pt x="1168402" y="2417966"/>
                  <a:pt x="844704" y="1058903"/>
                  <a:pt x="306123" y="0"/>
                </a:cubicBezTo>
                <a:lnTo>
                  <a:pt x="0" y="0"/>
                </a:lnTo>
                <a:cubicBezTo>
                  <a:pt x="657838" y="1103342"/>
                  <a:pt x="1063310" y="2613163"/>
                  <a:pt x="1063310" y="4278322"/>
                </a:cubicBezTo>
                <a:cubicBezTo>
                  <a:pt x="1063310" y="5087091"/>
                  <a:pt x="967655" y="5859210"/>
                  <a:pt x="793900" y="6565904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2345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grpSp>
        <p:nvGrpSpPr>
          <p:cNvPr id="29" name="组合 28"/>
          <p:cNvGrpSpPr/>
          <p:nvPr/>
        </p:nvGrpSpPr>
        <p:grpSpPr>
          <a:xfrm>
            <a:off x="4805680" y="1828800"/>
            <a:ext cx="6475095" cy="4419600"/>
            <a:chOff x="3630" y="2880"/>
            <a:chExt cx="12211" cy="6960"/>
          </a:xfrm>
        </p:grpSpPr>
        <p:sp>
          <p:nvSpPr>
            <p:cNvPr id="5" name="矩形 4"/>
            <p:cNvSpPr/>
            <p:nvPr>
              <p:custDataLst>
                <p:tags r:id="rId5"/>
              </p:custDataLst>
            </p:nvPr>
          </p:nvSpPr>
          <p:spPr>
            <a:xfrm>
              <a:off x="3630" y="2880"/>
              <a:ext cx="6000" cy="32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6"/>
              </p:custDataLst>
            </p:nvPr>
          </p:nvSpPr>
          <p:spPr>
            <a:xfrm>
              <a:off x="4110" y="33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精确控制制冷剂流量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7"/>
              </p:custDataLst>
            </p:nvPr>
          </p:nvSpPr>
          <p:spPr>
            <a:xfrm>
              <a:off x="4110" y="418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电子膨胀阀通过电子信号精确调节制冷剂流量，确保空调系统高效运行。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8"/>
              </p:custDataLst>
            </p:nvPr>
          </p:nvSpPr>
          <p:spPr>
            <a:xfrm>
              <a:off x="3631" y="6600"/>
              <a:ext cx="6000" cy="32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9"/>
              </p:custDataLst>
            </p:nvPr>
          </p:nvSpPr>
          <p:spPr>
            <a:xfrm>
              <a:off x="9840" y="2880"/>
              <a:ext cx="6001" cy="32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4111" y="71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节能效果显著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4111" y="79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利用先进的控制技术，电子膨胀阀能够减少能量损耗，提高新能源汽车的能效比。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矩形 22"/>
            <p:cNvSpPr/>
            <p:nvPr>
              <p:custDataLst>
                <p:tags r:id="rId12"/>
              </p:custDataLst>
            </p:nvPr>
          </p:nvSpPr>
          <p:spPr>
            <a:xfrm>
              <a:off x="9840" y="6600"/>
              <a:ext cx="6001" cy="32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>
              <p:custDataLst>
                <p:tags r:id="rId13"/>
              </p:custDataLst>
            </p:nvPr>
          </p:nvSpPr>
          <p:spPr>
            <a:xfrm>
              <a:off x="10320" y="33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响应速度快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4"/>
              </p:custDataLst>
            </p:nvPr>
          </p:nvSpPr>
          <p:spPr>
            <a:xfrm>
              <a:off x="10320" y="418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相比传统膨胀阀，电子膨胀阀能迅速响应温度变化，提升空调系统的反应速度。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5"/>
              </p:custDataLst>
            </p:nvPr>
          </p:nvSpPr>
          <p:spPr>
            <a:xfrm>
              <a:off x="10320" y="71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适应性强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6"/>
              </p:custDataLst>
            </p:nvPr>
          </p:nvSpPr>
          <p:spPr>
            <a:xfrm>
              <a:off x="10320" y="79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电子膨胀阀能够适应各种工况变化，保证在不同环境条件下空调系统的稳定性能。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642" name="IM 642"/>
          <p:cNvPicPr/>
          <p:nvPr/>
        </p:nvPicPr>
        <p:blipFill>
          <a:blip r:embed="rId17"/>
          <a:stretch>
            <a:fillRect/>
          </a:stretch>
        </p:blipFill>
        <p:spPr>
          <a:xfrm>
            <a:off x="965200" y="1828800"/>
            <a:ext cx="3729990" cy="3507740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任务实施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711202"/>
            <a:ext cx="11938000" cy="2070100"/>
          </a:xfrm>
          <a:custGeom>
            <a:avLst/>
            <a:gdLst>
              <a:gd name="connisteX0" fmla="*/ 11938004 w 165805"/>
              <a:gd name="connsiteY0" fmla="*/ 736604 h 28751"/>
              <a:gd name="connisteX1" fmla="*/ 7610916 w 165805"/>
              <a:gd name="connsiteY1" fmla="*/ 193962 h 28751"/>
              <a:gd name="connisteX2" fmla="*/ 0 w 165805"/>
              <a:gd name="connsiteY2" fmla="*/ 2070101 h 28751"/>
              <a:gd name="connisteX3" fmla="*/ 0 w 165805"/>
              <a:gd name="connsiteY3" fmla="*/ 1509893 h 28751"/>
              <a:gd name="connisteX4" fmla="*/ 6938064 w 165805"/>
              <a:gd name="connsiteY4" fmla="*/ 0 h 28751"/>
              <a:gd name="connisteX5" fmla="*/ 11938004 w 165805"/>
              <a:gd name="connsiteY5" fmla="*/ 736604 h 2875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938004" h="2070101">
                <a:moveTo>
                  <a:pt x="11938004" y="736604"/>
                </a:moveTo>
                <a:cubicBezTo>
                  <a:pt x="10608402" y="386736"/>
                  <a:pt x="9153473" y="193963"/>
                  <a:pt x="7610917" y="193963"/>
                </a:cubicBezTo>
                <a:cubicBezTo>
                  <a:pt x="4648682" y="193963"/>
                  <a:pt x="1962796" y="909398"/>
                  <a:pt x="0" y="2070101"/>
                </a:cubicBezTo>
                <a:lnTo>
                  <a:pt x="0" y="1509894"/>
                </a:lnTo>
                <a:cubicBezTo>
                  <a:pt x="1883728" y="566800"/>
                  <a:pt x="4301429" y="0"/>
                  <a:pt x="6938065" y="0"/>
                </a:cubicBezTo>
                <a:cubicBezTo>
                  <a:pt x="8745678" y="0"/>
                  <a:pt x="10437702" y="265176"/>
                  <a:pt x="11938004" y="73660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0"/>
            <a:ext cx="12191365" cy="2222500"/>
          </a:xfrm>
          <a:custGeom>
            <a:avLst/>
            <a:gdLst>
              <a:gd name="connisteX0" fmla="*/ 12191996 w 169333"/>
              <a:gd name="connsiteY0" fmla="*/ 1529526 h 30868"/>
              <a:gd name="connisteX1" fmla="*/ 12191996 w 169333"/>
              <a:gd name="connsiteY1" fmla="*/ 0 h 30868"/>
              <a:gd name="connisteX2" fmla="*/ 0 w 169333"/>
              <a:gd name="connsiteY2" fmla="*/ 0 h 30868"/>
              <a:gd name="connisteX3" fmla="*/ 0 w 169333"/>
              <a:gd name="connsiteY3" fmla="*/ 2222504 h 30868"/>
              <a:gd name="connisteX4" fmla="*/ 6940552 w 169333"/>
              <a:gd name="connsiteY4" fmla="*/ 717739 h 30868"/>
              <a:gd name="connisteX5" fmla="*/ 12191996 w 169333"/>
              <a:gd name="connsiteY5" fmla="*/ 1529526 h 3086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2222504">
                <a:moveTo>
                  <a:pt x="12191997" y="1529526"/>
                </a:moveTo>
                <a:lnTo>
                  <a:pt x="12191997" y="0"/>
                </a:lnTo>
                <a:lnTo>
                  <a:pt x="0" y="0"/>
                </a:lnTo>
                <a:lnTo>
                  <a:pt x="0" y="2222504"/>
                </a:lnTo>
                <a:cubicBezTo>
                  <a:pt x="1884414" y="1282611"/>
                  <a:pt x="4302974" y="717740"/>
                  <a:pt x="6940552" y="717740"/>
                </a:cubicBezTo>
                <a:cubicBezTo>
                  <a:pt x="8844699" y="717740"/>
                  <a:pt x="10634710" y="1012149"/>
                  <a:pt x="12191997" y="1529526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9603" y="3606796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秦</a:t>
            </a:r>
            <a:r>
              <a:rPr lang="en-US" altLang="zh-CN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PLUS EV</a:t>
            </a: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膨胀阀检测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09600" y="4826000"/>
            <a:ext cx="11049000" cy="1422400"/>
            <a:chOff x="960" y="7600"/>
            <a:chExt cx="17400" cy="2240"/>
          </a:xfrm>
        </p:grpSpPr>
        <p:sp>
          <p:nvSpPr>
            <p:cNvPr id="8" name="任意多边形 7"/>
            <p:cNvSpPr/>
            <p:nvPr>
              <p:custDataLst>
                <p:tags r:id="rId4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5"/>
              </p:custDataLst>
            </p:nvPr>
          </p:nvSpPr>
          <p:spPr>
            <a:xfrm>
              <a:off x="6960" y="7600"/>
              <a:ext cx="81" cy="2240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6"/>
              </p:custDataLst>
            </p:nvPr>
          </p:nvSpPr>
          <p:spPr>
            <a:xfrm>
              <a:off x="1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检测前的准备工作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7"/>
              </p:custDataLst>
            </p:nvPr>
          </p:nvSpPr>
          <p:spPr>
            <a:xfrm>
              <a:off x="1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在进行膨胀阀检测前，确保车辆处于断电状态，并对系统进行充分的放气处理。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8"/>
              </p:custDataLst>
            </p:nvPr>
          </p:nvSpPr>
          <p:spPr>
            <a:xfrm>
              <a:off x="12960" y="7600"/>
              <a:ext cx="80" cy="2240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9"/>
              </p:custDataLst>
            </p:nvPr>
          </p:nvSpPr>
          <p:spPr>
            <a:xfrm>
              <a:off x="7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膨胀阀功能测试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通过专用检测设备模拟工作条件，检查膨胀阀的开启压力和流量是否符合技术标准。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1"/>
              </p:custDataLst>
            </p:nvPr>
          </p:nvSpPr>
          <p:spPr>
            <a:xfrm>
              <a:off x="13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检测结果分析与记录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2"/>
              </p:custDataLst>
            </p:nvPr>
          </p:nvSpPr>
          <p:spPr>
            <a:xfrm>
              <a:off x="13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记录检测数据，分析膨胀阀性能，确保其在不同工况下均能正常工作，无泄漏或堵塞现象。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9705" y="711835"/>
            <a:ext cx="8803640" cy="2640965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0 w 25400"/>
              <a:gd name="connsiteY0" fmla="*/ 6858000 h 95250"/>
              <a:gd name="connisteX1" fmla="*/ 960376 w 25400"/>
              <a:gd name="connsiteY1" fmla="*/ 3264206 h 95250"/>
              <a:gd name="connisteX2" fmla="*/ 253489 w 25400"/>
              <a:gd name="connsiteY2" fmla="*/ 0 h 95250"/>
              <a:gd name="connisteX3" fmla="*/ 1828800 w 25400"/>
              <a:gd name="connsiteY3" fmla="*/ 0 h 95250"/>
              <a:gd name="connisteX4" fmla="*/ 1828800 w 25400"/>
              <a:gd name="connsiteY4" fmla="*/ 6858000 h 95250"/>
              <a:gd name="connisteX5" fmla="*/ 0 w 25400"/>
              <a:gd name="connsiteY5" fmla="*/ 6858000 h 95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828800" h="6858000">
                <a:moveTo>
                  <a:pt x="0" y="6858000"/>
                </a:moveTo>
                <a:cubicBezTo>
                  <a:pt x="560920" y="6314380"/>
                  <a:pt x="960376" y="4910438"/>
                  <a:pt x="960376" y="3264207"/>
                </a:cubicBezTo>
                <a:cubicBezTo>
                  <a:pt x="960376" y="1884862"/>
                  <a:pt x="674370" y="675604"/>
                  <a:pt x="253490" y="0"/>
                </a:cubicBezTo>
                <a:lnTo>
                  <a:pt x="1828800" y="0"/>
                </a:lnTo>
                <a:lnTo>
                  <a:pt x="1828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膨胀阀本体端子测量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60400" y="1616075"/>
            <a:ext cx="9899015" cy="1580886"/>
            <a:chOff x="960" y="2880"/>
            <a:chExt cx="15589" cy="1759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2880"/>
              <a:ext cx="80" cy="1759"/>
            </a:xfrm>
            <a:custGeom>
              <a:avLst/>
              <a:gdLst>
                <a:gd name="connisteX0" fmla="*/ 0 w 705"/>
                <a:gd name="connsiteY0" fmla="*/ 25402 h 15522"/>
                <a:gd name="connisteX1" fmla="*/ 25402 w 705"/>
                <a:gd name="connsiteY1" fmla="*/ 0 h 15522"/>
                <a:gd name="connisteX2" fmla="*/ 25402 w 705"/>
                <a:gd name="connsiteY2" fmla="*/ 0 h 15522"/>
                <a:gd name="connisteX3" fmla="*/ 50804 w 705"/>
                <a:gd name="connsiteY3" fmla="*/ 25402 h 15522"/>
                <a:gd name="connisteX4" fmla="*/ 50804 w 705"/>
                <a:gd name="connsiteY4" fmla="*/ 1092195 h 15522"/>
                <a:gd name="connisteX5" fmla="*/ 25402 w 705"/>
                <a:gd name="connsiteY5" fmla="*/ 1117597 h 15522"/>
                <a:gd name="connisteX6" fmla="*/ 25402 w 705"/>
                <a:gd name="connsiteY6" fmla="*/ 1117597 h 15522"/>
                <a:gd name="connisteX7" fmla="*/ 0 w 705"/>
                <a:gd name="connsiteY7" fmla="*/ 1092195 h 15522"/>
                <a:gd name="connisteX8" fmla="*/ 0 w 705"/>
                <a:gd name="connsiteY8" fmla="*/ 25402 h 1552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28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测量端子电阻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3680"/>
              <a:ext cx="15349" cy="81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拔下电子膨胀阀插头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,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用万用表电阻档测量电子膨胀阀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B54(A)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插头的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3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号端子与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 1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、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4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、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2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、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5 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号端子阻值，应为约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452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，否则为线圈开路或短路。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686" name="IM 686"/>
          <p:cNvPicPr/>
          <p:nvPr/>
        </p:nvPicPr>
        <p:blipFill>
          <a:blip r:embed="rId6"/>
          <a:stretch>
            <a:fillRect/>
          </a:stretch>
        </p:blipFill>
        <p:spPr>
          <a:xfrm>
            <a:off x="609600" y="3698875"/>
            <a:ext cx="2519680" cy="2193290"/>
          </a:xfrm>
          <a:prstGeom prst="rect">
            <a:avLst/>
          </a:prstGeom>
        </p:spPr>
      </p:pic>
      <p:pic>
        <p:nvPicPr>
          <p:cNvPr id="684" name="IM 684"/>
          <p:cNvPicPr/>
          <p:nvPr/>
        </p:nvPicPr>
        <p:blipFill>
          <a:blip r:embed="rId7"/>
          <a:stretch>
            <a:fillRect/>
          </a:stretch>
        </p:blipFill>
        <p:spPr>
          <a:xfrm>
            <a:off x="3226753" y="3698558"/>
            <a:ext cx="2520315" cy="2193925"/>
          </a:xfrm>
          <a:prstGeom prst="rect">
            <a:avLst/>
          </a:prstGeom>
        </p:spPr>
      </p:pic>
      <p:pic>
        <p:nvPicPr>
          <p:cNvPr id="690" name="IM 690"/>
          <p:cNvPicPr/>
          <p:nvPr/>
        </p:nvPicPr>
        <p:blipFill>
          <a:blip r:embed="rId8"/>
          <a:stretch>
            <a:fillRect/>
          </a:stretch>
        </p:blipFill>
        <p:spPr>
          <a:xfrm>
            <a:off x="5845175" y="3699510"/>
            <a:ext cx="2519680" cy="2193290"/>
          </a:xfrm>
          <a:prstGeom prst="rect">
            <a:avLst/>
          </a:prstGeom>
        </p:spPr>
      </p:pic>
      <p:pic>
        <p:nvPicPr>
          <p:cNvPr id="688" name="IM 688"/>
          <p:cNvPicPr/>
          <p:nvPr/>
        </p:nvPicPr>
        <p:blipFill>
          <a:blip r:embed="rId9"/>
          <a:stretch>
            <a:fillRect/>
          </a:stretch>
        </p:blipFill>
        <p:spPr>
          <a:xfrm>
            <a:off x="8528368" y="3699510"/>
            <a:ext cx="2520315" cy="219329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9652004" y="0"/>
            <a:ext cx="1168400" cy="6565900"/>
          </a:xfrm>
          <a:custGeom>
            <a:avLst/>
            <a:gdLst>
              <a:gd name="connisteX0" fmla="*/ 793900 w 16227"/>
              <a:gd name="connsiteY0" fmla="*/ 6565904 h 91193"/>
              <a:gd name="connisteX1" fmla="*/ 1168402 w 16227"/>
              <a:gd name="connsiteY1" fmla="*/ 3900089 h 91193"/>
              <a:gd name="connisteX2" fmla="*/ 306122 w 16227"/>
              <a:gd name="connsiteY2" fmla="*/ 0 h 91193"/>
              <a:gd name="connisteX3" fmla="*/ 0 w 16227"/>
              <a:gd name="connsiteY3" fmla="*/ 0 h 91193"/>
              <a:gd name="connisteX4" fmla="*/ 1063310 w 16227"/>
              <a:gd name="connsiteY4" fmla="*/ 4278322 h 91193"/>
              <a:gd name="connisteX5" fmla="*/ 793900 w 16227"/>
              <a:gd name="connsiteY5" fmla="*/ 6565904 h 91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68402" h="6565904">
                <a:moveTo>
                  <a:pt x="793900" y="6565904"/>
                </a:moveTo>
                <a:cubicBezTo>
                  <a:pt x="1033848" y="5760098"/>
                  <a:pt x="1168402" y="4855665"/>
                  <a:pt x="1168402" y="3900090"/>
                </a:cubicBezTo>
                <a:cubicBezTo>
                  <a:pt x="1168402" y="2417966"/>
                  <a:pt x="844704" y="1058903"/>
                  <a:pt x="306123" y="0"/>
                </a:cubicBezTo>
                <a:lnTo>
                  <a:pt x="0" y="0"/>
                </a:lnTo>
                <a:cubicBezTo>
                  <a:pt x="657838" y="1103342"/>
                  <a:pt x="1063310" y="2613163"/>
                  <a:pt x="1063310" y="4278322"/>
                </a:cubicBezTo>
                <a:cubicBezTo>
                  <a:pt x="1063310" y="5087091"/>
                  <a:pt x="967655" y="5859210"/>
                  <a:pt x="793900" y="6565904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956800" y="0"/>
            <a:ext cx="22345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电源电路测量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29" name="矩形 28"/>
          <p:cNvSpPr/>
          <p:nvPr>
            <p:custDataLst>
              <p:tags r:id="rId5"/>
            </p:custDataLst>
          </p:nvPr>
        </p:nvSpPr>
        <p:spPr>
          <a:xfrm>
            <a:off x="177796" y="622304"/>
            <a:ext cx="177800" cy="736600"/>
          </a:xfrm>
          <a:prstGeom prst="rect">
            <a:avLst/>
          </a:prstGeom>
          <a:solidFill>
            <a:schemeClr val="bg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>
            <p:custDataLst>
              <p:tags r:id="rId6"/>
            </p:custDataLst>
          </p:nvPr>
        </p:nvSpPr>
        <p:spPr>
          <a:xfrm>
            <a:off x="0" y="622304"/>
            <a:ext cx="177165" cy="7366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0" name="组合 69"/>
          <p:cNvGrpSpPr/>
          <p:nvPr>
            <p:custDataLst>
              <p:tags r:id="rId7"/>
            </p:custDataLst>
          </p:nvPr>
        </p:nvGrpSpPr>
        <p:grpSpPr>
          <a:xfrm rot="0">
            <a:off x="473710" y="2124710"/>
            <a:ext cx="3248025" cy="3288030"/>
            <a:chOff x="2176" y="2156"/>
            <a:chExt cx="14842" cy="14838"/>
          </a:xfrm>
        </p:grpSpPr>
        <p:sp>
          <p:nvSpPr>
            <p:cNvPr id="71" name="任意多边形: 形状 179"/>
            <p:cNvSpPr/>
            <p:nvPr>
              <p:custDataLst>
                <p:tags r:id="rId8"/>
              </p:custDataLst>
            </p:nvPr>
          </p:nvSpPr>
          <p:spPr bwMode="gray">
            <a:xfrm>
              <a:off x="2176" y="2156"/>
              <a:ext cx="14843" cy="14839"/>
            </a:xfrm>
            <a:custGeom>
              <a:avLst/>
              <a:gdLst>
                <a:gd name="connsiteX0" fmla="*/ 1490925 w 1521047"/>
                <a:gd name="connsiteY0" fmla="*/ 813704 h 1520380"/>
                <a:gd name="connsiteX1" fmla="*/ 1520453 w 1521047"/>
                <a:gd name="connsiteY1" fmla="*/ 787892 h 1520380"/>
                <a:gd name="connsiteX2" fmla="*/ 1520453 w 1521047"/>
                <a:gd name="connsiteY2" fmla="*/ 787892 h 1520380"/>
                <a:gd name="connsiteX3" fmla="*/ 1521024 w 1521047"/>
                <a:gd name="connsiteY3" fmla="*/ 759888 h 1520380"/>
                <a:gd name="connsiteX4" fmla="*/ 1492021 w 1521047"/>
                <a:gd name="connsiteY4" fmla="*/ 733075 h 1520380"/>
                <a:gd name="connsiteX5" fmla="*/ 1518833 w 1521047"/>
                <a:gd name="connsiteY5" fmla="*/ 704072 h 1520380"/>
                <a:gd name="connsiteX6" fmla="*/ 1518833 w 1521047"/>
                <a:gd name="connsiteY6" fmla="*/ 704072 h 1520380"/>
                <a:gd name="connsiteX7" fmla="*/ 1516262 w 1521047"/>
                <a:gd name="connsiteY7" fmla="*/ 676259 h 1520380"/>
                <a:gd name="connsiteX8" fmla="*/ 1485439 w 1521047"/>
                <a:gd name="connsiteY8" fmla="*/ 651389 h 1520380"/>
                <a:gd name="connsiteX9" fmla="*/ 1507975 w 1521047"/>
                <a:gd name="connsiteY9" fmla="*/ 620918 h 1520380"/>
                <a:gd name="connsiteX10" fmla="*/ 1507975 w 1521047"/>
                <a:gd name="connsiteY10" fmla="*/ 620918 h 1520380"/>
                <a:gd name="connsiteX11" fmla="*/ 1502355 w 1521047"/>
                <a:gd name="connsiteY11" fmla="*/ 593486 h 1520380"/>
                <a:gd name="connsiteX12" fmla="*/ 1502355 w 1521047"/>
                <a:gd name="connsiteY12" fmla="*/ 593486 h 1520380"/>
                <a:gd name="connsiteX13" fmla="*/ 1468303 w 1521047"/>
                <a:gd name="connsiteY13" fmla="*/ 573436 h 1520380"/>
                <a:gd name="connsiteX14" fmla="*/ 1488354 w 1521047"/>
                <a:gd name="connsiteY14" fmla="*/ 539384 h 1520380"/>
                <a:gd name="connsiteX15" fmla="*/ 1479781 w 1521047"/>
                <a:gd name="connsiteY15" fmla="*/ 512714 h 1520380"/>
                <a:gd name="connsiteX16" fmla="*/ 1479781 w 1521047"/>
                <a:gd name="connsiteY16" fmla="*/ 512714 h 1520380"/>
                <a:gd name="connsiteX17" fmla="*/ 1443729 w 1521047"/>
                <a:gd name="connsiteY17" fmla="*/ 496570 h 1520380"/>
                <a:gd name="connsiteX18" fmla="*/ 1459874 w 1521047"/>
                <a:gd name="connsiteY18" fmla="*/ 460517 h 1520380"/>
                <a:gd name="connsiteX19" fmla="*/ 1448349 w 1521047"/>
                <a:gd name="connsiteY19" fmla="*/ 434990 h 1520380"/>
                <a:gd name="connsiteX20" fmla="*/ 1410677 w 1521047"/>
                <a:gd name="connsiteY20" fmla="*/ 423132 h 1520380"/>
                <a:gd name="connsiteX21" fmla="*/ 1422536 w 1521047"/>
                <a:gd name="connsiteY21" fmla="*/ 385460 h 1520380"/>
                <a:gd name="connsiteX22" fmla="*/ 1422536 w 1521047"/>
                <a:gd name="connsiteY22" fmla="*/ 385460 h 1520380"/>
                <a:gd name="connsiteX23" fmla="*/ 1408248 w 1521047"/>
                <a:gd name="connsiteY23" fmla="*/ 361362 h 1520380"/>
                <a:gd name="connsiteX24" fmla="*/ 1369482 w 1521047"/>
                <a:gd name="connsiteY24" fmla="*/ 353742 h 1520380"/>
                <a:gd name="connsiteX25" fmla="*/ 1377102 w 1521047"/>
                <a:gd name="connsiteY25" fmla="*/ 314975 h 1520380"/>
                <a:gd name="connsiteX26" fmla="*/ 1377102 w 1521047"/>
                <a:gd name="connsiteY26" fmla="*/ 314975 h 1520380"/>
                <a:gd name="connsiteX27" fmla="*/ 1360337 w 1521047"/>
                <a:gd name="connsiteY27" fmla="*/ 292592 h 1520380"/>
                <a:gd name="connsiteX28" fmla="*/ 1360337 w 1521047"/>
                <a:gd name="connsiteY28" fmla="*/ 292592 h 1520380"/>
                <a:gd name="connsiteX29" fmla="*/ 1320999 w 1521047"/>
                <a:gd name="connsiteY29" fmla="*/ 289067 h 1520380"/>
                <a:gd name="connsiteX30" fmla="*/ 1324524 w 1521047"/>
                <a:gd name="connsiteY30" fmla="*/ 249729 h 1520380"/>
                <a:gd name="connsiteX31" fmla="*/ 1305474 w 1521047"/>
                <a:gd name="connsiteY31" fmla="*/ 229346 h 1520380"/>
                <a:gd name="connsiteX32" fmla="*/ 1305474 w 1521047"/>
                <a:gd name="connsiteY32" fmla="*/ 229346 h 1520380"/>
                <a:gd name="connsiteX33" fmla="*/ 1266231 w 1521047"/>
                <a:gd name="connsiteY33" fmla="*/ 229917 h 1520380"/>
                <a:gd name="connsiteX34" fmla="*/ 1257944 w 1521047"/>
                <a:gd name="connsiteY34" fmla="*/ 210867 h 1520380"/>
                <a:gd name="connsiteX35" fmla="*/ 1265087 w 1521047"/>
                <a:gd name="connsiteY35" fmla="*/ 190769 h 1520380"/>
                <a:gd name="connsiteX36" fmla="*/ 1243942 w 1521047"/>
                <a:gd name="connsiteY36" fmla="*/ 172481 h 1520380"/>
                <a:gd name="connsiteX37" fmla="*/ 1204794 w 1521047"/>
                <a:gd name="connsiteY37" fmla="*/ 177911 h 1520380"/>
                <a:gd name="connsiteX38" fmla="*/ 1199365 w 1521047"/>
                <a:gd name="connsiteY38" fmla="*/ 138763 h 1520380"/>
                <a:gd name="connsiteX39" fmla="*/ 1199365 w 1521047"/>
                <a:gd name="connsiteY39" fmla="*/ 138763 h 1520380"/>
                <a:gd name="connsiteX40" fmla="*/ 1176219 w 1521047"/>
                <a:gd name="connsiteY40" fmla="*/ 123047 h 1520380"/>
                <a:gd name="connsiteX41" fmla="*/ 1176219 w 1521047"/>
                <a:gd name="connsiteY41" fmla="*/ 123047 h 1520380"/>
                <a:gd name="connsiteX42" fmla="*/ 1137167 w 1521047"/>
                <a:gd name="connsiteY42" fmla="*/ 128762 h 1520380"/>
                <a:gd name="connsiteX43" fmla="*/ 1128594 w 1521047"/>
                <a:gd name="connsiteY43" fmla="*/ 94472 h 1520380"/>
                <a:gd name="connsiteX44" fmla="*/ 1103925 w 1521047"/>
                <a:gd name="connsiteY44" fmla="*/ 81327 h 1520380"/>
                <a:gd name="connsiteX45" fmla="*/ 1103925 w 1521047"/>
                <a:gd name="connsiteY45" fmla="*/ 81327 h 1520380"/>
                <a:gd name="connsiteX46" fmla="*/ 1065977 w 1521047"/>
                <a:gd name="connsiteY46" fmla="*/ 92643 h 1520380"/>
                <a:gd name="connsiteX47" fmla="*/ 1053252 w 1521047"/>
                <a:gd name="connsiteY47" fmla="*/ 57705 h 1520380"/>
                <a:gd name="connsiteX48" fmla="*/ 1027248 w 1521047"/>
                <a:gd name="connsiteY48" fmla="*/ 47513 h 1520380"/>
                <a:gd name="connsiteX49" fmla="*/ 991958 w 1521047"/>
                <a:gd name="connsiteY49" fmla="*/ 65277 h 1520380"/>
                <a:gd name="connsiteX50" fmla="*/ 974194 w 1521047"/>
                <a:gd name="connsiteY50" fmla="*/ 29987 h 1520380"/>
                <a:gd name="connsiteX51" fmla="*/ 974194 w 1521047"/>
                <a:gd name="connsiteY51" fmla="*/ 29987 h 1520380"/>
                <a:gd name="connsiteX52" fmla="*/ 947238 w 1521047"/>
                <a:gd name="connsiteY52" fmla="*/ 22653 h 1520380"/>
                <a:gd name="connsiteX53" fmla="*/ 914139 w 1521047"/>
                <a:gd name="connsiteY53" fmla="*/ 44227 h 1520380"/>
                <a:gd name="connsiteX54" fmla="*/ 892565 w 1521047"/>
                <a:gd name="connsiteY54" fmla="*/ 11128 h 1520380"/>
                <a:gd name="connsiteX55" fmla="*/ 892565 w 1521047"/>
                <a:gd name="connsiteY55" fmla="*/ 11128 h 1520380"/>
                <a:gd name="connsiteX56" fmla="*/ 864942 w 1521047"/>
                <a:gd name="connsiteY56" fmla="*/ 6842 h 1520380"/>
                <a:gd name="connsiteX57" fmla="*/ 864942 w 1521047"/>
                <a:gd name="connsiteY57" fmla="*/ 6842 h 1520380"/>
                <a:gd name="connsiteX58" fmla="*/ 832843 w 1521047"/>
                <a:gd name="connsiteY58" fmla="*/ 30035 h 1520380"/>
                <a:gd name="connsiteX59" fmla="*/ 809316 w 1521047"/>
                <a:gd name="connsiteY59" fmla="*/ 1222 h 1520380"/>
                <a:gd name="connsiteX60" fmla="*/ 809316 w 1521047"/>
                <a:gd name="connsiteY60" fmla="*/ 1222 h 1520380"/>
                <a:gd name="connsiteX61" fmla="*/ 781313 w 1521047"/>
                <a:gd name="connsiteY61" fmla="*/ -112 h 1520380"/>
                <a:gd name="connsiteX62" fmla="*/ 781313 w 1521047"/>
                <a:gd name="connsiteY62" fmla="*/ -112 h 1520380"/>
                <a:gd name="connsiteX63" fmla="*/ 751728 w 1521047"/>
                <a:gd name="connsiteY63" fmla="*/ 26215 h 1520380"/>
                <a:gd name="connsiteX64" fmla="*/ 725401 w 1521047"/>
                <a:gd name="connsiteY64" fmla="*/ -112 h 1520380"/>
                <a:gd name="connsiteX65" fmla="*/ 697493 w 1521047"/>
                <a:gd name="connsiteY65" fmla="*/ 1603 h 1520380"/>
                <a:gd name="connsiteX66" fmla="*/ 697493 w 1521047"/>
                <a:gd name="connsiteY66" fmla="*/ 1603 h 1520380"/>
                <a:gd name="connsiteX67" fmla="*/ 672918 w 1521047"/>
                <a:gd name="connsiteY67" fmla="*/ 32559 h 1520380"/>
                <a:gd name="connsiteX68" fmla="*/ 641962 w 1521047"/>
                <a:gd name="connsiteY68" fmla="*/ 7985 h 1520380"/>
                <a:gd name="connsiteX69" fmla="*/ 614435 w 1521047"/>
                <a:gd name="connsiteY69" fmla="*/ 12842 h 1520380"/>
                <a:gd name="connsiteX70" fmla="*/ 610339 w 1521047"/>
                <a:gd name="connsiteY70" fmla="*/ 33797 h 1520380"/>
                <a:gd name="connsiteX71" fmla="*/ 593480 w 1521047"/>
                <a:gd name="connsiteY71" fmla="*/ 46085 h 1520380"/>
                <a:gd name="connsiteX72" fmla="*/ 560047 w 1521047"/>
                <a:gd name="connsiteY72" fmla="*/ 25606 h 1520380"/>
                <a:gd name="connsiteX73" fmla="*/ 560047 w 1521047"/>
                <a:gd name="connsiteY73" fmla="*/ 25606 h 1520380"/>
                <a:gd name="connsiteX74" fmla="*/ 533282 w 1521047"/>
                <a:gd name="connsiteY74" fmla="*/ 33416 h 1520380"/>
                <a:gd name="connsiteX75" fmla="*/ 516470 w 1521047"/>
                <a:gd name="connsiteY75" fmla="*/ 69278 h 1520380"/>
                <a:gd name="connsiteX76" fmla="*/ 480609 w 1521047"/>
                <a:gd name="connsiteY76" fmla="*/ 52466 h 1520380"/>
                <a:gd name="connsiteX77" fmla="*/ 480609 w 1521047"/>
                <a:gd name="connsiteY77" fmla="*/ 52466 h 1520380"/>
                <a:gd name="connsiteX78" fmla="*/ 454796 w 1521047"/>
                <a:gd name="connsiteY78" fmla="*/ 63230 h 1520380"/>
                <a:gd name="connsiteX79" fmla="*/ 454796 w 1521047"/>
                <a:gd name="connsiteY79" fmla="*/ 63230 h 1520380"/>
                <a:gd name="connsiteX80" fmla="*/ 439861 w 1521047"/>
                <a:gd name="connsiteY80" fmla="*/ 99910 h 1520380"/>
                <a:gd name="connsiteX81" fmla="*/ 404409 w 1521047"/>
                <a:gd name="connsiteY81" fmla="*/ 87518 h 1520380"/>
                <a:gd name="connsiteX82" fmla="*/ 379929 w 1521047"/>
                <a:gd name="connsiteY82" fmla="*/ 101044 h 1520380"/>
                <a:gd name="connsiteX83" fmla="*/ 379929 w 1521047"/>
                <a:gd name="connsiteY83" fmla="*/ 101044 h 1520380"/>
                <a:gd name="connsiteX84" fmla="*/ 370880 w 1521047"/>
                <a:gd name="connsiteY84" fmla="*/ 139620 h 1520380"/>
                <a:gd name="connsiteX85" fmla="*/ 332304 w 1521047"/>
                <a:gd name="connsiteY85" fmla="*/ 130571 h 1520380"/>
                <a:gd name="connsiteX86" fmla="*/ 309444 w 1521047"/>
                <a:gd name="connsiteY86" fmla="*/ 146764 h 1520380"/>
                <a:gd name="connsiteX87" fmla="*/ 305063 w 1521047"/>
                <a:gd name="connsiteY87" fmla="*/ 186007 h 1520380"/>
                <a:gd name="connsiteX88" fmla="*/ 265820 w 1521047"/>
                <a:gd name="connsiteY88" fmla="*/ 181625 h 1520380"/>
                <a:gd name="connsiteX89" fmla="*/ 265820 w 1521047"/>
                <a:gd name="connsiteY89" fmla="*/ 181625 h 1520380"/>
                <a:gd name="connsiteX90" fmla="*/ 244865 w 1521047"/>
                <a:gd name="connsiteY90" fmla="*/ 200199 h 1520380"/>
                <a:gd name="connsiteX91" fmla="*/ 244769 w 1521047"/>
                <a:gd name="connsiteY91" fmla="*/ 239728 h 1520380"/>
                <a:gd name="connsiteX92" fmla="*/ 205241 w 1521047"/>
                <a:gd name="connsiteY92" fmla="*/ 239633 h 1520380"/>
                <a:gd name="connsiteX93" fmla="*/ 205241 w 1521047"/>
                <a:gd name="connsiteY93" fmla="*/ 239633 h 1520380"/>
                <a:gd name="connsiteX94" fmla="*/ 186191 w 1521047"/>
                <a:gd name="connsiteY94" fmla="*/ 260397 h 1520380"/>
                <a:gd name="connsiteX95" fmla="*/ 186191 w 1521047"/>
                <a:gd name="connsiteY95" fmla="*/ 260397 h 1520380"/>
                <a:gd name="connsiteX96" fmla="*/ 187991 w 1521047"/>
                <a:gd name="connsiteY96" fmla="*/ 299954 h 1520380"/>
                <a:gd name="connsiteX97" fmla="*/ 150853 w 1521047"/>
                <a:gd name="connsiteY97" fmla="*/ 303736 h 1520380"/>
                <a:gd name="connsiteX98" fmla="*/ 134470 w 1521047"/>
                <a:gd name="connsiteY98" fmla="*/ 326405 h 1520380"/>
                <a:gd name="connsiteX99" fmla="*/ 134470 w 1521047"/>
                <a:gd name="connsiteY99" fmla="*/ 326405 h 1520380"/>
                <a:gd name="connsiteX100" fmla="*/ 142566 w 1521047"/>
                <a:gd name="connsiteY100" fmla="*/ 364505 h 1520380"/>
                <a:gd name="connsiteX101" fmla="*/ 125326 w 1521047"/>
                <a:gd name="connsiteY101" fmla="*/ 376316 h 1520380"/>
                <a:gd name="connsiteX102" fmla="*/ 104276 w 1521047"/>
                <a:gd name="connsiteY102" fmla="*/ 373173 h 1520380"/>
                <a:gd name="connsiteX103" fmla="*/ 90369 w 1521047"/>
                <a:gd name="connsiteY103" fmla="*/ 397367 h 1520380"/>
                <a:gd name="connsiteX104" fmla="*/ 103180 w 1521047"/>
                <a:gd name="connsiteY104" fmla="*/ 434752 h 1520380"/>
                <a:gd name="connsiteX105" fmla="*/ 65795 w 1521047"/>
                <a:gd name="connsiteY105" fmla="*/ 447563 h 1520380"/>
                <a:gd name="connsiteX106" fmla="*/ 65795 w 1521047"/>
                <a:gd name="connsiteY106" fmla="*/ 447563 h 1520380"/>
                <a:gd name="connsiteX107" fmla="*/ 54841 w 1521047"/>
                <a:gd name="connsiteY107" fmla="*/ 473281 h 1520380"/>
                <a:gd name="connsiteX108" fmla="*/ 54841 w 1521047"/>
                <a:gd name="connsiteY108" fmla="*/ 473281 h 1520380"/>
                <a:gd name="connsiteX109" fmla="*/ 71557 w 1521047"/>
                <a:gd name="connsiteY109" fmla="*/ 509047 h 1520380"/>
                <a:gd name="connsiteX110" fmla="*/ 35791 w 1521047"/>
                <a:gd name="connsiteY110" fmla="*/ 525764 h 1520380"/>
                <a:gd name="connsiteX111" fmla="*/ 27504 w 1521047"/>
                <a:gd name="connsiteY111" fmla="*/ 552529 h 1520380"/>
                <a:gd name="connsiteX112" fmla="*/ 27504 w 1521047"/>
                <a:gd name="connsiteY112" fmla="*/ 552529 h 1520380"/>
                <a:gd name="connsiteX113" fmla="*/ 44363 w 1521047"/>
                <a:gd name="connsiteY113" fmla="*/ 565578 h 1520380"/>
                <a:gd name="connsiteX114" fmla="*/ 47507 w 1521047"/>
                <a:gd name="connsiteY114" fmla="*/ 586152 h 1520380"/>
                <a:gd name="connsiteX115" fmla="*/ 14836 w 1521047"/>
                <a:gd name="connsiteY115" fmla="*/ 607679 h 1520380"/>
                <a:gd name="connsiteX116" fmla="*/ 9788 w 1521047"/>
                <a:gd name="connsiteY116" fmla="*/ 635206 h 1520380"/>
                <a:gd name="connsiteX117" fmla="*/ 9788 w 1521047"/>
                <a:gd name="connsiteY117" fmla="*/ 635206 h 1520380"/>
                <a:gd name="connsiteX118" fmla="*/ 28076 w 1521047"/>
                <a:gd name="connsiteY118" fmla="*/ 645779 h 1520380"/>
                <a:gd name="connsiteX119" fmla="*/ 33695 w 1521047"/>
                <a:gd name="connsiteY119" fmla="*/ 665876 h 1520380"/>
                <a:gd name="connsiteX120" fmla="*/ 23123 w 1521047"/>
                <a:gd name="connsiteY120" fmla="*/ 683974 h 1520380"/>
                <a:gd name="connsiteX121" fmla="*/ 2834 w 1521047"/>
                <a:gd name="connsiteY121" fmla="*/ 690165 h 1520380"/>
                <a:gd name="connsiteX122" fmla="*/ 2834 w 1521047"/>
                <a:gd name="connsiteY122" fmla="*/ 690165 h 1520380"/>
                <a:gd name="connsiteX123" fmla="*/ 739 w 1521047"/>
                <a:gd name="connsiteY123" fmla="*/ 717978 h 1520380"/>
                <a:gd name="connsiteX124" fmla="*/ 26705 w 1521047"/>
                <a:gd name="connsiteY124" fmla="*/ 747877 h 1520380"/>
                <a:gd name="connsiteX125" fmla="*/ -23 w 1521047"/>
                <a:gd name="connsiteY125" fmla="*/ 773890 h 1520380"/>
                <a:gd name="connsiteX126" fmla="*/ -23 w 1521047"/>
                <a:gd name="connsiteY126" fmla="*/ 773890 h 1520380"/>
                <a:gd name="connsiteX127" fmla="*/ 929 w 1521047"/>
                <a:gd name="connsiteY127" fmla="*/ 801798 h 1520380"/>
                <a:gd name="connsiteX128" fmla="*/ 30618 w 1521047"/>
                <a:gd name="connsiteY128" fmla="*/ 828011 h 1520380"/>
                <a:gd name="connsiteX129" fmla="*/ 6263 w 1521047"/>
                <a:gd name="connsiteY129" fmla="*/ 857519 h 1520380"/>
                <a:gd name="connsiteX130" fmla="*/ 6263 w 1521047"/>
                <a:gd name="connsiteY130" fmla="*/ 857519 h 1520380"/>
                <a:gd name="connsiteX131" fmla="*/ 10359 w 1521047"/>
                <a:gd name="connsiteY131" fmla="*/ 885142 h 1520380"/>
                <a:gd name="connsiteX132" fmla="*/ 10359 w 1521047"/>
                <a:gd name="connsiteY132" fmla="*/ 885142 h 1520380"/>
                <a:gd name="connsiteX133" fmla="*/ 42081 w 1521047"/>
                <a:gd name="connsiteY133" fmla="*/ 908850 h 1520380"/>
                <a:gd name="connsiteX134" fmla="*/ 21599 w 1521047"/>
                <a:gd name="connsiteY134" fmla="*/ 939911 h 1520380"/>
                <a:gd name="connsiteX135" fmla="*/ 21599 w 1521047"/>
                <a:gd name="connsiteY135" fmla="*/ 939911 h 1520380"/>
                <a:gd name="connsiteX136" fmla="*/ 28647 w 1521047"/>
                <a:gd name="connsiteY136" fmla="*/ 967057 h 1520380"/>
                <a:gd name="connsiteX137" fmla="*/ 28647 w 1521047"/>
                <a:gd name="connsiteY137" fmla="*/ 967057 h 1520380"/>
                <a:gd name="connsiteX138" fmla="*/ 63747 w 1521047"/>
                <a:gd name="connsiteY138" fmla="*/ 985202 h 1520380"/>
                <a:gd name="connsiteX139" fmla="*/ 45602 w 1521047"/>
                <a:gd name="connsiteY139" fmla="*/ 1020302 h 1520380"/>
                <a:gd name="connsiteX140" fmla="*/ 55698 w 1521047"/>
                <a:gd name="connsiteY140" fmla="*/ 1046400 h 1520380"/>
                <a:gd name="connsiteX141" fmla="*/ 55698 w 1521047"/>
                <a:gd name="connsiteY141" fmla="*/ 1046400 h 1520380"/>
                <a:gd name="connsiteX142" fmla="*/ 92274 w 1521047"/>
                <a:gd name="connsiteY142" fmla="*/ 1060592 h 1520380"/>
                <a:gd name="connsiteX143" fmla="*/ 92274 w 1521047"/>
                <a:gd name="connsiteY143" fmla="*/ 1081547 h 1520380"/>
                <a:gd name="connsiteX144" fmla="*/ 78272 w 1521047"/>
                <a:gd name="connsiteY144" fmla="*/ 1097359 h 1520380"/>
                <a:gd name="connsiteX145" fmla="*/ 78272 w 1521047"/>
                <a:gd name="connsiteY145" fmla="*/ 1097359 h 1520380"/>
                <a:gd name="connsiteX146" fmla="*/ 91131 w 1521047"/>
                <a:gd name="connsiteY146" fmla="*/ 1122219 h 1520380"/>
                <a:gd name="connsiteX147" fmla="*/ 127993 w 1521047"/>
                <a:gd name="connsiteY147" fmla="*/ 1136697 h 1520380"/>
                <a:gd name="connsiteX148" fmla="*/ 119706 w 1521047"/>
                <a:gd name="connsiteY148" fmla="*/ 1169844 h 1520380"/>
                <a:gd name="connsiteX149" fmla="*/ 119706 w 1521047"/>
                <a:gd name="connsiteY149" fmla="*/ 1169844 h 1520380"/>
                <a:gd name="connsiteX150" fmla="*/ 135232 w 1521047"/>
                <a:gd name="connsiteY150" fmla="*/ 1193085 h 1520380"/>
                <a:gd name="connsiteX151" fmla="*/ 174057 w 1521047"/>
                <a:gd name="connsiteY151" fmla="*/ 1200896 h 1520380"/>
                <a:gd name="connsiteX152" fmla="*/ 168855 w 1521047"/>
                <a:gd name="connsiteY152" fmla="*/ 1237757 h 1520380"/>
                <a:gd name="connsiteX153" fmla="*/ 186762 w 1521047"/>
                <a:gd name="connsiteY153" fmla="*/ 1259189 h 1520380"/>
                <a:gd name="connsiteX154" fmla="*/ 186762 w 1521047"/>
                <a:gd name="connsiteY154" fmla="*/ 1259189 h 1520380"/>
                <a:gd name="connsiteX155" fmla="*/ 226243 w 1521047"/>
                <a:gd name="connsiteY155" fmla="*/ 1260570 h 1520380"/>
                <a:gd name="connsiteX156" fmla="*/ 224862 w 1521047"/>
                <a:gd name="connsiteY156" fmla="*/ 1300051 h 1520380"/>
                <a:gd name="connsiteX157" fmla="*/ 245055 w 1521047"/>
                <a:gd name="connsiteY157" fmla="*/ 1319101 h 1520380"/>
                <a:gd name="connsiteX158" fmla="*/ 284441 w 1521047"/>
                <a:gd name="connsiteY158" fmla="*/ 1315910 h 1520380"/>
                <a:gd name="connsiteX159" fmla="*/ 287632 w 1521047"/>
                <a:gd name="connsiteY159" fmla="*/ 1355296 h 1520380"/>
                <a:gd name="connsiteX160" fmla="*/ 287632 w 1521047"/>
                <a:gd name="connsiteY160" fmla="*/ 1355296 h 1520380"/>
                <a:gd name="connsiteX161" fmla="*/ 309825 w 1521047"/>
                <a:gd name="connsiteY161" fmla="*/ 1372250 h 1520380"/>
                <a:gd name="connsiteX162" fmla="*/ 349009 w 1521047"/>
                <a:gd name="connsiteY162" fmla="*/ 1366507 h 1520380"/>
                <a:gd name="connsiteX163" fmla="*/ 356117 w 1521047"/>
                <a:gd name="connsiteY163" fmla="*/ 1403683 h 1520380"/>
                <a:gd name="connsiteX164" fmla="*/ 356117 w 1521047"/>
                <a:gd name="connsiteY164" fmla="*/ 1403683 h 1520380"/>
                <a:gd name="connsiteX165" fmla="*/ 380024 w 1521047"/>
                <a:gd name="connsiteY165" fmla="*/ 1418161 h 1520380"/>
                <a:gd name="connsiteX166" fmla="*/ 380024 w 1521047"/>
                <a:gd name="connsiteY166" fmla="*/ 1418161 h 1520380"/>
                <a:gd name="connsiteX167" fmla="*/ 418401 w 1521047"/>
                <a:gd name="connsiteY167" fmla="*/ 1408379 h 1520380"/>
                <a:gd name="connsiteX168" fmla="*/ 429364 w 1521047"/>
                <a:gd name="connsiteY168" fmla="*/ 1444545 h 1520380"/>
                <a:gd name="connsiteX169" fmla="*/ 454796 w 1521047"/>
                <a:gd name="connsiteY169" fmla="*/ 1456261 h 1520380"/>
                <a:gd name="connsiteX170" fmla="*/ 454796 w 1521047"/>
                <a:gd name="connsiteY170" fmla="*/ 1456261 h 1520380"/>
                <a:gd name="connsiteX171" fmla="*/ 490895 w 1521047"/>
                <a:gd name="connsiteY171" fmla="*/ 1441021 h 1520380"/>
                <a:gd name="connsiteX172" fmla="*/ 505754 w 1521047"/>
                <a:gd name="connsiteY172" fmla="*/ 1455689 h 1520380"/>
                <a:gd name="connsiteX173" fmla="*/ 506802 w 1521047"/>
                <a:gd name="connsiteY173" fmla="*/ 1476930 h 1520380"/>
                <a:gd name="connsiteX174" fmla="*/ 533282 w 1521047"/>
                <a:gd name="connsiteY174" fmla="*/ 1485884 h 1520380"/>
                <a:gd name="connsiteX175" fmla="*/ 567372 w 1521047"/>
                <a:gd name="connsiteY175" fmla="*/ 1466538 h 1520380"/>
                <a:gd name="connsiteX176" fmla="*/ 583955 w 1521047"/>
                <a:gd name="connsiteY176" fmla="*/ 1479312 h 1520380"/>
                <a:gd name="connsiteX177" fmla="*/ 587193 w 1521047"/>
                <a:gd name="connsiteY177" fmla="*/ 1500362 h 1520380"/>
                <a:gd name="connsiteX178" fmla="*/ 587193 w 1521047"/>
                <a:gd name="connsiteY178" fmla="*/ 1500362 h 1520380"/>
                <a:gd name="connsiteX179" fmla="*/ 614530 w 1521047"/>
                <a:gd name="connsiteY179" fmla="*/ 1506172 h 1520380"/>
                <a:gd name="connsiteX180" fmla="*/ 614530 w 1521047"/>
                <a:gd name="connsiteY180" fmla="*/ 1506172 h 1520380"/>
                <a:gd name="connsiteX181" fmla="*/ 647839 w 1521047"/>
                <a:gd name="connsiteY181" fmla="*/ 1484750 h 1520380"/>
                <a:gd name="connsiteX182" fmla="*/ 669775 w 1521047"/>
                <a:gd name="connsiteY182" fmla="*/ 1514745 h 1520380"/>
                <a:gd name="connsiteX183" fmla="*/ 669775 w 1521047"/>
                <a:gd name="connsiteY183" fmla="*/ 1514745 h 1520380"/>
                <a:gd name="connsiteX184" fmla="*/ 697588 w 1521047"/>
                <a:gd name="connsiteY184" fmla="*/ 1517602 h 1520380"/>
                <a:gd name="connsiteX185" fmla="*/ 697588 w 1521047"/>
                <a:gd name="connsiteY185" fmla="*/ 1517602 h 1520380"/>
                <a:gd name="connsiteX186" fmla="*/ 726830 w 1521047"/>
                <a:gd name="connsiteY186" fmla="*/ 1491027 h 1520380"/>
                <a:gd name="connsiteX187" fmla="*/ 753404 w 1521047"/>
                <a:gd name="connsiteY187" fmla="*/ 1520269 h 1520380"/>
                <a:gd name="connsiteX188" fmla="*/ 760453 w 1521047"/>
                <a:gd name="connsiteY188" fmla="*/ 1520269 h 1520380"/>
                <a:gd name="connsiteX189" fmla="*/ 781408 w 1521047"/>
                <a:gd name="connsiteY189" fmla="*/ 1520269 h 1520380"/>
                <a:gd name="connsiteX190" fmla="*/ 781408 w 1521047"/>
                <a:gd name="connsiteY190" fmla="*/ 1520269 h 1520380"/>
                <a:gd name="connsiteX191" fmla="*/ 807602 w 1521047"/>
                <a:gd name="connsiteY191" fmla="*/ 1490741 h 1520380"/>
                <a:gd name="connsiteX192" fmla="*/ 837129 w 1521047"/>
                <a:gd name="connsiteY192" fmla="*/ 1516935 h 1520380"/>
                <a:gd name="connsiteX193" fmla="*/ 864942 w 1521047"/>
                <a:gd name="connsiteY193" fmla="*/ 1513601 h 1520380"/>
                <a:gd name="connsiteX194" fmla="*/ 864942 w 1521047"/>
                <a:gd name="connsiteY194" fmla="*/ 1513601 h 1520380"/>
                <a:gd name="connsiteX195" fmla="*/ 887707 w 1521047"/>
                <a:gd name="connsiteY195" fmla="*/ 1481693 h 1520380"/>
                <a:gd name="connsiteX196" fmla="*/ 908090 w 1521047"/>
                <a:gd name="connsiteY196" fmla="*/ 1486455 h 1520380"/>
                <a:gd name="connsiteX197" fmla="*/ 919997 w 1521047"/>
                <a:gd name="connsiteY197" fmla="*/ 1504076 h 1520380"/>
                <a:gd name="connsiteX198" fmla="*/ 947238 w 1521047"/>
                <a:gd name="connsiteY198" fmla="*/ 1497790 h 1520380"/>
                <a:gd name="connsiteX199" fmla="*/ 968212 w 1521047"/>
                <a:gd name="connsiteY199" fmla="*/ 1464195 h 1520380"/>
                <a:gd name="connsiteX200" fmla="*/ 1000864 w 1521047"/>
                <a:gd name="connsiteY200" fmla="*/ 1481979 h 1520380"/>
                <a:gd name="connsiteX201" fmla="*/ 1000864 w 1521047"/>
                <a:gd name="connsiteY201" fmla="*/ 1481979 h 1520380"/>
                <a:gd name="connsiteX202" fmla="*/ 1027248 w 1521047"/>
                <a:gd name="connsiteY202" fmla="*/ 1472454 h 1520380"/>
                <a:gd name="connsiteX203" fmla="*/ 1042203 w 1521047"/>
                <a:gd name="connsiteY203" fmla="*/ 1435878 h 1520380"/>
                <a:gd name="connsiteX204" fmla="*/ 1078779 w 1521047"/>
                <a:gd name="connsiteY204" fmla="*/ 1450832 h 1520380"/>
                <a:gd name="connsiteX205" fmla="*/ 1078779 w 1521047"/>
                <a:gd name="connsiteY205" fmla="*/ 1450832 h 1520380"/>
                <a:gd name="connsiteX206" fmla="*/ 1104020 w 1521047"/>
                <a:gd name="connsiteY206" fmla="*/ 1438640 h 1520380"/>
                <a:gd name="connsiteX207" fmla="*/ 1104020 w 1521047"/>
                <a:gd name="connsiteY207" fmla="*/ 1438640 h 1520380"/>
                <a:gd name="connsiteX208" fmla="*/ 1115021 w 1521047"/>
                <a:gd name="connsiteY208" fmla="*/ 1400683 h 1520380"/>
                <a:gd name="connsiteX209" fmla="*/ 1152978 w 1521047"/>
                <a:gd name="connsiteY209" fmla="*/ 1411684 h 1520380"/>
                <a:gd name="connsiteX210" fmla="*/ 1176695 w 1521047"/>
                <a:gd name="connsiteY210" fmla="*/ 1396825 h 1520380"/>
                <a:gd name="connsiteX211" fmla="*/ 1176695 w 1521047"/>
                <a:gd name="connsiteY211" fmla="*/ 1396825 h 1520380"/>
                <a:gd name="connsiteX212" fmla="*/ 1183554 w 1521047"/>
                <a:gd name="connsiteY212" fmla="*/ 1358154 h 1520380"/>
                <a:gd name="connsiteX213" fmla="*/ 1204032 w 1521047"/>
                <a:gd name="connsiteY213" fmla="*/ 1353772 h 1520380"/>
                <a:gd name="connsiteX214" fmla="*/ 1222320 w 1521047"/>
                <a:gd name="connsiteY214" fmla="*/ 1364535 h 1520380"/>
                <a:gd name="connsiteX215" fmla="*/ 1244323 w 1521047"/>
                <a:gd name="connsiteY215" fmla="*/ 1347200 h 1520380"/>
                <a:gd name="connsiteX216" fmla="*/ 1246514 w 1521047"/>
                <a:gd name="connsiteY216" fmla="*/ 1307766 h 1520380"/>
                <a:gd name="connsiteX217" fmla="*/ 1285947 w 1521047"/>
                <a:gd name="connsiteY217" fmla="*/ 1309957 h 1520380"/>
                <a:gd name="connsiteX218" fmla="*/ 1285947 w 1521047"/>
                <a:gd name="connsiteY218" fmla="*/ 1309957 h 1520380"/>
                <a:gd name="connsiteX219" fmla="*/ 1305854 w 1521047"/>
                <a:gd name="connsiteY219" fmla="*/ 1290240 h 1520380"/>
                <a:gd name="connsiteX220" fmla="*/ 1305854 w 1521047"/>
                <a:gd name="connsiteY220" fmla="*/ 1290240 h 1520380"/>
                <a:gd name="connsiteX221" fmla="*/ 1306312 w 1521047"/>
                <a:gd name="connsiteY221" fmla="*/ 1250645 h 1520380"/>
                <a:gd name="connsiteX222" fmla="*/ 1343383 w 1521047"/>
                <a:gd name="connsiteY222" fmla="*/ 1248806 h 1520380"/>
                <a:gd name="connsiteX223" fmla="*/ 1361004 w 1521047"/>
                <a:gd name="connsiteY223" fmla="*/ 1227089 h 1520380"/>
                <a:gd name="connsiteX224" fmla="*/ 1361004 w 1521047"/>
                <a:gd name="connsiteY224" fmla="*/ 1227089 h 1520380"/>
                <a:gd name="connsiteX225" fmla="*/ 1356118 w 1521047"/>
                <a:gd name="connsiteY225" fmla="*/ 1187923 h 1520380"/>
                <a:gd name="connsiteX226" fmla="*/ 1393770 w 1521047"/>
                <a:gd name="connsiteY226" fmla="*/ 1181941 h 1520380"/>
                <a:gd name="connsiteX227" fmla="*/ 1408915 w 1521047"/>
                <a:gd name="connsiteY227" fmla="*/ 1158319 h 1520380"/>
                <a:gd name="connsiteX228" fmla="*/ 1398295 w 1521047"/>
                <a:gd name="connsiteY228" fmla="*/ 1120267 h 1520380"/>
                <a:gd name="connsiteX229" fmla="*/ 1436347 w 1521047"/>
                <a:gd name="connsiteY229" fmla="*/ 1109646 h 1520380"/>
                <a:gd name="connsiteX230" fmla="*/ 1436347 w 1521047"/>
                <a:gd name="connsiteY230" fmla="*/ 1109646 h 1520380"/>
                <a:gd name="connsiteX231" fmla="*/ 1448729 w 1521047"/>
                <a:gd name="connsiteY231" fmla="*/ 1084596 h 1520380"/>
                <a:gd name="connsiteX232" fmla="*/ 1436166 w 1521047"/>
                <a:gd name="connsiteY232" fmla="*/ 1047038 h 1520380"/>
                <a:gd name="connsiteX233" fmla="*/ 1470637 w 1521047"/>
                <a:gd name="connsiteY233" fmla="*/ 1033160 h 1520380"/>
                <a:gd name="connsiteX234" fmla="*/ 1470637 w 1521047"/>
                <a:gd name="connsiteY234" fmla="*/ 1033160 h 1520380"/>
                <a:gd name="connsiteX235" fmla="*/ 1480162 w 1521047"/>
                <a:gd name="connsiteY235" fmla="*/ 1006871 h 1520380"/>
                <a:gd name="connsiteX236" fmla="*/ 1480162 w 1521047"/>
                <a:gd name="connsiteY236" fmla="*/ 1006871 h 1520380"/>
                <a:gd name="connsiteX237" fmla="*/ 1461636 w 1521047"/>
                <a:gd name="connsiteY237" fmla="*/ 971962 h 1520380"/>
                <a:gd name="connsiteX238" fmla="*/ 1496545 w 1521047"/>
                <a:gd name="connsiteY238" fmla="*/ 953436 h 1520380"/>
                <a:gd name="connsiteX239" fmla="*/ 1503117 w 1521047"/>
                <a:gd name="connsiteY239" fmla="*/ 926195 h 1520380"/>
                <a:gd name="connsiteX240" fmla="*/ 1503117 w 1521047"/>
                <a:gd name="connsiteY240" fmla="*/ 926195 h 1520380"/>
                <a:gd name="connsiteX241" fmla="*/ 1482667 w 1521047"/>
                <a:gd name="connsiteY241" fmla="*/ 892276 h 1520380"/>
                <a:gd name="connsiteX242" fmla="*/ 1513404 w 1521047"/>
                <a:gd name="connsiteY242" fmla="*/ 871235 h 1520380"/>
                <a:gd name="connsiteX243" fmla="*/ 1517024 w 1521047"/>
                <a:gd name="connsiteY243" fmla="*/ 843518 h 1520380"/>
                <a:gd name="connsiteX244" fmla="*/ 1490925 w 1521047"/>
                <a:gd name="connsiteY244" fmla="*/ 813704 h 152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1521047" h="1520380">
                  <a:moveTo>
                    <a:pt x="1490925" y="813704"/>
                  </a:moveTo>
                  <a:cubicBezTo>
                    <a:pt x="1492373" y="798636"/>
                    <a:pt x="1505327" y="787320"/>
                    <a:pt x="1520453" y="787892"/>
                  </a:cubicBezTo>
                  <a:lnTo>
                    <a:pt x="1520453" y="787892"/>
                  </a:lnTo>
                  <a:cubicBezTo>
                    <a:pt x="1520834" y="778624"/>
                    <a:pt x="1521024" y="769289"/>
                    <a:pt x="1521024" y="759888"/>
                  </a:cubicBezTo>
                  <a:cubicBezTo>
                    <a:pt x="1505613" y="760498"/>
                    <a:pt x="1492630" y="748487"/>
                    <a:pt x="1492021" y="733075"/>
                  </a:cubicBezTo>
                  <a:cubicBezTo>
                    <a:pt x="1491421" y="717664"/>
                    <a:pt x="1503422" y="704681"/>
                    <a:pt x="1518833" y="704072"/>
                  </a:cubicBezTo>
                  <a:lnTo>
                    <a:pt x="1518833" y="704072"/>
                  </a:lnTo>
                  <a:cubicBezTo>
                    <a:pt x="1518167" y="694547"/>
                    <a:pt x="1517214" y="685022"/>
                    <a:pt x="1516262" y="676259"/>
                  </a:cubicBezTo>
                  <a:cubicBezTo>
                    <a:pt x="1500879" y="677906"/>
                    <a:pt x="1487087" y="666772"/>
                    <a:pt x="1485439" y="651389"/>
                  </a:cubicBezTo>
                  <a:cubicBezTo>
                    <a:pt x="1483896" y="636920"/>
                    <a:pt x="1493687" y="623681"/>
                    <a:pt x="1507975" y="620918"/>
                  </a:cubicBezTo>
                  <a:lnTo>
                    <a:pt x="1507975" y="620918"/>
                  </a:lnTo>
                  <a:cubicBezTo>
                    <a:pt x="1506261" y="611393"/>
                    <a:pt x="1504356" y="602535"/>
                    <a:pt x="1502355" y="593486"/>
                  </a:cubicBezTo>
                  <a:lnTo>
                    <a:pt x="1502355" y="593486"/>
                  </a:lnTo>
                  <a:cubicBezTo>
                    <a:pt x="1487420" y="597354"/>
                    <a:pt x="1472170" y="588372"/>
                    <a:pt x="1468303" y="573436"/>
                  </a:cubicBezTo>
                  <a:cubicBezTo>
                    <a:pt x="1464436" y="558501"/>
                    <a:pt x="1473418" y="543251"/>
                    <a:pt x="1488354" y="539384"/>
                  </a:cubicBezTo>
                  <a:cubicBezTo>
                    <a:pt x="1485591" y="530431"/>
                    <a:pt x="1482829" y="521477"/>
                    <a:pt x="1479781" y="512714"/>
                  </a:cubicBezTo>
                  <a:lnTo>
                    <a:pt x="1479781" y="512714"/>
                  </a:lnTo>
                  <a:cubicBezTo>
                    <a:pt x="1465370" y="518210"/>
                    <a:pt x="1449225" y="510981"/>
                    <a:pt x="1443729" y="496570"/>
                  </a:cubicBezTo>
                  <a:cubicBezTo>
                    <a:pt x="1438233" y="482158"/>
                    <a:pt x="1445463" y="466013"/>
                    <a:pt x="1459874" y="460517"/>
                  </a:cubicBezTo>
                  <a:cubicBezTo>
                    <a:pt x="1456254" y="451945"/>
                    <a:pt x="1452349" y="443372"/>
                    <a:pt x="1448349" y="434990"/>
                  </a:cubicBezTo>
                  <a:cubicBezTo>
                    <a:pt x="1434671" y="442115"/>
                    <a:pt x="1417802" y="436810"/>
                    <a:pt x="1410677" y="423132"/>
                  </a:cubicBezTo>
                  <a:cubicBezTo>
                    <a:pt x="1403552" y="409454"/>
                    <a:pt x="1408858" y="392585"/>
                    <a:pt x="1422536" y="385460"/>
                  </a:cubicBezTo>
                  <a:lnTo>
                    <a:pt x="1422536" y="385460"/>
                  </a:lnTo>
                  <a:cubicBezTo>
                    <a:pt x="1417869" y="377364"/>
                    <a:pt x="1413011" y="369363"/>
                    <a:pt x="1408248" y="361362"/>
                  </a:cubicBezTo>
                  <a:cubicBezTo>
                    <a:pt x="1395437" y="369963"/>
                    <a:pt x="1378083" y="366553"/>
                    <a:pt x="1369482" y="353742"/>
                  </a:cubicBezTo>
                  <a:cubicBezTo>
                    <a:pt x="1360880" y="340931"/>
                    <a:pt x="1364290" y="323577"/>
                    <a:pt x="1377102" y="314975"/>
                  </a:cubicBezTo>
                  <a:lnTo>
                    <a:pt x="1377102" y="314975"/>
                  </a:lnTo>
                  <a:cubicBezTo>
                    <a:pt x="1371672" y="307451"/>
                    <a:pt x="1366053" y="299926"/>
                    <a:pt x="1360337" y="292592"/>
                  </a:cubicBezTo>
                  <a:lnTo>
                    <a:pt x="1360337" y="292592"/>
                  </a:lnTo>
                  <a:cubicBezTo>
                    <a:pt x="1348498" y="302479"/>
                    <a:pt x="1330886" y="300907"/>
                    <a:pt x="1320999" y="289067"/>
                  </a:cubicBezTo>
                  <a:cubicBezTo>
                    <a:pt x="1311112" y="277228"/>
                    <a:pt x="1312684" y="259616"/>
                    <a:pt x="1324524" y="249729"/>
                  </a:cubicBezTo>
                  <a:cubicBezTo>
                    <a:pt x="1318237" y="242776"/>
                    <a:pt x="1311855" y="236013"/>
                    <a:pt x="1305474" y="229346"/>
                  </a:cubicBezTo>
                  <a:lnTo>
                    <a:pt x="1305474" y="229346"/>
                  </a:lnTo>
                  <a:cubicBezTo>
                    <a:pt x="1294615" y="239909"/>
                    <a:pt x="1277394" y="240156"/>
                    <a:pt x="1266231" y="229917"/>
                  </a:cubicBezTo>
                  <a:cubicBezTo>
                    <a:pt x="1261049" y="224917"/>
                    <a:pt x="1258068" y="218068"/>
                    <a:pt x="1257944" y="210867"/>
                  </a:cubicBezTo>
                  <a:cubicBezTo>
                    <a:pt x="1257639" y="203495"/>
                    <a:pt x="1260201" y="196294"/>
                    <a:pt x="1265087" y="190769"/>
                  </a:cubicBezTo>
                  <a:cubicBezTo>
                    <a:pt x="1258039" y="184578"/>
                    <a:pt x="1251086" y="178482"/>
                    <a:pt x="1243942" y="172481"/>
                  </a:cubicBezTo>
                  <a:cubicBezTo>
                    <a:pt x="1234627" y="184788"/>
                    <a:pt x="1217101" y="187226"/>
                    <a:pt x="1204794" y="177911"/>
                  </a:cubicBezTo>
                  <a:cubicBezTo>
                    <a:pt x="1192488" y="168595"/>
                    <a:pt x="1190050" y="151069"/>
                    <a:pt x="1199365" y="138763"/>
                  </a:cubicBezTo>
                  <a:lnTo>
                    <a:pt x="1199365" y="138763"/>
                  </a:lnTo>
                  <a:cubicBezTo>
                    <a:pt x="1191840" y="133334"/>
                    <a:pt x="1184030" y="128190"/>
                    <a:pt x="1176219" y="123047"/>
                  </a:cubicBezTo>
                  <a:lnTo>
                    <a:pt x="1176219" y="123047"/>
                  </a:lnTo>
                  <a:cubicBezTo>
                    <a:pt x="1167018" y="135410"/>
                    <a:pt x="1149530" y="137972"/>
                    <a:pt x="1137167" y="128762"/>
                  </a:cubicBezTo>
                  <a:cubicBezTo>
                    <a:pt x="1126508" y="120827"/>
                    <a:pt x="1122927" y="106483"/>
                    <a:pt x="1128594" y="94472"/>
                  </a:cubicBezTo>
                  <a:cubicBezTo>
                    <a:pt x="1120403" y="89995"/>
                    <a:pt x="1112211" y="85518"/>
                    <a:pt x="1103925" y="81327"/>
                  </a:cubicBezTo>
                  <a:lnTo>
                    <a:pt x="1103925" y="81327"/>
                  </a:lnTo>
                  <a:cubicBezTo>
                    <a:pt x="1096571" y="94929"/>
                    <a:pt x="1079579" y="99996"/>
                    <a:pt x="1065977" y="92643"/>
                  </a:cubicBezTo>
                  <a:cubicBezTo>
                    <a:pt x="1053499" y="85899"/>
                    <a:pt x="1048032" y="70897"/>
                    <a:pt x="1053252" y="57705"/>
                  </a:cubicBezTo>
                  <a:cubicBezTo>
                    <a:pt x="1044679" y="54181"/>
                    <a:pt x="1036011" y="50752"/>
                    <a:pt x="1027248" y="47513"/>
                  </a:cubicBezTo>
                  <a:cubicBezTo>
                    <a:pt x="1022410" y="62163"/>
                    <a:pt x="1006608" y="70116"/>
                    <a:pt x="991958" y="65277"/>
                  </a:cubicBezTo>
                  <a:cubicBezTo>
                    <a:pt x="977309" y="60439"/>
                    <a:pt x="969355" y="44637"/>
                    <a:pt x="974194" y="29987"/>
                  </a:cubicBezTo>
                  <a:lnTo>
                    <a:pt x="974194" y="29987"/>
                  </a:lnTo>
                  <a:cubicBezTo>
                    <a:pt x="965240" y="27416"/>
                    <a:pt x="956287" y="24939"/>
                    <a:pt x="947238" y="22653"/>
                  </a:cubicBezTo>
                  <a:cubicBezTo>
                    <a:pt x="944057" y="37750"/>
                    <a:pt x="929236" y="47409"/>
                    <a:pt x="914139" y="44227"/>
                  </a:cubicBezTo>
                  <a:cubicBezTo>
                    <a:pt x="899042" y="41046"/>
                    <a:pt x="889383" y="26225"/>
                    <a:pt x="892565" y="11128"/>
                  </a:cubicBezTo>
                  <a:lnTo>
                    <a:pt x="892565" y="11128"/>
                  </a:lnTo>
                  <a:cubicBezTo>
                    <a:pt x="883040" y="9509"/>
                    <a:pt x="874182" y="8080"/>
                    <a:pt x="864942" y="6842"/>
                  </a:cubicBezTo>
                  <a:lnTo>
                    <a:pt x="864942" y="6842"/>
                  </a:lnTo>
                  <a:cubicBezTo>
                    <a:pt x="862485" y="22110"/>
                    <a:pt x="848112" y="32493"/>
                    <a:pt x="832843" y="30035"/>
                  </a:cubicBezTo>
                  <a:cubicBezTo>
                    <a:pt x="818832" y="27778"/>
                    <a:pt x="808726" y="15395"/>
                    <a:pt x="809316" y="1222"/>
                  </a:cubicBezTo>
                  <a:lnTo>
                    <a:pt x="809316" y="1222"/>
                  </a:lnTo>
                  <a:cubicBezTo>
                    <a:pt x="799791" y="555"/>
                    <a:pt x="790266" y="174"/>
                    <a:pt x="781313" y="-112"/>
                  </a:cubicBezTo>
                  <a:lnTo>
                    <a:pt x="781313" y="-112"/>
                  </a:lnTo>
                  <a:cubicBezTo>
                    <a:pt x="780408" y="15328"/>
                    <a:pt x="767168" y="27111"/>
                    <a:pt x="751728" y="26215"/>
                  </a:cubicBezTo>
                  <a:cubicBezTo>
                    <a:pt x="737545" y="25387"/>
                    <a:pt x="726230" y="14071"/>
                    <a:pt x="725401" y="-112"/>
                  </a:cubicBezTo>
                  <a:cubicBezTo>
                    <a:pt x="715876" y="-112"/>
                    <a:pt x="706351" y="841"/>
                    <a:pt x="697493" y="1603"/>
                  </a:cubicBezTo>
                  <a:lnTo>
                    <a:pt x="697493" y="1603"/>
                  </a:lnTo>
                  <a:cubicBezTo>
                    <a:pt x="699255" y="16938"/>
                    <a:pt x="688253" y="30797"/>
                    <a:pt x="672918" y="32559"/>
                  </a:cubicBezTo>
                  <a:cubicBezTo>
                    <a:pt x="657583" y="34321"/>
                    <a:pt x="643724" y="23320"/>
                    <a:pt x="641962" y="7985"/>
                  </a:cubicBezTo>
                  <a:cubicBezTo>
                    <a:pt x="632437" y="9413"/>
                    <a:pt x="623579" y="11033"/>
                    <a:pt x="614435" y="12842"/>
                  </a:cubicBezTo>
                  <a:cubicBezTo>
                    <a:pt x="615825" y="20091"/>
                    <a:pt x="614359" y="27606"/>
                    <a:pt x="610339" y="33797"/>
                  </a:cubicBezTo>
                  <a:cubicBezTo>
                    <a:pt x="606624" y="40017"/>
                    <a:pt x="600538" y="44456"/>
                    <a:pt x="593480" y="46085"/>
                  </a:cubicBezTo>
                  <a:cubicBezTo>
                    <a:pt x="578668" y="49190"/>
                    <a:pt x="564009" y="40208"/>
                    <a:pt x="560047" y="25606"/>
                  </a:cubicBezTo>
                  <a:lnTo>
                    <a:pt x="560047" y="25606"/>
                  </a:lnTo>
                  <a:cubicBezTo>
                    <a:pt x="551093" y="28082"/>
                    <a:pt x="542140" y="30654"/>
                    <a:pt x="533282" y="33416"/>
                  </a:cubicBezTo>
                  <a:cubicBezTo>
                    <a:pt x="538540" y="47961"/>
                    <a:pt x="531015" y="64020"/>
                    <a:pt x="516470" y="69278"/>
                  </a:cubicBezTo>
                  <a:cubicBezTo>
                    <a:pt x="501925" y="74536"/>
                    <a:pt x="485866" y="67011"/>
                    <a:pt x="480609" y="52466"/>
                  </a:cubicBezTo>
                  <a:lnTo>
                    <a:pt x="480609" y="52466"/>
                  </a:lnTo>
                  <a:cubicBezTo>
                    <a:pt x="471941" y="55895"/>
                    <a:pt x="463368" y="59515"/>
                    <a:pt x="454796" y="63230"/>
                  </a:cubicBezTo>
                  <a:lnTo>
                    <a:pt x="454796" y="63230"/>
                  </a:lnTo>
                  <a:cubicBezTo>
                    <a:pt x="460796" y="77479"/>
                    <a:pt x="454119" y="93900"/>
                    <a:pt x="439861" y="99910"/>
                  </a:cubicBezTo>
                  <a:cubicBezTo>
                    <a:pt x="426611" y="105492"/>
                    <a:pt x="411295" y="100139"/>
                    <a:pt x="404409" y="87518"/>
                  </a:cubicBezTo>
                  <a:cubicBezTo>
                    <a:pt x="396217" y="91900"/>
                    <a:pt x="388025" y="96377"/>
                    <a:pt x="379929" y="101044"/>
                  </a:cubicBezTo>
                  <a:lnTo>
                    <a:pt x="379929" y="101044"/>
                  </a:lnTo>
                  <a:cubicBezTo>
                    <a:pt x="388083" y="114198"/>
                    <a:pt x="384032" y="131467"/>
                    <a:pt x="370880" y="139620"/>
                  </a:cubicBezTo>
                  <a:cubicBezTo>
                    <a:pt x="357729" y="147774"/>
                    <a:pt x="340458" y="143725"/>
                    <a:pt x="332304" y="130571"/>
                  </a:cubicBezTo>
                  <a:cubicBezTo>
                    <a:pt x="324589" y="135905"/>
                    <a:pt x="316969" y="141239"/>
                    <a:pt x="309444" y="146764"/>
                  </a:cubicBezTo>
                  <a:cubicBezTo>
                    <a:pt x="319071" y="158813"/>
                    <a:pt x="317109" y="176377"/>
                    <a:pt x="305063" y="186007"/>
                  </a:cubicBezTo>
                  <a:cubicBezTo>
                    <a:pt x="293016" y="195637"/>
                    <a:pt x="275447" y="193675"/>
                    <a:pt x="265820" y="181625"/>
                  </a:cubicBezTo>
                  <a:lnTo>
                    <a:pt x="265820" y="181625"/>
                  </a:lnTo>
                  <a:cubicBezTo>
                    <a:pt x="258676" y="187721"/>
                    <a:pt x="251723" y="193913"/>
                    <a:pt x="244865" y="200199"/>
                  </a:cubicBezTo>
                  <a:cubicBezTo>
                    <a:pt x="255754" y="211143"/>
                    <a:pt x="255712" y="228841"/>
                    <a:pt x="244769" y="239728"/>
                  </a:cubicBezTo>
                  <a:cubicBezTo>
                    <a:pt x="233828" y="250615"/>
                    <a:pt x="216130" y="250577"/>
                    <a:pt x="205241" y="239633"/>
                  </a:cubicBezTo>
                  <a:lnTo>
                    <a:pt x="205241" y="239633"/>
                  </a:lnTo>
                  <a:cubicBezTo>
                    <a:pt x="198859" y="246395"/>
                    <a:pt x="192572" y="253349"/>
                    <a:pt x="186191" y="260397"/>
                  </a:cubicBezTo>
                  <a:lnTo>
                    <a:pt x="186191" y="260397"/>
                  </a:lnTo>
                  <a:cubicBezTo>
                    <a:pt x="197612" y="270827"/>
                    <a:pt x="198419" y="288534"/>
                    <a:pt x="187991" y="299954"/>
                  </a:cubicBezTo>
                  <a:cubicBezTo>
                    <a:pt x="178378" y="310489"/>
                    <a:pt x="162389" y="312118"/>
                    <a:pt x="150853" y="303736"/>
                  </a:cubicBezTo>
                  <a:cubicBezTo>
                    <a:pt x="145233" y="311165"/>
                    <a:pt x="139804" y="318785"/>
                    <a:pt x="134470" y="326405"/>
                  </a:cubicBezTo>
                  <a:lnTo>
                    <a:pt x="134470" y="326405"/>
                  </a:lnTo>
                  <a:cubicBezTo>
                    <a:pt x="146747" y="335016"/>
                    <a:pt x="150281" y="351647"/>
                    <a:pt x="142566" y="364505"/>
                  </a:cubicBezTo>
                  <a:cubicBezTo>
                    <a:pt x="138588" y="370544"/>
                    <a:pt x="132397" y="374792"/>
                    <a:pt x="125326" y="376316"/>
                  </a:cubicBezTo>
                  <a:cubicBezTo>
                    <a:pt x="118166" y="378021"/>
                    <a:pt x="110626" y="376888"/>
                    <a:pt x="104276" y="373173"/>
                  </a:cubicBezTo>
                  <a:cubicBezTo>
                    <a:pt x="99608" y="381174"/>
                    <a:pt x="94751" y="389175"/>
                    <a:pt x="90369" y="397367"/>
                  </a:cubicBezTo>
                  <a:cubicBezTo>
                    <a:pt x="104231" y="404148"/>
                    <a:pt x="109967" y="420893"/>
                    <a:pt x="103180" y="434752"/>
                  </a:cubicBezTo>
                  <a:cubicBezTo>
                    <a:pt x="96395" y="448611"/>
                    <a:pt x="79656" y="454345"/>
                    <a:pt x="65795" y="447563"/>
                  </a:cubicBezTo>
                  <a:lnTo>
                    <a:pt x="65795" y="447563"/>
                  </a:lnTo>
                  <a:cubicBezTo>
                    <a:pt x="61985" y="456041"/>
                    <a:pt x="58270" y="464613"/>
                    <a:pt x="54841" y="473281"/>
                  </a:cubicBezTo>
                  <a:lnTo>
                    <a:pt x="54841" y="473281"/>
                  </a:lnTo>
                  <a:cubicBezTo>
                    <a:pt x="69333" y="478539"/>
                    <a:pt x="76818" y="494550"/>
                    <a:pt x="71557" y="509047"/>
                  </a:cubicBezTo>
                  <a:cubicBezTo>
                    <a:pt x="66297" y="523544"/>
                    <a:pt x="50283" y="531021"/>
                    <a:pt x="35791" y="525764"/>
                  </a:cubicBezTo>
                  <a:cubicBezTo>
                    <a:pt x="32933" y="534622"/>
                    <a:pt x="30076" y="543480"/>
                    <a:pt x="27504" y="552529"/>
                  </a:cubicBezTo>
                  <a:lnTo>
                    <a:pt x="27504" y="552529"/>
                  </a:lnTo>
                  <a:cubicBezTo>
                    <a:pt x="34597" y="554539"/>
                    <a:pt x="40637" y="559215"/>
                    <a:pt x="44363" y="565578"/>
                  </a:cubicBezTo>
                  <a:cubicBezTo>
                    <a:pt x="47960" y="571798"/>
                    <a:pt x="49082" y="579142"/>
                    <a:pt x="47507" y="586152"/>
                  </a:cubicBezTo>
                  <a:cubicBezTo>
                    <a:pt x="44006" y="600830"/>
                    <a:pt x="29702" y="610250"/>
                    <a:pt x="14836" y="607679"/>
                  </a:cubicBezTo>
                  <a:cubicBezTo>
                    <a:pt x="13026" y="617204"/>
                    <a:pt x="11312" y="625967"/>
                    <a:pt x="9788" y="635206"/>
                  </a:cubicBezTo>
                  <a:lnTo>
                    <a:pt x="9788" y="635206"/>
                  </a:lnTo>
                  <a:cubicBezTo>
                    <a:pt x="17011" y="636263"/>
                    <a:pt x="23554" y="640045"/>
                    <a:pt x="28076" y="645779"/>
                  </a:cubicBezTo>
                  <a:cubicBezTo>
                    <a:pt x="32487" y="651494"/>
                    <a:pt x="34501" y="658704"/>
                    <a:pt x="33695" y="665876"/>
                  </a:cubicBezTo>
                  <a:cubicBezTo>
                    <a:pt x="32715" y="673077"/>
                    <a:pt x="28911" y="679583"/>
                    <a:pt x="23123" y="683974"/>
                  </a:cubicBezTo>
                  <a:cubicBezTo>
                    <a:pt x="17405" y="688565"/>
                    <a:pt x="10141" y="690784"/>
                    <a:pt x="2834" y="690165"/>
                  </a:cubicBezTo>
                  <a:lnTo>
                    <a:pt x="2834" y="690165"/>
                  </a:lnTo>
                  <a:cubicBezTo>
                    <a:pt x="1977" y="699690"/>
                    <a:pt x="1310" y="708644"/>
                    <a:pt x="739" y="717978"/>
                  </a:cubicBezTo>
                  <a:cubicBezTo>
                    <a:pt x="16167" y="719064"/>
                    <a:pt x="27792" y="732456"/>
                    <a:pt x="26705" y="747877"/>
                  </a:cubicBezTo>
                  <a:cubicBezTo>
                    <a:pt x="25704" y="762088"/>
                    <a:pt x="14203" y="773280"/>
                    <a:pt x="-23" y="773890"/>
                  </a:cubicBezTo>
                  <a:lnTo>
                    <a:pt x="-23" y="773890"/>
                  </a:lnTo>
                  <a:cubicBezTo>
                    <a:pt x="-23" y="783415"/>
                    <a:pt x="-23" y="792940"/>
                    <a:pt x="929" y="801798"/>
                  </a:cubicBezTo>
                  <a:cubicBezTo>
                    <a:pt x="16366" y="800836"/>
                    <a:pt x="29658" y="812571"/>
                    <a:pt x="30618" y="828011"/>
                  </a:cubicBezTo>
                  <a:cubicBezTo>
                    <a:pt x="31533" y="842727"/>
                    <a:pt x="20884" y="855624"/>
                    <a:pt x="6263" y="857519"/>
                  </a:cubicBezTo>
                  <a:lnTo>
                    <a:pt x="6263" y="857519"/>
                  </a:lnTo>
                  <a:cubicBezTo>
                    <a:pt x="7502" y="867044"/>
                    <a:pt x="8835" y="875998"/>
                    <a:pt x="10359" y="885142"/>
                  </a:cubicBezTo>
                  <a:lnTo>
                    <a:pt x="10359" y="885142"/>
                  </a:lnTo>
                  <a:cubicBezTo>
                    <a:pt x="25666" y="882932"/>
                    <a:pt x="39869" y="893543"/>
                    <a:pt x="42081" y="908850"/>
                  </a:cubicBezTo>
                  <a:cubicBezTo>
                    <a:pt x="44113" y="922899"/>
                    <a:pt x="35312" y="936243"/>
                    <a:pt x="21599" y="939911"/>
                  </a:cubicBezTo>
                  <a:lnTo>
                    <a:pt x="21599" y="939911"/>
                  </a:lnTo>
                  <a:cubicBezTo>
                    <a:pt x="23885" y="949436"/>
                    <a:pt x="26171" y="958103"/>
                    <a:pt x="28647" y="967057"/>
                  </a:cubicBezTo>
                  <a:lnTo>
                    <a:pt x="28647" y="967057"/>
                  </a:lnTo>
                  <a:cubicBezTo>
                    <a:pt x="43350" y="962371"/>
                    <a:pt x="59065" y="970495"/>
                    <a:pt x="63747" y="985202"/>
                  </a:cubicBezTo>
                  <a:cubicBezTo>
                    <a:pt x="68428" y="999909"/>
                    <a:pt x="60304" y="1015615"/>
                    <a:pt x="45602" y="1020302"/>
                  </a:cubicBezTo>
                  <a:cubicBezTo>
                    <a:pt x="48745" y="1029065"/>
                    <a:pt x="52174" y="1037732"/>
                    <a:pt x="55698" y="1046400"/>
                  </a:cubicBezTo>
                  <a:lnTo>
                    <a:pt x="55698" y="1046400"/>
                  </a:lnTo>
                  <a:cubicBezTo>
                    <a:pt x="69725" y="1040695"/>
                    <a:pt x="85769" y="1046914"/>
                    <a:pt x="92274" y="1060592"/>
                  </a:cubicBezTo>
                  <a:cubicBezTo>
                    <a:pt x="95078" y="1067298"/>
                    <a:pt x="95078" y="1074842"/>
                    <a:pt x="92274" y="1081547"/>
                  </a:cubicBezTo>
                  <a:cubicBezTo>
                    <a:pt x="89849" y="1088444"/>
                    <a:pt x="84825" y="1094121"/>
                    <a:pt x="78272" y="1097359"/>
                  </a:cubicBezTo>
                  <a:lnTo>
                    <a:pt x="78272" y="1097359"/>
                  </a:lnTo>
                  <a:cubicBezTo>
                    <a:pt x="82463" y="1105741"/>
                    <a:pt x="86750" y="1114028"/>
                    <a:pt x="91131" y="1122219"/>
                  </a:cubicBezTo>
                  <a:cubicBezTo>
                    <a:pt x="105308" y="1116037"/>
                    <a:pt x="121812" y="1122524"/>
                    <a:pt x="127993" y="1136697"/>
                  </a:cubicBezTo>
                  <a:cubicBezTo>
                    <a:pt x="133073" y="1148346"/>
                    <a:pt x="129670" y="1161957"/>
                    <a:pt x="119706" y="1169844"/>
                  </a:cubicBezTo>
                  <a:lnTo>
                    <a:pt x="119706" y="1169844"/>
                  </a:lnTo>
                  <a:cubicBezTo>
                    <a:pt x="124754" y="1177655"/>
                    <a:pt x="129898" y="1185465"/>
                    <a:pt x="135232" y="1193085"/>
                  </a:cubicBezTo>
                  <a:cubicBezTo>
                    <a:pt x="148110" y="1184522"/>
                    <a:pt x="165493" y="1188018"/>
                    <a:pt x="174057" y="1200896"/>
                  </a:cubicBezTo>
                  <a:cubicBezTo>
                    <a:pt x="181924" y="1212726"/>
                    <a:pt x="179688" y="1228566"/>
                    <a:pt x="168855" y="1237757"/>
                  </a:cubicBezTo>
                  <a:cubicBezTo>
                    <a:pt x="174665" y="1244996"/>
                    <a:pt x="180666" y="1252236"/>
                    <a:pt x="186762" y="1259189"/>
                  </a:cubicBezTo>
                  <a:lnTo>
                    <a:pt x="186762" y="1259189"/>
                  </a:lnTo>
                  <a:cubicBezTo>
                    <a:pt x="198046" y="1248664"/>
                    <a:pt x="215722" y="1249283"/>
                    <a:pt x="226243" y="1260570"/>
                  </a:cubicBezTo>
                  <a:cubicBezTo>
                    <a:pt x="236765" y="1271857"/>
                    <a:pt x="236146" y="1289526"/>
                    <a:pt x="224862" y="1300051"/>
                  </a:cubicBezTo>
                  <a:cubicBezTo>
                    <a:pt x="231434" y="1306623"/>
                    <a:pt x="238197" y="1313005"/>
                    <a:pt x="245055" y="1319101"/>
                  </a:cubicBezTo>
                  <a:cubicBezTo>
                    <a:pt x="255050" y="1307347"/>
                    <a:pt x="272683" y="1305918"/>
                    <a:pt x="284441" y="1315910"/>
                  </a:cubicBezTo>
                  <a:cubicBezTo>
                    <a:pt x="296199" y="1325902"/>
                    <a:pt x="297627" y="1343542"/>
                    <a:pt x="287632" y="1355296"/>
                  </a:cubicBezTo>
                  <a:lnTo>
                    <a:pt x="287632" y="1355296"/>
                  </a:lnTo>
                  <a:cubicBezTo>
                    <a:pt x="294871" y="1361106"/>
                    <a:pt x="302300" y="1366726"/>
                    <a:pt x="309825" y="1372250"/>
                  </a:cubicBezTo>
                  <a:cubicBezTo>
                    <a:pt x="319059" y="1359839"/>
                    <a:pt x="336602" y="1357268"/>
                    <a:pt x="349009" y="1366507"/>
                  </a:cubicBezTo>
                  <a:cubicBezTo>
                    <a:pt x="360663" y="1375175"/>
                    <a:pt x="363749" y="1391320"/>
                    <a:pt x="356117" y="1403683"/>
                  </a:cubicBezTo>
                  <a:lnTo>
                    <a:pt x="356117" y="1403683"/>
                  </a:lnTo>
                  <a:cubicBezTo>
                    <a:pt x="364022" y="1408636"/>
                    <a:pt x="372023" y="1413208"/>
                    <a:pt x="380024" y="1418161"/>
                  </a:cubicBezTo>
                  <a:lnTo>
                    <a:pt x="380024" y="1418161"/>
                  </a:lnTo>
                  <a:cubicBezTo>
                    <a:pt x="387920" y="1404864"/>
                    <a:pt x="405104" y="1400483"/>
                    <a:pt x="418401" y="1408379"/>
                  </a:cubicBezTo>
                  <a:cubicBezTo>
                    <a:pt x="430869" y="1415780"/>
                    <a:pt x="435622" y="1431467"/>
                    <a:pt x="429364" y="1444545"/>
                  </a:cubicBezTo>
                  <a:cubicBezTo>
                    <a:pt x="437746" y="1448641"/>
                    <a:pt x="446223" y="1452451"/>
                    <a:pt x="454796" y="1456261"/>
                  </a:cubicBezTo>
                  <a:lnTo>
                    <a:pt x="454796" y="1456261"/>
                  </a:lnTo>
                  <a:cubicBezTo>
                    <a:pt x="460901" y="1442431"/>
                    <a:pt x="476722" y="1435754"/>
                    <a:pt x="490895" y="1441021"/>
                  </a:cubicBezTo>
                  <a:cubicBezTo>
                    <a:pt x="497630" y="1443697"/>
                    <a:pt x="502992" y="1448993"/>
                    <a:pt x="505754" y="1455689"/>
                  </a:cubicBezTo>
                  <a:cubicBezTo>
                    <a:pt x="508822" y="1462376"/>
                    <a:pt x="509203" y="1469977"/>
                    <a:pt x="506802" y="1476930"/>
                  </a:cubicBezTo>
                  <a:cubicBezTo>
                    <a:pt x="515565" y="1479978"/>
                    <a:pt x="524328" y="1483121"/>
                    <a:pt x="533282" y="1485884"/>
                  </a:cubicBezTo>
                  <a:cubicBezTo>
                    <a:pt x="537358" y="1471129"/>
                    <a:pt x="552617" y="1462462"/>
                    <a:pt x="567372" y="1466538"/>
                  </a:cubicBezTo>
                  <a:cubicBezTo>
                    <a:pt x="574354" y="1468462"/>
                    <a:pt x="580307" y="1473053"/>
                    <a:pt x="583955" y="1479312"/>
                  </a:cubicBezTo>
                  <a:cubicBezTo>
                    <a:pt x="587765" y="1485627"/>
                    <a:pt x="588927" y="1493189"/>
                    <a:pt x="587193" y="1500362"/>
                  </a:cubicBezTo>
                  <a:lnTo>
                    <a:pt x="587193" y="1500362"/>
                  </a:lnTo>
                  <a:cubicBezTo>
                    <a:pt x="596718" y="1502457"/>
                    <a:pt x="605386" y="1504362"/>
                    <a:pt x="614530" y="1506172"/>
                  </a:cubicBezTo>
                  <a:lnTo>
                    <a:pt x="614530" y="1506172"/>
                  </a:lnTo>
                  <a:cubicBezTo>
                    <a:pt x="617816" y="1491056"/>
                    <a:pt x="632732" y="1481474"/>
                    <a:pt x="647839" y="1484750"/>
                  </a:cubicBezTo>
                  <a:cubicBezTo>
                    <a:pt x="661688" y="1487760"/>
                    <a:pt x="671108" y="1500638"/>
                    <a:pt x="669775" y="1514745"/>
                  </a:cubicBezTo>
                  <a:lnTo>
                    <a:pt x="669775" y="1514745"/>
                  </a:lnTo>
                  <a:cubicBezTo>
                    <a:pt x="679300" y="1515887"/>
                    <a:pt x="688253" y="1516840"/>
                    <a:pt x="697588" y="1517602"/>
                  </a:cubicBezTo>
                  <a:lnTo>
                    <a:pt x="697588" y="1517602"/>
                  </a:lnTo>
                  <a:cubicBezTo>
                    <a:pt x="698321" y="1502190"/>
                    <a:pt x="711418" y="1490294"/>
                    <a:pt x="726830" y="1491027"/>
                  </a:cubicBezTo>
                  <a:cubicBezTo>
                    <a:pt x="742241" y="1491760"/>
                    <a:pt x="754138" y="1504857"/>
                    <a:pt x="753404" y="1520269"/>
                  </a:cubicBezTo>
                  <a:lnTo>
                    <a:pt x="760453" y="1520269"/>
                  </a:lnTo>
                  <a:cubicBezTo>
                    <a:pt x="767406" y="1520269"/>
                    <a:pt x="774455" y="1520269"/>
                    <a:pt x="781408" y="1520269"/>
                  </a:cubicBezTo>
                  <a:lnTo>
                    <a:pt x="781408" y="1520269"/>
                  </a:lnTo>
                  <a:cubicBezTo>
                    <a:pt x="780484" y="1504886"/>
                    <a:pt x="792219" y="1491665"/>
                    <a:pt x="807602" y="1490741"/>
                  </a:cubicBezTo>
                  <a:cubicBezTo>
                    <a:pt x="822985" y="1489818"/>
                    <a:pt x="836205" y="1501552"/>
                    <a:pt x="837129" y="1516935"/>
                  </a:cubicBezTo>
                  <a:cubicBezTo>
                    <a:pt x="846654" y="1515983"/>
                    <a:pt x="856179" y="1514840"/>
                    <a:pt x="864942" y="1513601"/>
                  </a:cubicBezTo>
                  <a:lnTo>
                    <a:pt x="864942" y="1513601"/>
                  </a:lnTo>
                  <a:cubicBezTo>
                    <a:pt x="862894" y="1498618"/>
                    <a:pt x="872867" y="1484626"/>
                    <a:pt x="887707" y="1481693"/>
                  </a:cubicBezTo>
                  <a:cubicBezTo>
                    <a:pt x="894870" y="1480435"/>
                    <a:pt x="902233" y="1482159"/>
                    <a:pt x="908090" y="1486455"/>
                  </a:cubicBezTo>
                  <a:cubicBezTo>
                    <a:pt x="914177" y="1490579"/>
                    <a:pt x="918444" y="1496885"/>
                    <a:pt x="919997" y="1504076"/>
                  </a:cubicBezTo>
                  <a:cubicBezTo>
                    <a:pt x="929522" y="1502171"/>
                    <a:pt x="938190" y="1500076"/>
                    <a:pt x="947238" y="1497790"/>
                  </a:cubicBezTo>
                  <a:cubicBezTo>
                    <a:pt x="943752" y="1482721"/>
                    <a:pt x="953144" y="1467681"/>
                    <a:pt x="968212" y="1464195"/>
                  </a:cubicBezTo>
                  <a:cubicBezTo>
                    <a:pt x="982023" y="1461005"/>
                    <a:pt x="996054" y="1468634"/>
                    <a:pt x="1000864" y="1481979"/>
                  </a:cubicBezTo>
                  <a:lnTo>
                    <a:pt x="1000864" y="1481979"/>
                  </a:lnTo>
                  <a:cubicBezTo>
                    <a:pt x="1009722" y="1479026"/>
                    <a:pt x="1018485" y="1475787"/>
                    <a:pt x="1027248" y="1472454"/>
                  </a:cubicBezTo>
                  <a:cubicBezTo>
                    <a:pt x="1021276" y="1458223"/>
                    <a:pt x="1027972" y="1441850"/>
                    <a:pt x="1042203" y="1435878"/>
                  </a:cubicBezTo>
                  <a:cubicBezTo>
                    <a:pt x="1056433" y="1429905"/>
                    <a:pt x="1072806" y="1436601"/>
                    <a:pt x="1078779" y="1450832"/>
                  </a:cubicBezTo>
                  <a:lnTo>
                    <a:pt x="1078779" y="1450832"/>
                  </a:lnTo>
                  <a:cubicBezTo>
                    <a:pt x="1087256" y="1446831"/>
                    <a:pt x="1095733" y="1442831"/>
                    <a:pt x="1104020" y="1438640"/>
                  </a:cubicBezTo>
                  <a:lnTo>
                    <a:pt x="1104020" y="1438640"/>
                  </a:lnTo>
                  <a:cubicBezTo>
                    <a:pt x="1096581" y="1425124"/>
                    <a:pt x="1101505" y="1408122"/>
                    <a:pt x="1115021" y="1400683"/>
                  </a:cubicBezTo>
                  <a:cubicBezTo>
                    <a:pt x="1128537" y="1393244"/>
                    <a:pt x="1145539" y="1398168"/>
                    <a:pt x="1152978" y="1411684"/>
                  </a:cubicBezTo>
                  <a:cubicBezTo>
                    <a:pt x="1160979" y="1406921"/>
                    <a:pt x="1168885" y="1402159"/>
                    <a:pt x="1176695" y="1396825"/>
                  </a:cubicBezTo>
                  <a:lnTo>
                    <a:pt x="1176695" y="1396825"/>
                  </a:lnTo>
                  <a:cubicBezTo>
                    <a:pt x="1168361" y="1384157"/>
                    <a:pt x="1171371" y="1367183"/>
                    <a:pt x="1183554" y="1358154"/>
                  </a:cubicBezTo>
                  <a:cubicBezTo>
                    <a:pt x="1189516" y="1354010"/>
                    <a:pt x="1196898" y="1352438"/>
                    <a:pt x="1204032" y="1353772"/>
                  </a:cubicBezTo>
                  <a:cubicBezTo>
                    <a:pt x="1211309" y="1354810"/>
                    <a:pt x="1217882" y="1358677"/>
                    <a:pt x="1222320" y="1364535"/>
                  </a:cubicBezTo>
                  <a:cubicBezTo>
                    <a:pt x="1229750" y="1358820"/>
                    <a:pt x="1237084" y="1353200"/>
                    <a:pt x="1244323" y="1347200"/>
                  </a:cubicBezTo>
                  <a:cubicBezTo>
                    <a:pt x="1234036" y="1335703"/>
                    <a:pt x="1235017" y="1318053"/>
                    <a:pt x="1246514" y="1307766"/>
                  </a:cubicBezTo>
                  <a:cubicBezTo>
                    <a:pt x="1258010" y="1297479"/>
                    <a:pt x="1275660" y="1298460"/>
                    <a:pt x="1285947" y="1309957"/>
                  </a:cubicBezTo>
                  <a:lnTo>
                    <a:pt x="1285947" y="1309957"/>
                  </a:lnTo>
                  <a:cubicBezTo>
                    <a:pt x="1292710" y="1303480"/>
                    <a:pt x="1299282" y="1296908"/>
                    <a:pt x="1305854" y="1290240"/>
                  </a:cubicBezTo>
                  <a:lnTo>
                    <a:pt x="1305854" y="1290240"/>
                  </a:lnTo>
                  <a:cubicBezTo>
                    <a:pt x="1295044" y="1279182"/>
                    <a:pt x="1295253" y="1261446"/>
                    <a:pt x="1306312" y="1250645"/>
                  </a:cubicBezTo>
                  <a:cubicBezTo>
                    <a:pt x="1316427" y="1240748"/>
                    <a:pt x="1332334" y="1239967"/>
                    <a:pt x="1343383" y="1248806"/>
                  </a:cubicBezTo>
                  <a:cubicBezTo>
                    <a:pt x="1349384" y="1241663"/>
                    <a:pt x="1355289" y="1234519"/>
                    <a:pt x="1361004" y="1227089"/>
                  </a:cubicBezTo>
                  <a:lnTo>
                    <a:pt x="1361004" y="1227089"/>
                  </a:lnTo>
                  <a:cubicBezTo>
                    <a:pt x="1348841" y="1217622"/>
                    <a:pt x="1346650" y="1200086"/>
                    <a:pt x="1356118" y="1187923"/>
                  </a:cubicBezTo>
                  <a:cubicBezTo>
                    <a:pt x="1365138" y="1176331"/>
                    <a:pt x="1381597" y="1173711"/>
                    <a:pt x="1393770" y="1181941"/>
                  </a:cubicBezTo>
                  <a:cubicBezTo>
                    <a:pt x="1399009" y="1174130"/>
                    <a:pt x="1404057" y="1166320"/>
                    <a:pt x="1408915" y="1158319"/>
                  </a:cubicBezTo>
                  <a:cubicBezTo>
                    <a:pt x="1395475" y="1150747"/>
                    <a:pt x="1390722" y="1133706"/>
                    <a:pt x="1398295" y="1120267"/>
                  </a:cubicBezTo>
                  <a:cubicBezTo>
                    <a:pt x="1405867" y="1106827"/>
                    <a:pt x="1422907" y="1102074"/>
                    <a:pt x="1436347" y="1109646"/>
                  </a:cubicBezTo>
                  <a:lnTo>
                    <a:pt x="1436347" y="1109646"/>
                  </a:lnTo>
                  <a:cubicBezTo>
                    <a:pt x="1440633" y="1101359"/>
                    <a:pt x="1444729" y="1092977"/>
                    <a:pt x="1448729" y="1084596"/>
                  </a:cubicBezTo>
                  <a:cubicBezTo>
                    <a:pt x="1434890" y="1077690"/>
                    <a:pt x="1429270" y="1060878"/>
                    <a:pt x="1436166" y="1047038"/>
                  </a:cubicBezTo>
                  <a:cubicBezTo>
                    <a:pt x="1442491" y="1034361"/>
                    <a:pt x="1457292" y="1028398"/>
                    <a:pt x="1470637" y="1033160"/>
                  </a:cubicBezTo>
                  <a:lnTo>
                    <a:pt x="1470637" y="1033160"/>
                  </a:lnTo>
                  <a:cubicBezTo>
                    <a:pt x="1473971" y="1024493"/>
                    <a:pt x="1477114" y="1015730"/>
                    <a:pt x="1480162" y="1006871"/>
                  </a:cubicBezTo>
                  <a:lnTo>
                    <a:pt x="1480162" y="1006871"/>
                  </a:lnTo>
                  <a:cubicBezTo>
                    <a:pt x="1465408" y="1002347"/>
                    <a:pt x="1457112" y="986717"/>
                    <a:pt x="1461636" y="971962"/>
                  </a:cubicBezTo>
                  <a:cubicBezTo>
                    <a:pt x="1466160" y="957208"/>
                    <a:pt x="1481791" y="948912"/>
                    <a:pt x="1496545" y="953436"/>
                  </a:cubicBezTo>
                  <a:cubicBezTo>
                    <a:pt x="1498926" y="944387"/>
                    <a:pt x="1501117" y="935339"/>
                    <a:pt x="1503117" y="926195"/>
                  </a:cubicBezTo>
                  <a:lnTo>
                    <a:pt x="1503117" y="926195"/>
                  </a:lnTo>
                  <a:cubicBezTo>
                    <a:pt x="1488106" y="922480"/>
                    <a:pt x="1478952" y="907297"/>
                    <a:pt x="1482667" y="892276"/>
                  </a:cubicBezTo>
                  <a:cubicBezTo>
                    <a:pt x="1486087" y="878484"/>
                    <a:pt x="1499298" y="869426"/>
                    <a:pt x="1513404" y="871235"/>
                  </a:cubicBezTo>
                  <a:cubicBezTo>
                    <a:pt x="1514833" y="861710"/>
                    <a:pt x="1515976" y="852852"/>
                    <a:pt x="1517024" y="843518"/>
                  </a:cubicBezTo>
                  <a:cubicBezTo>
                    <a:pt x="1501727" y="842203"/>
                    <a:pt x="1490201" y="829040"/>
                    <a:pt x="1490925" y="813704"/>
                  </a:cubicBez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EAEAEA"/>
              </a:solidFill>
              <a:miter lim="800000"/>
            </a:ln>
            <a:effectLst>
              <a:outerShdw blurRad="50800" dist="63500" dir="5400000" algn="t" rotWithShape="0">
                <a:prstClr val="black">
                  <a:alpha val="28000"/>
                </a:prstClr>
              </a:outerShdw>
            </a:effectLst>
          </p:spPr>
          <p:txBody>
            <a:bodyPr rot="0" spcFirstLastPara="0" vert="horz" wrap="square" lIns="108000" tIns="108000" rIns="144000" bIns="72000" numCol="1" spcCol="0" rtlCol="0" fromWordArt="0" anchor="t" anchorCtr="0" forceAA="0" compatLnSpc="0">
              <a:noAutofit/>
            </a:bodyPr>
            <a:lstStyle>
              <a:lvl1pPr marL="190500" indent="-1905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0" algn="l" eaLnBrk="1" hangingPunct="1">
                <a:spcBef>
                  <a:spcPct val="40000"/>
                </a:spcBef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</a:pPr>
              <a:endParaRPr lang="en-US" altLang="en-US">
                <a:sym typeface="+mn-ea"/>
              </a:endParaRPr>
            </a:p>
          </p:txBody>
        </p:sp>
        <p:sp>
          <p:nvSpPr>
            <p:cNvPr id="72" name="任意多边形: 形状 180"/>
            <p:cNvSpPr/>
            <p:nvPr>
              <p:custDataLst>
                <p:tags r:id="rId9"/>
              </p:custDataLst>
            </p:nvPr>
          </p:nvSpPr>
          <p:spPr>
            <a:xfrm>
              <a:off x="3010" y="2990"/>
              <a:ext cx="13170" cy="13170"/>
            </a:xfrm>
            <a:custGeom>
              <a:avLst/>
              <a:gdLst>
                <a:gd name="connsiteX0" fmla="*/ 1349479 w 1349502"/>
                <a:gd name="connsiteY0" fmla="*/ 674706 h 1349502"/>
                <a:gd name="connsiteX1" fmla="*/ 674661 w 1349502"/>
                <a:gd name="connsiteY1" fmla="*/ 1349391 h 1349502"/>
                <a:gd name="connsiteX2" fmla="*/ -23 w 1349502"/>
                <a:gd name="connsiteY2" fmla="*/ 674573 h 1349502"/>
                <a:gd name="connsiteX3" fmla="*/ 674795 w 1349502"/>
                <a:gd name="connsiteY3" fmla="*/ -112 h 1349502"/>
                <a:gd name="connsiteX4" fmla="*/ 1151835 w 1349502"/>
                <a:gd name="connsiteY4" fmla="*/ 197504 h 1349502"/>
                <a:gd name="connsiteX5" fmla="*/ 1349479 w 1349502"/>
                <a:gd name="connsiteY5" fmla="*/ 674706 h 134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9502" h="1349502">
                  <a:moveTo>
                    <a:pt x="1349479" y="674706"/>
                  </a:moveTo>
                  <a:cubicBezTo>
                    <a:pt x="1349441" y="1047362"/>
                    <a:pt x="1047317" y="1349429"/>
                    <a:pt x="674661" y="1349391"/>
                  </a:cubicBezTo>
                  <a:cubicBezTo>
                    <a:pt x="302006" y="1349352"/>
                    <a:pt x="-60" y="1047229"/>
                    <a:pt x="-23" y="674573"/>
                  </a:cubicBezTo>
                  <a:cubicBezTo>
                    <a:pt x="14" y="301917"/>
                    <a:pt x="302141" y="-150"/>
                    <a:pt x="674795" y="-112"/>
                  </a:cubicBezTo>
                  <a:cubicBezTo>
                    <a:pt x="853722" y="-93"/>
                    <a:pt x="1025315" y="70992"/>
                    <a:pt x="1151835" y="197504"/>
                  </a:cubicBezTo>
                  <a:cubicBezTo>
                    <a:pt x="1278613" y="323919"/>
                    <a:pt x="1349746" y="495674"/>
                    <a:pt x="1349479" y="674706"/>
                  </a:cubicBezTo>
                  <a:close/>
                </a:path>
              </a:pathLst>
            </a:custGeom>
            <a:noFill/>
            <a:ln w="19050" cap="flat">
              <a:solidFill>
                <a:srgbClr val="DCDEEB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pic>
          <p:nvPicPr>
            <p:cNvPr id="73" name="图片 72" descr="E:/设计图片素材/8167968_少林寺.jpg8167968_少林寺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 cstate="email"/>
            <a:srcRect l="1306" r="1306"/>
            <a:stretch>
              <a:fillRect/>
            </a:stretch>
          </p:blipFill>
          <p:spPr>
            <a:xfrm>
              <a:off x="3210" y="3188"/>
              <a:ext cx="12775" cy="12775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94" h="3394">
                  <a:moveTo>
                    <a:pt x="1697" y="0"/>
                  </a:moveTo>
                  <a:cubicBezTo>
                    <a:pt x="2147" y="0"/>
                    <a:pt x="2579" y="179"/>
                    <a:pt x="2897" y="497"/>
                  </a:cubicBezTo>
                  <a:cubicBezTo>
                    <a:pt x="3216" y="815"/>
                    <a:pt x="3395" y="1247"/>
                    <a:pt x="3394" y="1697"/>
                  </a:cubicBezTo>
                  <a:cubicBezTo>
                    <a:pt x="3394" y="2634"/>
                    <a:pt x="2634" y="3394"/>
                    <a:pt x="1697" y="3394"/>
                  </a:cubicBezTo>
                  <a:cubicBezTo>
                    <a:pt x="760" y="3394"/>
                    <a:pt x="0" y="2634"/>
                    <a:pt x="0" y="1697"/>
                  </a:cubicBezTo>
                  <a:cubicBezTo>
                    <a:pt x="0" y="760"/>
                    <a:pt x="760" y="0"/>
                    <a:pt x="1697" y="0"/>
                  </a:cubicBezTo>
                  <a:close/>
                </a:path>
              </a:pathLst>
            </a:custGeom>
          </p:spPr>
        </p:pic>
      </p:grpSp>
      <p:sp>
        <p:nvSpPr>
          <p:cNvPr id="74" name="文本框 73"/>
          <p:cNvSpPr txBox="1"/>
          <p:nvPr/>
        </p:nvSpPr>
        <p:spPr>
          <a:xfrm>
            <a:off x="4098290" y="2140585"/>
            <a:ext cx="6096000" cy="30435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200000"/>
              </a:lnSpc>
            </a:pPr>
            <a:r>
              <a:rPr lang="zh-CN" altLang="en-US" sz="1600"/>
              <a:t>秦</a:t>
            </a:r>
            <a:r>
              <a:rPr lang="en-US" altLang="zh-CN" sz="1600"/>
              <a:t> PLUS EV</a:t>
            </a:r>
            <a:r>
              <a:rPr lang="zh-CN" altLang="en-US" sz="1600"/>
              <a:t>空调和电池热管理各采用一个膨胀阀。</a:t>
            </a:r>
            <a:r>
              <a:rPr lang="en-US" altLang="zh-CN" sz="1600"/>
              <a:t>  </a:t>
            </a:r>
            <a:r>
              <a:rPr lang="zh-CN" altLang="en-US" sz="1600"/>
              <a:t>给车辆上电</a:t>
            </a:r>
            <a:r>
              <a:rPr lang="en-US" altLang="zh-CN" sz="1600"/>
              <a:t>,  </a:t>
            </a:r>
            <a:r>
              <a:rPr lang="zh-CN" altLang="en-US" sz="1600"/>
              <a:t>用万用表电压档</a:t>
            </a:r>
            <a:r>
              <a:rPr lang="en-US" altLang="zh-CN" sz="1600"/>
              <a:t> </a:t>
            </a:r>
            <a:r>
              <a:rPr lang="zh-CN" altLang="en-US" sz="1600"/>
              <a:t>测量电子膨胀阀的</a:t>
            </a:r>
            <a:r>
              <a:rPr lang="en-US" altLang="zh-CN" sz="1600"/>
              <a:t>B54  (A)</a:t>
            </a:r>
            <a:r>
              <a:rPr lang="zh-CN" altLang="en-US" sz="1600"/>
              <a:t>插头的</a:t>
            </a:r>
            <a:r>
              <a:rPr lang="en-US" altLang="zh-CN" sz="1600"/>
              <a:t> 3</a:t>
            </a:r>
            <a:r>
              <a:rPr lang="zh-CN" altLang="en-US" sz="1600"/>
              <a:t>号端子</a:t>
            </a:r>
            <a:r>
              <a:rPr lang="en-US" altLang="zh-CN" sz="1600"/>
              <a:t>,  </a:t>
            </a:r>
            <a:r>
              <a:rPr lang="zh-CN" altLang="en-US" sz="1600"/>
              <a:t>应有</a:t>
            </a:r>
            <a:r>
              <a:rPr lang="en-US" altLang="zh-CN" sz="1600"/>
              <a:t> 12V </a:t>
            </a:r>
            <a:r>
              <a:rPr lang="zh-CN" altLang="en-US" sz="1600"/>
              <a:t>电压</a:t>
            </a:r>
            <a:r>
              <a:rPr lang="en-US" altLang="zh-CN" sz="1600"/>
              <a:t>,  </a:t>
            </a:r>
            <a:r>
              <a:rPr lang="zh-CN" altLang="en-US" sz="1600"/>
              <a:t>如图</a:t>
            </a:r>
            <a:r>
              <a:rPr lang="en-US" altLang="zh-CN" sz="1600"/>
              <a:t> 2-4-17</a:t>
            </a:r>
            <a:r>
              <a:rPr lang="zh-CN" altLang="en-US" sz="1600"/>
              <a:t>所示。</a:t>
            </a:r>
            <a:r>
              <a:rPr lang="en-US" altLang="zh-CN" sz="1600"/>
              <a:t> </a:t>
            </a:r>
            <a:r>
              <a:rPr lang="zh-CN" altLang="en-US" sz="1600"/>
              <a:t>若无</a:t>
            </a:r>
            <a:r>
              <a:rPr lang="en-US" altLang="zh-CN" sz="1600"/>
              <a:t> </a:t>
            </a:r>
            <a:r>
              <a:rPr lang="zh-CN" altLang="en-US" sz="1600"/>
              <a:t>电压</a:t>
            </a:r>
            <a:r>
              <a:rPr lang="en-US" altLang="zh-CN" sz="1600"/>
              <a:t>,  </a:t>
            </a:r>
            <a:r>
              <a:rPr lang="zh-CN" altLang="en-US" sz="1600"/>
              <a:t>检查前机舱保险盘的</a:t>
            </a:r>
            <a:r>
              <a:rPr lang="en-US" altLang="zh-CN" sz="1600"/>
              <a:t> F1/13</a:t>
            </a:r>
            <a:r>
              <a:rPr lang="zh-CN" altLang="en-US" sz="1600"/>
              <a:t>保险丝</a:t>
            </a:r>
            <a:r>
              <a:rPr lang="en-US" altLang="zh-CN" sz="1600"/>
              <a:t>,  </a:t>
            </a:r>
            <a:r>
              <a:rPr lang="zh-CN" altLang="en-US" sz="1600"/>
              <a:t>若保险正常</a:t>
            </a:r>
            <a:r>
              <a:rPr lang="en-US" altLang="zh-CN" sz="1600"/>
              <a:t>,  </a:t>
            </a:r>
            <a:r>
              <a:rPr lang="zh-CN" altLang="en-US" sz="1600"/>
              <a:t>检查前机舱保险盘</a:t>
            </a:r>
            <a:r>
              <a:rPr lang="en-US" altLang="zh-CN" sz="1600"/>
              <a:t>B1C</a:t>
            </a:r>
            <a:r>
              <a:rPr lang="zh-CN" altLang="en-US" sz="1600"/>
              <a:t>插头的</a:t>
            </a:r>
            <a:r>
              <a:rPr lang="en-US" altLang="zh-CN" sz="1600"/>
              <a:t> 34</a:t>
            </a:r>
            <a:r>
              <a:rPr lang="zh-CN" altLang="en-US" sz="1600"/>
              <a:t>号端子到电子膨胀阀的</a:t>
            </a:r>
            <a:r>
              <a:rPr lang="en-US" altLang="zh-CN" sz="1600"/>
              <a:t> B54  (A)</a:t>
            </a:r>
            <a:r>
              <a:rPr lang="zh-CN" altLang="en-US" sz="1600"/>
              <a:t>插头的</a:t>
            </a:r>
            <a:r>
              <a:rPr lang="en-US" altLang="zh-CN" sz="1600"/>
              <a:t> 3</a:t>
            </a:r>
            <a:r>
              <a:rPr lang="zh-CN" altLang="en-US" sz="1600"/>
              <a:t>号端子之间的线路的阻值应小于</a:t>
            </a:r>
            <a:r>
              <a:rPr lang="en-US" altLang="zh-CN" sz="1600"/>
              <a:t> 1,  </a:t>
            </a:r>
            <a:r>
              <a:rPr lang="zh-CN" altLang="en-US" sz="1600"/>
              <a:t>否则</a:t>
            </a:r>
            <a:r>
              <a:rPr lang="en-US" altLang="zh-CN" sz="1600"/>
              <a:t> </a:t>
            </a:r>
            <a:r>
              <a:rPr lang="zh-CN" altLang="en-US" sz="1600"/>
              <a:t>为断路或接触不良。</a:t>
            </a:r>
            <a:endParaRPr lang="zh-CN" altLang="en-US" sz="1600"/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ctrTitle" idx="15"/>
            <p:custDataLst>
              <p:tags r:id="rId1"/>
            </p:custDataLst>
          </p:nvPr>
        </p:nvSpPr>
        <p:spPr>
          <a:xfrm>
            <a:off x="839467" y="4965704"/>
            <a:ext cx="10756901" cy="1015999"/>
          </a:xfrm>
        </p:spPr>
        <p:txBody>
          <a:bodyPr/>
          <a:p>
            <a:r>
              <a:rPr lang="zh-CN" altLang="en-US" sz="4400"/>
              <a:t>任务四</a:t>
            </a:r>
            <a:r>
              <a:rPr lang="en-US" altLang="zh-CN" sz="4400"/>
              <a:t> </a:t>
            </a:r>
            <a:r>
              <a:rPr lang="zh-CN" altLang="en-US" sz="4400"/>
              <a:t>储液干燥罐与膨胀阀</a:t>
            </a:r>
            <a:endParaRPr lang="zh-CN" altLang="en-US" sz="440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1582403" y="0"/>
            <a:ext cx="609600" cy="914400"/>
          </a:xfrm>
          <a:custGeom>
            <a:avLst/>
            <a:gdLst>
              <a:gd name="connisteX0" fmla="*/ 0 w 8466"/>
              <a:gd name="connsiteY0" fmla="*/ 0 h 12700"/>
              <a:gd name="connisteX1" fmla="*/ 609603 w 8466"/>
              <a:gd name="connsiteY1" fmla="*/ 0 h 12700"/>
              <a:gd name="connisteX2" fmla="*/ 609603 w 8466"/>
              <a:gd name="connsiteY2" fmla="*/ 914400 h 12700"/>
              <a:gd name="connisteX3" fmla="*/ 0 w 8466"/>
              <a:gd name="connsiteY3" fmla="*/ 914400 h 12700"/>
              <a:gd name="connisteX4" fmla="*/ 0 w 8466"/>
              <a:gd name="connsiteY4" fmla="*/ 0 h 12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609603" h="914400">
                <a:moveTo>
                  <a:pt x="0" y="0"/>
                </a:moveTo>
                <a:lnTo>
                  <a:pt x="609603" y="0"/>
                </a:lnTo>
                <a:lnTo>
                  <a:pt x="609603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201400" y="202565"/>
            <a:ext cx="838200" cy="965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5" name="任意多边形 4"/>
          <p:cNvSpPr/>
          <p:nvPr>
            <p:custDataLst>
              <p:tags r:id="rId4"/>
            </p:custDataLst>
          </p:nvPr>
        </p:nvSpPr>
        <p:spPr>
          <a:xfrm rot="10800000" flipV="1">
            <a:off x="1371600" y="0"/>
            <a:ext cx="1168400" cy="6565900"/>
          </a:xfrm>
          <a:custGeom>
            <a:avLst/>
            <a:gdLst>
              <a:gd name="connisteX0" fmla="*/ 793900 w 16227"/>
              <a:gd name="connsiteY0" fmla="*/ 6565904 h 91193"/>
              <a:gd name="connisteX1" fmla="*/ 1168402 w 16227"/>
              <a:gd name="connsiteY1" fmla="*/ 3900089 h 91193"/>
              <a:gd name="connisteX2" fmla="*/ 306122 w 16227"/>
              <a:gd name="connsiteY2" fmla="*/ 0 h 91193"/>
              <a:gd name="connisteX3" fmla="*/ 0 w 16227"/>
              <a:gd name="connsiteY3" fmla="*/ 0 h 91193"/>
              <a:gd name="connisteX4" fmla="*/ 1063310 w 16227"/>
              <a:gd name="connsiteY4" fmla="*/ 4278322 h 91193"/>
              <a:gd name="connisteX5" fmla="*/ 793900 w 16227"/>
              <a:gd name="connsiteY5" fmla="*/ 6565904 h 91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68402" h="6565904">
                <a:moveTo>
                  <a:pt x="793900" y="6565904"/>
                </a:moveTo>
                <a:cubicBezTo>
                  <a:pt x="1033848" y="5760098"/>
                  <a:pt x="1168402" y="4855665"/>
                  <a:pt x="1168402" y="3900090"/>
                </a:cubicBezTo>
                <a:cubicBezTo>
                  <a:pt x="1168402" y="2417966"/>
                  <a:pt x="844704" y="1058903"/>
                  <a:pt x="306123" y="0"/>
                </a:cubicBezTo>
                <a:lnTo>
                  <a:pt x="0" y="0"/>
                </a:lnTo>
                <a:cubicBezTo>
                  <a:pt x="657838" y="1103342"/>
                  <a:pt x="1063310" y="2613163"/>
                  <a:pt x="1063310" y="4278322"/>
                </a:cubicBezTo>
                <a:cubicBezTo>
                  <a:pt x="1063310" y="5087091"/>
                  <a:pt x="967655" y="5859210"/>
                  <a:pt x="793900" y="6565904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22345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2540002" y="609603"/>
            <a:ext cx="9182103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搭铁测量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292350" y="2279015"/>
            <a:ext cx="9366250" cy="3385185"/>
            <a:chOff x="3610" y="3589"/>
            <a:chExt cx="14750" cy="5331"/>
          </a:xfrm>
        </p:grpSpPr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3610" y="3589"/>
              <a:ext cx="2860" cy="2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10000">
                  <a:solidFill>
                    <a:schemeClr val="accent2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10000">
                <a:solidFill>
                  <a:schemeClr val="accent2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3840" y="660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测量搭铁点电压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3840" y="748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检查新能源汽车空调系统中搭铁点的电压，确保其在正常范围内，避免电路故障。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8730" y="3589"/>
              <a:ext cx="2860" cy="2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10000">
                  <a:solidFill>
                    <a:schemeClr val="accent2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10000">
                <a:solidFill>
                  <a:schemeClr val="accent2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8960" y="660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检查搭铁线连接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8960" y="748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对储液干燥器和膨胀阀的搭铁线进行检查，确保连接牢固无腐蚀，保证电路稳定。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3850" y="3589"/>
              <a:ext cx="2860" cy="2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10000">
                  <a:solidFill>
                    <a:schemeClr val="accent2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10000">
                <a:solidFill>
                  <a:schemeClr val="accent2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14080" y="660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搭铁点清洁维护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14080" y="748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定期清洁搭铁点，去除氧化物和污垢，以减少电阻，提高搭铁测量的准确性。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控制线路测量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72440" y="1560830"/>
            <a:ext cx="2703195" cy="40589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en-US" altLang="zh-CN" sz="1200"/>
              <a:t> </a:t>
            </a:r>
            <a:endParaRPr lang="zh-CN" altLang="en-US" sz="1200"/>
          </a:p>
          <a:p>
            <a:pPr>
              <a:lnSpc>
                <a:spcPct val="150000"/>
              </a:lnSpc>
            </a:pPr>
            <a:r>
              <a:rPr lang="zh-CN" altLang="en-US" sz="1200"/>
              <a:t>测量电子膨胀阀的</a:t>
            </a:r>
            <a:r>
              <a:rPr lang="en-US" altLang="zh-CN" sz="1200"/>
              <a:t>B54  (A)</a:t>
            </a:r>
            <a:r>
              <a:rPr lang="zh-CN" altLang="en-US" sz="1200"/>
              <a:t>插头的</a:t>
            </a:r>
            <a:r>
              <a:rPr lang="en-US" altLang="zh-CN" sz="1200"/>
              <a:t> 1</a:t>
            </a:r>
            <a:r>
              <a:rPr lang="zh-CN" altLang="en-US" sz="1200"/>
              <a:t>号端子到集成式车身控制器</a:t>
            </a:r>
            <a:r>
              <a:rPr lang="en-US" altLang="zh-CN" sz="1200"/>
              <a:t>D</a:t>
            </a:r>
            <a:r>
              <a:rPr lang="zh-CN" altLang="en-US" sz="1200"/>
              <a:t>插头的</a:t>
            </a:r>
            <a:r>
              <a:rPr lang="en-US" altLang="zh-CN" sz="1200"/>
              <a:t> 15</a:t>
            </a:r>
            <a:r>
              <a:rPr lang="zh-CN" altLang="en-US" sz="1200"/>
              <a:t>号</a:t>
            </a:r>
            <a:r>
              <a:rPr lang="en-US" altLang="zh-CN" sz="1200"/>
              <a:t> </a:t>
            </a:r>
            <a:r>
              <a:rPr lang="zh-CN" altLang="en-US" sz="1200"/>
              <a:t>端子之间线路</a:t>
            </a:r>
            <a:r>
              <a:rPr lang="en-US" altLang="zh-CN" sz="1200"/>
              <a:t>,  </a:t>
            </a:r>
            <a:r>
              <a:rPr lang="zh-CN" altLang="en-US" sz="1200"/>
              <a:t>是否开路或接触不良</a:t>
            </a:r>
            <a:r>
              <a:rPr lang="en-US" altLang="zh-CN" sz="1200"/>
              <a:t>;  </a:t>
            </a:r>
            <a:r>
              <a:rPr lang="zh-CN" altLang="en-US" sz="1200"/>
              <a:t>测量电子膨胀阀的</a:t>
            </a:r>
            <a:r>
              <a:rPr lang="en-US" altLang="zh-CN" sz="1200"/>
              <a:t>B54  (A)</a:t>
            </a:r>
            <a:r>
              <a:rPr lang="zh-CN" altLang="en-US" sz="1200"/>
              <a:t>插头的</a:t>
            </a:r>
            <a:r>
              <a:rPr lang="en-US" altLang="zh-CN" sz="1200"/>
              <a:t> 4</a:t>
            </a:r>
            <a:r>
              <a:rPr lang="zh-CN" altLang="en-US" sz="1200"/>
              <a:t>号端子到</a:t>
            </a:r>
            <a:r>
              <a:rPr lang="en-US" altLang="zh-CN" sz="1200"/>
              <a:t> </a:t>
            </a:r>
            <a:r>
              <a:rPr lang="zh-CN" altLang="en-US" sz="1200"/>
              <a:t>集成式车身控制器</a:t>
            </a:r>
            <a:r>
              <a:rPr lang="en-US" altLang="zh-CN" sz="1200"/>
              <a:t>D </a:t>
            </a:r>
            <a:r>
              <a:rPr lang="zh-CN" altLang="en-US" sz="1200"/>
              <a:t>插头的</a:t>
            </a:r>
            <a:r>
              <a:rPr lang="en-US" altLang="zh-CN" sz="1200"/>
              <a:t> 14</a:t>
            </a:r>
            <a:r>
              <a:rPr lang="zh-CN" altLang="en-US" sz="1200"/>
              <a:t>号端子之间线路是否开路或接触不良</a:t>
            </a:r>
            <a:r>
              <a:rPr lang="en-US" altLang="zh-CN" sz="1200"/>
              <a:t>;  </a:t>
            </a:r>
            <a:r>
              <a:rPr lang="zh-CN" altLang="en-US" sz="1200"/>
              <a:t>测量电子膨胀阀</a:t>
            </a:r>
            <a:r>
              <a:rPr lang="en-US" altLang="zh-CN" sz="1200"/>
              <a:t> </a:t>
            </a:r>
            <a:r>
              <a:rPr lang="zh-CN" altLang="en-US" sz="1200"/>
              <a:t>的</a:t>
            </a:r>
            <a:r>
              <a:rPr lang="en-US" altLang="zh-CN" sz="1200"/>
              <a:t>B54  (A)  </a:t>
            </a:r>
            <a:r>
              <a:rPr lang="zh-CN" altLang="en-US" sz="1200"/>
              <a:t>插头的</a:t>
            </a:r>
            <a:r>
              <a:rPr lang="en-US" altLang="zh-CN" sz="1200"/>
              <a:t> 2</a:t>
            </a:r>
            <a:r>
              <a:rPr lang="zh-CN" altLang="en-US" sz="1200"/>
              <a:t>号端子到集成式车身控制器</a:t>
            </a:r>
            <a:r>
              <a:rPr lang="en-US" altLang="zh-CN" sz="1200"/>
              <a:t>D</a:t>
            </a:r>
            <a:r>
              <a:rPr lang="zh-CN" altLang="en-US" sz="1200"/>
              <a:t>插头的</a:t>
            </a:r>
            <a:r>
              <a:rPr lang="en-US" altLang="zh-CN" sz="1200"/>
              <a:t> 17</a:t>
            </a:r>
            <a:r>
              <a:rPr lang="zh-CN" altLang="en-US" sz="1200"/>
              <a:t>号端子之间线路是否开路</a:t>
            </a:r>
            <a:r>
              <a:rPr lang="en-US" altLang="zh-CN" sz="1200"/>
              <a:t> </a:t>
            </a:r>
            <a:r>
              <a:rPr lang="zh-CN" altLang="en-US" sz="1200"/>
              <a:t>或接触不良</a:t>
            </a:r>
            <a:r>
              <a:rPr lang="en-US" altLang="zh-CN" sz="1200"/>
              <a:t>;  </a:t>
            </a:r>
            <a:r>
              <a:rPr lang="zh-CN" altLang="en-US" sz="1200"/>
              <a:t>测量电子膨胀阀的</a:t>
            </a:r>
            <a:r>
              <a:rPr lang="en-US" altLang="zh-CN" sz="1200"/>
              <a:t>B54  (A)</a:t>
            </a:r>
            <a:r>
              <a:rPr lang="zh-CN" altLang="en-US" sz="1200"/>
              <a:t>插头的</a:t>
            </a:r>
            <a:r>
              <a:rPr lang="en-US" altLang="zh-CN" sz="1200"/>
              <a:t> 5</a:t>
            </a:r>
            <a:r>
              <a:rPr lang="zh-CN" altLang="en-US" sz="1200"/>
              <a:t>号端子到集成式车身控制器</a:t>
            </a:r>
            <a:r>
              <a:rPr lang="en-US" altLang="zh-CN" sz="1200"/>
              <a:t>D </a:t>
            </a:r>
            <a:r>
              <a:rPr lang="zh-CN" altLang="en-US" sz="1200"/>
              <a:t>插头</a:t>
            </a:r>
            <a:r>
              <a:rPr lang="en-US" altLang="zh-CN" sz="1200"/>
              <a:t> </a:t>
            </a:r>
            <a:r>
              <a:rPr lang="zh-CN" altLang="en-US" sz="1200"/>
              <a:t>的</a:t>
            </a:r>
            <a:r>
              <a:rPr lang="en-US" altLang="zh-CN" sz="1200"/>
              <a:t> 16</a:t>
            </a:r>
            <a:r>
              <a:rPr lang="zh-CN" altLang="en-US" sz="1200"/>
              <a:t>号端子之间线路是否开路或接触不良。</a:t>
            </a:r>
            <a:endParaRPr lang="zh-CN" altLang="en-US" sz="12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29330" y="1746250"/>
            <a:ext cx="4999990" cy="387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6645" y="3944620"/>
            <a:ext cx="2152650" cy="18002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9115" y="1313815"/>
            <a:ext cx="3629025" cy="21621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6300"/>
              <a:t>谢谢</a:t>
            </a:r>
            <a:endParaRPr lang="zh-CN" altLang="en-US" sz="63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7" name="组合 16"/>
          <p:cNvGrpSpPr/>
          <p:nvPr>
            <p:custDataLst>
              <p:tags r:id="rId3"/>
            </p:custDataLst>
          </p:nvPr>
        </p:nvGrpSpPr>
        <p:grpSpPr>
          <a:xfrm>
            <a:off x="536579" y="4320943"/>
            <a:ext cx="7092942" cy="976863"/>
            <a:chOff x="845" y="5142"/>
            <a:chExt cx="11170" cy="1538"/>
          </a:xfrm>
        </p:grpSpPr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8945" y="524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任务实施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5"/>
              </p:custDataLst>
            </p:nvPr>
          </p:nvSpPr>
          <p:spPr>
            <a:xfrm>
              <a:off x="845" y="514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6"/>
              </p:custDataLst>
            </p:nvPr>
          </p:nvSpPr>
          <p:spPr>
            <a:xfrm>
              <a:off x="2800" y="5240"/>
              <a:ext cx="20" cy="14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7"/>
              </p:custDataLst>
            </p:nvPr>
          </p:nvSpPr>
          <p:spPr>
            <a:xfrm>
              <a:off x="3220" y="524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技术知识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8"/>
              </p:custDataLst>
            </p:nvPr>
          </p:nvSpPr>
          <p:spPr>
            <a:xfrm>
              <a:off x="6685" y="514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9"/>
              </p:custDataLst>
            </p:nvPr>
          </p:nvSpPr>
          <p:spPr>
            <a:xfrm>
              <a:off x="8640" y="5240"/>
              <a:ext cx="20" cy="14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技术知识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9652004" y="0"/>
            <a:ext cx="1168400" cy="6565900"/>
          </a:xfrm>
          <a:custGeom>
            <a:avLst/>
            <a:gdLst>
              <a:gd name="connisteX0" fmla="*/ 793900 w 16227"/>
              <a:gd name="connsiteY0" fmla="*/ 6565904 h 91193"/>
              <a:gd name="connisteX1" fmla="*/ 1168402 w 16227"/>
              <a:gd name="connsiteY1" fmla="*/ 3900089 h 91193"/>
              <a:gd name="connisteX2" fmla="*/ 306122 w 16227"/>
              <a:gd name="connsiteY2" fmla="*/ 0 h 91193"/>
              <a:gd name="connisteX3" fmla="*/ 0 w 16227"/>
              <a:gd name="connsiteY3" fmla="*/ 0 h 91193"/>
              <a:gd name="connisteX4" fmla="*/ 1063310 w 16227"/>
              <a:gd name="connsiteY4" fmla="*/ 4278322 h 91193"/>
              <a:gd name="connisteX5" fmla="*/ 793900 w 16227"/>
              <a:gd name="connsiteY5" fmla="*/ 6565904 h 91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68402" h="6565904">
                <a:moveTo>
                  <a:pt x="793900" y="6565904"/>
                </a:moveTo>
                <a:cubicBezTo>
                  <a:pt x="1033848" y="5760098"/>
                  <a:pt x="1168402" y="4855665"/>
                  <a:pt x="1168402" y="3900090"/>
                </a:cubicBezTo>
                <a:cubicBezTo>
                  <a:pt x="1168402" y="2417966"/>
                  <a:pt x="844704" y="1058903"/>
                  <a:pt x="306123" y="0"/>
                </a:cubicBezTo>
                <a:lnTo>
                  <a:pt x="0" y="0"/>
                </a:lnTo>
                <a:cubicBezTo>
                  <a:pt x="657838" y="1103342"/>
                  <a:pt x="1063310" y="2613163"/>
                  <a:pt x="1063310" y="4278322"/>
                </a:cubicBezTo>
                <a:cubicBezTo>
                  <a:pt x="1063310" y="5087091"/>
                  <a:pt x="967655" y="5859210"/>
                  <a:pt x="793900" y="6565904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956800" y="0"/>
            <a:ext cx="22345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储液干燥器的作用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177796" y="622304"/>
            <a:ext cx="177800" cy="736600"/>
          </a:xfrm>
          <a:prstGeom prst="rect">
            <a:avLst/>
          </a:prstGeom>
          <a:solidFill>
            <a:schemeClr val="bg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0" y="622304"/>
            <a:ext cx="177165" cy="7366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609603" y="1828800"/>
            <a:ext cx="9144000" cy="4419597"/>
            <a:chOff x="960" y="2880"/>
            <a:chExt cx="14400" cy="6960"/>
          </a:xfrm>
        </p:grpSpPr>
        <p:sp>
          <p:nvSpPr>
            <p:cNvPr id="10" name="矩形 9"/>
            <p:cNvSpPr/>
            <p:nvPr>
              <p:custDataLst>
                <p:tags r:id="rId7"/>
              </p:custDataLst>
            </p:nvPr>
          </p:nvSpPr>
          <p:spPr>
            <a:xfrm>
              <a:off x="960" y="5520"/>
              <a:ext cx="3420" cy="432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>
              <p:custDataLst>
                <p:tags r:id="rId8"/>
              </p:custDataLst>
            </p:nvPr>
          </p:nvSpPr>
          <p:spPr>
            <a:xfrm>
              <a:off x="4620" y="2880"/>
              <a:ext cx="3420" cy="432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1440" y="5840"/>
              <a:ext cx="25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吸收湿气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1440" y="6640"/>
              <a:ext cx="2540" cy="28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储液干燥器能够吸收系统中的水分，防止冰堵和腐蚀，确保空调系统正常运行。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11"/>
              </p:custDataLst>
            </p:nvPr>
          </p:nvSpPr>
          <p:spPr>
            <a:xfrm>
              <a:off x="8280" y="5520"/>
              <a:ext cx="3420" cy="432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5100" y="3200"/>
              <a:ext cx="25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过滤杂质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3"/>
              </p:custDataLst>
            </p:nvPr>
          </p:nvSpPr>
          <p:spPr>
            <a:xfrm>
              <a:off x="5100" y="4000"/>
              <a:ext cx="2540" cy="28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它还具有过滤功能，能够清除制冷剂中的杂质颗粒，延长空调系统的使用寿命。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矩形 24"/>
            <p:cNvSpPr/>
            <p:nvPr>
              <p:custDataLst>
                <p:tags r:id="rId14"/>
              </p:custDataLst>
            </p:nvPr>
          </p:nvSpPr>
          <p:spPr>
            <a:xfrm>
              <a:off x="11940" y="2880"/>
              <a:ext cx="3420" cy="432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15"/>
              </p:custDataLst>
            </p:nvPr>
          </p:nvSpPr>
          <p:spPr>
            <a:xfrm>
              <a:off x="8760" y="5840"/>
              <a:ext cx="25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稳定压力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6"/>
              </p:custDataLst>
            </p:nvPr>
          </p:nvSpPr>
          <p:spPr>
            <a:xfrm>
              <a:off x="8760" y="6640"/>
              <a:ext cx="2540" cy="28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储液干燥器有助于稳定系统压力，保证制冷剂在适当的压强下循环，提高空调效率。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17"/>
              </p:custDataLst>
            </p:nvPr>
          </p:nvSpPr>
          <p:spPr>
            <a:xfrm>
              <a:off x="12420" y="3200"/>
              <a:ext cx="25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保护膨胀阀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18"/>
              </p:custDataLst>
            </p:nvPr>
          </p:nvSpPr>
          <p:spPr>
            <a:xfrm>
              <a:off x="12420" y="4000"/>
              <a:ext cx="2540" cy="28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通过吸收湿气和过滤杂质，储液干燥器间接保护膨胀阀不受损害，维持空调系统的整体性能。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 flipV="1">
            <a:off x="0" y="0"/>
            <a:ext cx="1828800" cy="6858000"/>
          </a:xfrm>
          <a:custGeom>
            <a:avLst/>
            <a:gdLst>
              <a:gd name="connisteX0" fmla="*/ 1828800 w 25400"/>
              <a:gd name="connsiteY0" fmla="*/ 6858000 h 95250"/>
              <a:gd name="connisteX1" fmla="*/ 868423 w 25400"/>
              <a:gd name="connsiteY1" fmla="*/ 3264206 h 95250"/>
              <a:gd name="connisteX2" fmla="*/ 1569741 w 25400"/>
              <a:gd name="connsiteY2" fmla="*/ 0 h 95250"/>
              <a:gd name="connisteX3" fmla="*/ 0 w 25400"/>
              <a:gd name="connsiteY3" fmla="*/ 0 h 95250"/>
              <a:gd name="connisteX4" fmla="*/ 0 w 25400"/>
              <a:gd name="connsiteY4" fmla="*/ 6858000 h 95250"/>
              <a:gd name="connisteX5" fmla="*/ 1828800 w 25400"/>
              <a:gd name="connsiteY5" fmla="*/ 6858000 h 95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828800" h="6858000">
                <a:moveTo>
                  <a:pt x="1828800" y="6858000"/>
                </a:moveTo>
                <a:cubicBezTo>
                  <a:pt x="1267880" y="6314380"/>
                  <a:pt x="868424" y="4910438"/>
                  <a:pt x="868424" y="3264207"/>
                </a:cubicBezTo>
                <a:cubicBezTo>
                  <a:pt x="868424" y="1884862"/>
                  <a:pt x="1148861" y="675604"/>
                  <a:pt x="1569741" y="0"/>
                </a:cubicBezTo>
                <a:lnTo>
                  <a:pt x="0" y="0"/>
                </a:lnTo>
                <a:lnTo>
                  <a:pt x="0" y="6858000"/>
                </a:lnTo>
                <a:lnTo>
                  <a:pt x="1828800" y="685800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1534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储液干燥器的结构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153400" y="2946400"/>
            <a:ext cx="3505200" cy="3302000"/>
            <a:chOff x="12840" y="4640"/>
            <a:chExt cx="5520" cy="5200"/>
          </a:xfrm>
        </p:grpSpPr>
        <p:sp>
          <p:nvSpPr>
            <p:cNvPr id="7" name="任意多边形 6"/>
            <p:cNvSpPr/>
            <p:nvPr>
              <p:custDataLst>
                <p:tags r:id="rId3"/>
              </p:custDataLst>
            </p:nvPr>
          </p:nvSpPr>
          <p:spPr>
            <a:xfrm>
              <a:off x="12840" y="4640"/>
              <a:ext cx="80" cy="2241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>
              <p:custDataLst>
                <p:tags r:id="rId4"/>
              </p:custDataLst>
            </p:nvPr>
          </p:nvSpPr>
          <p:spPr>
            <a:xfrm>
              <a:off x="12840" y="7600"/>
              <a:ext cx="80" cy="2240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5"/>
              </p:custDataLst>
            </p:nvPr>
          </p:nvSpPr>
          <p:spPr>
            <a:xfrm>
              <a:off x="13080" y="46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储液干燥器的组成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6"/>
              </p:custDataLst>
            </p:nvPr>
          </p:nvSpPr>
          <p:spPr>
            <a:xfrm>
              <a:off x="13080" y="54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储液干燥器主要由储液罐、干燥剂和过滤网组成，用于吸收和储存制冷剂中的水分。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>
            <a:xfrm>
              <a:off x="13080" y="760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工作原理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8"/>
              </p:custDataLst>
            </p:nvPr>
          </p:nvSpPr>
          <p:spPr>
            <a:xfrm>
              <a:off x="13080" y="840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储液干燥器通过干燥剂吸收水分，防止水分进入膨胀阀导致系统故障，确保空调系统正常运行。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538" name="IM 538"/>
          <p:cNvPicPr/>
          <p:nvPr/>
        </p:nvPicPr>
        <p:blipFill>
          <a:blip r:embed="rId9"/>
          <a:stretch>
            <a:fillRect/>
          </a:stretch>
        </p:blipFill>
        <p:spPr>
          <a:xfrm>
            <a:off x="1234440" y="454025"/>
            <a:ext cx="6186805" cy="562165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膨胀阀的作用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5601335" y="1828800"/>
            <a:ext cx="5981067" cy="4418965"/>
            <a:chOff x="8821" y="2880"/>
            <a:chExt cx="9419" cy="6959"/>
          </a:xfrm>
        </p:grpSpPr>
        <p:sp>
          <p:nvSpPr>
            <p:cNvPr id="7" name="矩形 6"/>
            <p:cNvSpPr/>
            <p:nvPr>
              <p:custDataLst>
                <p:tags r:id="rId4"/>
              </p:custDataLst>
            </p:nvPr>
          </p:nvSpPr>
          <p:spPr>
            <a:xfrm>
              <a:off x="8821" y="2896"/>
              <a:ext cx="4520" cy="3359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>
              <p:custDataLst>
                <p:tags r:id="rId5"/>
              </p:custDataLst>
            </p:nvPr>
          </p:nvSpPr>
          <p:spPr>
            <a:xfrm>
              <a:off x="13720" y="2880"/>
              <a:ext cx="4520" cy="3359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9241" y="3240"/>
              <a:ext cx="3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防止液击现象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7"/>
              </p:custDataLst>
            </p:nvPr>
          </p:nvSpPr>
          <p:spPr>
            <a:xfrm>
              <a:off x="9241" y="3960"/>
              <a:ext cx="364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膨胀阀防止未蒸发的液态制冷剂进入压缩机，避免损坏压缩机。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8"/>
              </p:custDataLst>
            </p:nvPr>
          </p:nvSpPr>
          <p:spPr>
            <a:xfrm>
              <a:off x="8821" y="6480"/>
              <a:ext cx="4520" cy="3359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>
              <p:custDataLst>
                <p:tags r:id="rId9"/>
              </p:custDataLst>
            </p:nvPr>
          </p:nvSpPr>
          <p:spPr>
            <a:xfrm>
              <a:off x="13720" y="6480"/>
              <a:ext cx="4520" cy="3359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>
            <a:xfrm>
              <a:off x="14200" y="3480"/>
              <a:ext cx="3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维持蒸发器温度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1"/>
              </p:custDataLst>
            </p:nvPr>
          </p:nvSpPr>
          <p:spPr>
            <a:xfrm>
              <a:off x="14200" y="4200"/>
              <a:ext cx="36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膨胀阀确保蒸发器内的温度和压力保持在适宜水平，以吸收热量。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9301" y="7080"/>
              <a:ext cx="3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降低制冷剂压力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301" y="7800"/>
              <a:ext cx="36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通过膨胀阀，制冷剂从高压状态降压进入蒸发器，实现冷却效果。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14"/>
              </p:custDataLst>
            </p:nvPr>
          </p:nvSpPr>
          <p:spPr>
            <a:xfrm>
              <a:off x="14200" y="7080"/>
              <a:ext cx="3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调节制冷剂流量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15"/>
              </p:custDataLst>
            </p:nvPr>
          </p:nvSpPr>
          <p:spPr>
            <a:xfrm>
              <a:off x="14200" y="7800"/>
              <a:ext cx="36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膨胀阀控制进入蒸发器的制冷剂量，保证系统高效运行。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574" name="IM 574"/>
          <p:cNvPicPr/>
          <p:nvPr/>
        </p:nvPicPr>
        <p:blipFill>
          <a:blip r:embed="rId16"/>
          <a:stretch>
            <a:fillRect/>
          </a:stretch>
        </p:blipFill>
        <p:spPr>
          <a:xfrm>
            <a:off x="526415" y="1829435"/>
            <a:ext cx="4808855" cy="4299585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0 w 25400"/>
              <a:gd name="connsiteY0" fmla="*/ 6858000 h 95250"/>
              <a:gd name="connisteX1" fmla="*/ 960376 w 25400"/>
              <a:gd name="connsiteY1" fmla="*/ 3264206 h 95250"/>
              <a:gd name="connisteX2" fmla="*/ 253489 w 25400"/>
              <a:gd name="connsiteY2" fmla="*/ 0 h 95250"/>
              <a:gd name="connisteX3" fmla="*/ 1828800 w 25400"/>
              <a:gd name="connsiteY3" fmla="*/ 0 h 95250"/>
              <a:gd name="connisteX4" fmla="*/ 1828800 w 25400"/>
              <a:gd name="connsiteY4" fmla="*/ 6858000 h 95250"/>
              <a:gd name="connisteX5" fmla="*/ 0 w 25400"/>
              <a:gd name="connsiteY5" fmla="*/ 6858000 h 95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828800" h="6858000">
                <a:moveTo>
                  <a:pt x="0" y="6858000"/>
                </a:moveTo>
                <a:cubicBezTo>
                  <a:pt x="560920" y="6314380"/>
                  <a:pt x="960376" y="4910438"/>
                  <a:pt x="960376" y="3264207"/>
                </a:cubicBezTo>
                <a:cubicBezTo>
                  <a:pt x="960376" y="1884862"/>
                  <a:pt x="674370" y="675604"/>
                  <a:pt x="253490" y="0"/>
                </a:cubicBezTo>
                <a:lnTo>
                  <a:pt x="1828800" y="0"/>
                </a:lnTo>
                <a:lnTo>
                  <a:pt x="1828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膨胀阀的类型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77796" y="622304"/>
            <a:ext cx="177800" cy="736600"/>
          </a:xfrm>
          <a:prstGeom prst="rect">
            <a:avLst/>
          </a:prstGeom>
          <a:solidFill>
            <a:schemeClr val="bg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0" y="622304"/>
            <a:ext cx="177165" cy="7366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7543800" y="1828800"/>
            <a:ext cx="4038600" cy="4418965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8001000" y="2336800"/>
            <a:ext cx="3200400" cy="3403600"/>
            <a:chOff x="12600" y="3680"/>
            <a:chExt cx="5040" cy="5360"/>
          </a:xfrm>
        </p:grpSpPr>
        <p:sp>
          <p:nvSpPr>
            <p:cNvPr id="10" name="文本框 9"/>
            <p:cNvSpPr txBox="1"/>
            <p:nvPr>
              <p:custDataLst>
                <p:tags r:id="rId6"/>
              </p:custDataLst>
            </p:nvPr>
          </p:nvSpPr>
          <p:spPr>
            <a:xfrm>
              <a:off x="1260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热力膨胀阀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>
            <a:xfrm>
              <a:off x="12600" y="456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热力膨胀阀是传统空调系统中常用的膨胀阀类型，通过温度和压力差调节制冷剂流量。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8"/>
              </p:custDataLst>
            </p:nvPr>
          </p:nvSpPr>
          <p:spPr>
            <a:xfrm>
              <a:off x="12600" y="67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电子膨胀阀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12600" y="760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电子膨胀阀利用电子控制技术，精确调节制冷剂流量，提高能效和系统响应速度。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578" name="IM 578"/>
          <p:cNvPicPr/>
          <p:nvPr/>
        </p:nvPicPr>
        <p:blipFill>
          <a:blip r:embed="rId10"/>
          <a:stretch>
            <a:fillRect/>
          </a:stretch>
        </p:blipFill>
        <p:spPr>
          <a:xfrm>
            <a:off x="729615" y="2158365"/>
            <a:ext cx="6814185" cy="364363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50164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存储与分离功能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09600" y="2286000"/>
            <a:ext cx="4953000" cy="3962400"/>
            <a:chOff x="960" y="3600"/>
            <a:chExt cx="7800" cy="6240"/>
          </a:xfrm>
        </p:grpSpPr>
        <p:sp>
          <p:nvSpPr>
            <p:cNvPr id="3" name="任意多边形 2"/>
            <p:cNvSpPr/>
            <p:nvPr>
              <p:custDataLst>
                <p:tags r:id="rId2"/>
              </p:custDataLst>
            </p:nvPr>
          </p:nvSpPr>
          <p:spPr>
            <a:xfrm>
              <a:off x="960" y="3600"/>
              <a:ext cx="80" cy="1759"/>
            </a:xfrm>
            <a:custGeom>
              <a:avLst/>
              <a:gdLst>
                <a:gd name="connisteX0" fmla="*/ 0 w 705"/>
                <a:gd name="connsiteY0" fmla="*/ 25402 h 15522"/>
                <a:gd name="connisteX1" fmla="*/ 25402 w 705"/>
                <a:gd name="connsiteY1" fmla="*/ 0 h 15522"/>
                <a:gd name="connisteX2" fmla="*/ 25402 w 705"/>
                <a:gd name="connsiteY2" fmla="*/ 0 h 15522"/>
                <a:gd name="connisteX3" fmla="*/ 50804 w 705"/>
                <a:gd name="connsiteY3" fmla="*/ 25402 h 15522"/>
                <a:gd name="connisteX4" fmla="*/ 50804 w 705"/>
                <a:gd name="connsiteY4" fmla="*/ 1092195 h 15522"/>
                <a:gd name="connisteX5" fmla="*/ 25402 w 705"/>
                <a:gd name="connsiteY5" fmla="*/ 1117597 h 15522"/>
                <a:gd name="connisteX6" fmla="*/ 25402 w 705"/>
                <a:gd name="connsiteY6" fmla="*/ 1117597 h 15522"/>
                <a:gd name="connisteX7" fmla="*/ 0 w 705"/>
                <a:gd name="connsiteY7" fmla="*/ 1092195 h 15522"/>
                <a:gd name="connisteX8" fmla="*/ 0 w 705"/>
                <a:gd name="connsiteY8" fmla="*/ 25402 h 1552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200" y="360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吸收多余湿气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440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储液干燥器通过干燥剂吸收系统中的水分，防止冰堵和腐蚀，确保空调系统正常运行。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任意多边形 5"/>
            <p:cNvSpPr/>
            <p:nvPr>
              <p:custDataLst>
                <p:tags r:id="rId5"/>
              </p:custDataLst>
            </p:nvPr>
          </p:nvSpPr>
          <p:spPr>
            <a:xfrm>
              <a:off x="960" y="5840"/>
              <a:ext cx="80" cy="1760"/>
            </a:xfrm>
            <a:custGeom>
              <a:avLst/>
              <a:gdLst>
                <a:gd name="connisteX0" fmla="*/ 0 w 705"/>
                <a:gd name="connsiteY0" fmla="*/ 25402 h 15522"/>
                <a:gd name="connisteX1" fmla="*/ 25402 w 705"/>
                <a:gd name="connsiteY1" fmla="*/ 0 h 15522"/>
                <a:gd name="connisteX2" fmla="*/ 25402 w 705"/>
                <a:gd name="connsiteY2" fmla="*/ 0 h 15522"/>
                <a:gd name="connisteX3" fmla="*/ 50804 w 705"/>
                <a:gd name="connsiteY3" fmla="*/ 25402 h 15522"/>
                <a:gd name="connisteX4" fmla="*/ 50804 w 705"/>
                <a:gd name="connsiteY4" fmla="*/ 1092195 h 15522"/>
                <a:gd name="connisteX5" fmla="*/ 25402 w 705"/>
                <a:gd name="connsiteY5" fmla="*/ 1117597 h 15522"/>
                <a:gd name="connisteX6" fmla="*/ 25402 w 705"/>
                <a:gd name="connsiteY6" fmla="*/ 1117597 h 15522"/>
                <a:gd name="connisteX7" fmla="*/ 0 w 705"/>
                <a:gd name="connsiteY7" fmla="*/ 1092195 h 15522"/>
                <a:gd name="connisteX8" fmla="*/ 0 w 705"/>
                <a:gd name="connsiteY8" fmla="*/ 25402 h 1552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200" y="584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分离油液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664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储液干燥器内部结构设计用于分离压缩机循环中的油液，保证油液回流至压缩机，维持润滑。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任意多边形 8"/>
            <p:cNvSpPr/>
            <p:nvPr>
              <p:custDataLst>
                <p:tags r:id="rId8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705"/>
                <a:gd name="connsiteY0" fmla="*/ 25402 h 15522"/>
                <a:gd name="connisteX1" fmla="*/ 25402 w 705"/>
                <a:gd name="connsiteY1" fmla="*/ 0 h 15522"/>
                <a:gd name="connisteX2" fmla="*/ 25402 w 705"/>
                <a:gd name="connsiteY2" fmla="*/ 0 h 15522"/>
                <a:gd name="connisteX3" fmla="*/ 50804 w 705"/>
                <a:gd name="connsiteY3" fmla="*/ 25402 h 15522"/>
                <a:gd name="connisteX4" fmla="*/ 50804 w 705"/>
                <a:gd name="connsiteY4" fmla="*/ 1092195 h 15522"/>
                <a:gd name="connisteX5" fmla="*/ 25402 w 705"/>
                <a:gd name="connsiteY5" fmla="*/ 1117597 h 15522"/>
                <a:gd name="connisteX6" fmla="*/ 25402 w 705"/>
                <a:gd name="connsiteY6" fmla="*/ 1117597 h 15522"/>
                <a:gd name="connisteX7" fmla="*/ 0 w 705"/>
                <a:gd name="connsiteY7" fmla="*/ 1092195 h 15522"/>
                <a:gd name="connisteX8" fmla="*/ 0 w 705"/>
                <a:gd name="connsiteY8" fmla="*/ 25402 h 1552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1200" y="808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过滤杂质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200" y="888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储液干燥器还具备过滤功能，能够捕捉系统中的微小杂质颗粒，避免堵塞膨胀阀和管路。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sp>
        <p:nvSpPr>
          <p:cNvPr id="15" name="任意多边形 14"/>
          <p:cNvSpPr/>
          <p:nvPr>
            <p:custDataLst>
              <p:tags r:id="rId11"/>
            </p:custDataLst>
          </p:nvPr>
        </p:nvSpPr>
        <p:spPr>
          <a:xfrm>
            <a:off x="11582403" y="0"/>
            <a:ext cx="609600" cy="914400"/>
          </a:xfrm>
          <a:custGeom>
            <a:avLst/>
            <a:gdLst>
              <a:gd name="connisteX0" fmla="*/ 0 w 8466"/>
              <a:gd name="connsiteY0" fmla="*/ 0 h 12700"/>
              <a:gd name="connisteX1" fmla="*/ 609603 w 8466"/>
              <a:gd name="connsiteY1" fmla="*/ 0 h 12700"/>
              <a:gd name="connisteX2" fmla="*/ 609603 w 8466"/>
              <a:gd name="connsiteY2" fmla="*/ 914400 h 12700"/>
              <a:gd name="connisteX3" fmla="*/ 0 w 8466"/>
              <a:gd name="connsiteY3" fmla="*/ 914400 h 12700"/>
              <a:gd name="connisteX4" fmla="*/ 0 w 8466"/>
              <a:gd name="connsiteY4" fmla="*/ 0 h 12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609603" h="914400">
                <a:moveTo>
                  <a:pt x="0" y="0"/>
                </a:moveTo>
                <a:lnTo>
                  <a:pt x="609603" y="0"/>
                </a:lnTo>
                <a:lnTo>
                  <a:pt x="609603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/>
          <p:cNvPicPr/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1201400" y="202565"/>
            <a:ext cx="838200" cy="965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13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149b4e41b2d652bb"/>
</p:tagLst>
</file>

<file path=ppt/tags/tag14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43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  <p:tag name="KSO_WM_TEMPLATE_FIGMA_ID" val="149b4e41b2d652bb"/>
</p:tagLst>
</file>

<file path=ppt/tags/tag14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45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  <p:tag name="KSO_WM_TEMPLATE_FIGMA_ID" val="149b4e41b2d652bb"/>
</p:tagLst>
</file>

<file path=ppt/tags/tag14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47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148.xml><?xml version="1.0" encoding="utf-8"?>
<p:tagLst xmlns:p="http://schemas.openxmlformats.org/presentationml/2006/main">
  <p:tag name="KSO_WM_DIAGRAM_VIRTUALLY_FRAME" val="{&quot;height&quot;:196.91854858398438,&quot;left&quot;:42.25,&quot;top&quot;:257.0817565917969,&quot;width&quot;:564.25}"/>
</p:tagLst>
</file>

<file path=ppt/tags/tag149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项标题"/>
  <p:tag name="KSO_WM_UNIT_TEXT_TYPE" val="1"/>
  <p:tag name="KSO_WM_UNIT_TYPE" val="l_h_a"/>
  <p:tag name="KSO_WM_SLIDE_FIGMA_DIAGRAM" val="1"/>
  <p:tag name="KSO_WM_DIAGRAM_VIRTUALLY_FRAME" val="{&quot;height&quot;:196.91854858398438,&quot;left&quot;:42.25,&quot;top&quot;:257.0817565917969,&quot;width&quot;:564.25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SLIDE_FIGMA_DIAGRAM" val="1"/>
  <p:tag name="KSO_WM_DIAGRAM_VIRTUALLY_FRAME" val="{&quot;height&quot;:196.91854858398438,&quot;left&quot;:42.25,&quot;top&quot;:257.0817565917969,&quot;width&quot;:564.25}"/>
</p:tagLst>
</file>

<file path=ppt/tags/tag151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  <p:tag name="KSO_WM_DIAGRAM_VIRTUALLY_FRAME" val="{&quot;height&quot;:196.91854858398438,&quot;left&quot;:42.25,&quot;top&quot;:257.0817565917969,&quot;width&quot;:564.25}"/>
</p:tagLst>
</file>

<file path=ppt/tags/tag152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  <p:tag name="KSO_WM_DIAGRAM_VIRTUALLY_FRAME" val="{&quot;height&quot;:196.91854858398438,&quot;left&quot;:42.25,&quot;top&quot;:257.0817565917969,&quot;width&quot;:564.25}"/>
</p:tagLst>
</file>

<file path=ppt/tags/tag153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SLIDE_FIGMA_DIAGRAM" val="1"/>
  <p:tag name="KSO_WM_DIAGRAM_VIRTUALLY_FRAME" val="{&quot;height&quot;:196.91854858398438,&quot;left&quot;:42.25,&quot;top&quot;:257.0817565917969,&quot;width&quot;:564.25}"/>
</p:tagLst>
</file>

<file path=ppt/tags/tag154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  <p:tag name="KSO_WM_DIAGRAM_VIRTUALLY_FRAME" val="{&quot;height&quot;:196.91854858398438,&quot;left&quot;:42.25,&quot;top&quot;:257.0817565917969,&quot;width&quot;:564.25}"/>
</p:tagLst>
</file>

<file path=ppt/tags/tag155.xml><?xml version="1.0" encoding="utf-8"?>
<p:tagLst xmlns:p="http://schemas.openxmlformats.org/presentationml/2006/main">
  <p:tag name="KSO_WM_FIGMA_LIMIT" val=""/>
  <p:tag name="KSO_WM_FIGMA_SLIDE_GROUP" val="1"/>
  <p:tag name="KSO_WM_SLIDE_TYPE" val="contents"/>
  <p:tag name="KSO_WM_TEMPLATE_SUBCATEGORY" val="29"/>
  <p:tag name="KSO_WM_TEMPLATE_FIGMA_ID" val="149b4e41b2d652bb"/>
</p:tagLst>
</file>

<file path=ppt/tags/tag15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57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158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EMPLATE_FIGMA_ID" val="149b4e41b2d652bb"/>
</p:tagLst>
</file>

<file path=ppt/tags/tag15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6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6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6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7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7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6.xml><?xml version="1.0" encoding="utf-8"?>
<p:tagLst xmlns:p="http://schemas.openxmlformats.org/presentationml/2006/main">
  <p:tag name="KSO_WM_FIGMA_LIMIT" val=""/>
  <p:tag name="KSO_WM_FIGMA_SLIDE_GROUP" val="26"/>
  <p:tag name="KSO_WM_SLIDE_TYPE" val="text"/>
  <p:tag name="KSO_WM_TEMPLATE_SUBCATEGORY" val="29"/>
  <p:tag name="KSO_WM_TEMPLATE_FIGMA_ID" val="149b4e41b2d652bb"/>
</p:tagLst>
</file>

<file path=ppt/tags/tag17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7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5.xml><?xml version="1.0" encoding="utf-8"?>
<p:tagLst xmlns:p="http://schemas.openxmlformats.org/presentationml/2006/main">
  <p:tag name="KSO_WM_FIGMA_LIMIT" val=""/>
  <p:tag name="KSO_WM_FIGMA_SLIDE_GROUP" val="30"/>
  <p:tag name="KSO_WM_SLIDE_TYPE" val="text"/>
  <p:tag name="KSO_WM_TEMPLATE_SUBCATEGORY" val="29"/>
  <p:tag name="KSO_WM_TEMPLATE_FIGMA_ID" val="149b4e41b2d652bb"/>
</p:tagLst>
</file>

<file path=ppt/tags/tag18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8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9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FIGMA_LIMIT" val=""/>
  <p:tag name="KSO_WM_FIGMA_SLIDE_GROUP" val="57"/>
  <p:tag name="KSO_WM_SLIDE_TYPE" val="text"/>
  <p:tag name="KSO_WM_TEMPLATE_SUBCATEGORY" val="29"/>
  <p:tag name="KSO_WM_TEMPLATE_FIGMA_ID" val="149b4e41b2d652bb"/>
</p:tagLst>
</file>

<file path=ppt/tags/tag20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0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05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0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  <p:tag name="KSO_WM_TEMPLATE_FIGMA_ID" val="149b4e41b2d652bb"/>
</p:tagLst>
</file>

<file path=ppt/tags/tag21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添加项标题"/>
  <p:tag name="KSO_WM_UNIT_TEXT_TYPE" val="1"/>
  <p:tag name="KSO_WM_UNIT_TYPE" val="l_h_a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2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23.xml><?xml version="1.0" encoding="utf-8"?>
<p:tagLst xmlns:p="http://schemas.openxmlformats.org/presentationml/2006/main">
  <p:tag name="KSO_WM_FIGMA_LIMIT" val=""/>
  <p:tag name="KSO_WM_FIGMA_SLIDE_GROUP" val="6"/>
  <p:tag name="KSO_WM_SLIDE_TYPE" val="text"/>
  <p:tag name="KSO_WM_TEMPLATE_SUBCATEGORY" val="29"/>
  <p:tag name="KSO_WM_TEMPLATE_FIGMA_ID" val="149b4e41b2d652bb"/>
</p:tagLst>
</file>

<file path=ppt/tags/tag22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2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2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SHAPE_GUID" val="generate_slide_ai*{&quot;ai_type&quot;:&quot;generate_ppt&quot;,&quot;id&quot;:&quot;VCG41N1366480055&quot;}*auto_galley_ai_*1745305620636_134.102_eef49edd4331-slide-9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SHAPE_GUID" val="generate_slide_ai*{&quot;ai_type&quot;:&quot;generate_ppt&quot;,&quot;id&quot;:&quot;VCG41N1486078019&quot;}*auto_galley_ai_*1745305620636_134.102_eef49edd4331-slide-9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3.xml><?xml version="1.0" encoding="utf-8"?>
<p:tagLst xmlns:p="http://schemas.openxmlformats.org/presentationml/2006/main">
  <p:tag name="KSO_WM_FIGMA_LIMIT" val=""/>
  <p:tag name="KSO_WM_FIGMA_SLIDE_GROUP" val="34"/>
  <p:tag name="KSO_WM_SLIDE_TYPE" val="text"/>
  <p:tag name="KSO_WM_TEMPLATE_SUBCATEGORY" val="29"/>
  <p:tag name="KSO_WM_TEMPLATE_FIGMA_ID" val="149b4e41b2d652bb"/>
</p:tagLst>
</file>

<file path=ppt/tags/tag23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3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3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3.xml><?xml version="1.0" encoding="utf-8"?>
<p:tagLst xmlns:p="http://schemas.openxmlformats.org/presentationml/2006/main">
  <p:tag name="KSO_WM_FIGMA_LIMIT" val=""/>
  <p:tag name="KSO_WM_FIGMA_SLIDE_GROUP" val="63"/>
  <p:tag name="KSO_WM_SLIDE_TYPE" val="text"/>
  <p:tag name="KSO_WM_TEMPLATE_SUBCATEGORY" val="29"/>
  <p:tag name="KSO_WM_TEMPLATE_FIGMA_ID" val="149b4e41b2d652bb"/>
</p:tagLst>
</file>

<file path=ppt/tags/tag24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4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4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5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5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  <p:tag name="KSO_WM_TEMPLATE_FIGMA_ID" val="149b4e41b2d652bb"/>
</p:tagLst>
</file>

<file path=ppt/tags/tag25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5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5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5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添加项标题内容"/>
  <p:tag name="KSO_WM_UNIT_TEXT_TYPE" val="1"/>
  <p:tag name="KSO_WM_UNIT_TYPE" val="l_h_a"/>
</p:tagLst>
</file>

<file path=ppt/tags/tag26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FIGMA_LIMIT" val=""/>
  <p:tag name="KSO_WM_FIGMA_SLIDE_GROUP" val="2"/>
  <p:tag name="KSO_WM_SLIDE_TYPE" val="text"/>
  <p:tag name="KSO_WM_TEMPLATE_SUBCATEGORY" val="29"/>
  <p:tag name="KSO_WM_TEMPLATE_FIGMA_ID" val="149b4e41b2d652bb"/>
</p:tagLst>
</file>

<file path=ppt/tags/tag27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7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7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7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FIGMA_LIMIT" val=""/>
  <p:tag name="KSO_WM_FIGMA_SLIDE_GROUP" val="42"/>
  <p:tag name="KSO_WM_SLIDE_TYPE" val="text"/>
  <p:tag name="KSO_WM_TEMPLATE_SUBCATEGORY" val="29"/>
  <p:tag name="KSO_WM_TEMPLATE_FIGMA_ID" val="149b4e41b2d652bb"/>
</p:tagLst>
</file>

<file path=ppt/tags/tag28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8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8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6.xml><?xml version="1.0" encoding="utf-8"?>
<p:tagLst xmlns:p="http://schemas.openxmlformats.org/presentationml/2006/main">
  <p:tag name="KSO_WM_FIGMA_LIMIT" val=""/>
  <p:tag name="KSO_WM_FIGMA_SLIDE_GROUP" val="38"/>
  <p:tag name="KSO_WM_SLIDE_TYPE" val="text"/>
  <p:tag name="KSO_WM_TEMPLATE_SUBCATEGORY" val="29"/>
  <p:tag name="KSO_WM_TEMPLATE_FIGMA_ID" val="149b4e41b2d652bb"/>
</p:tagLst>
</file>

<file path=ppt/tags/tag29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98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299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EMPLATE_FIGMA_ID" val="149b4e41b2d652bb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0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0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0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0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0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0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0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0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1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2.xml><?xml version="1.0" encoding="utf-8"?>
<p:tagLst xmlns:p="http://schemas.openxmlformats.org/presentationml/2006/main">
  <p:tag name="KSO_WM_FIGMA_LIMIT" val=""/>
  <p:tag name="KSO_WM_FIGMA_SLIDE_GROUP" val="51"/>
  <p:tag name="KSO_WM_SLIDE_TYPE" val="text"/>
  <p:tag name="KSO_WM_TEMPLATE_SUBCATEGORY" val="29"/>
  <p:tag name="KSO_WM_TEMPLATE_FIGMA_ID" val="149b4e41b2d652bb"/>
</p:tagLst>
</file>

<file path=ppt/tags/tag31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1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1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8.xml><?xml version="1.0" encoding="utf-8"?>
<p:tagLst xmlns:p="http://schemas.openxmlformats.org/presentationml/2006/main">
  <p:tag name="KSO_WM_FIGMA_LIMIT" val=""/>
  <p:tag name="KSO_WM_FIGMA_SLIDE_GROUP" val="59"/>
  <p:tag name="KSO_WM_SLIDE_TYPE" val="text"/>
  <p:tag name="KSO_WM_TEMPLATE_SUBCATEGORY" val="29"/>
  <p:tag name="KSO_WM_TEMPLATE_FIGMA_ID" val="149b4e41b2d652bb"/>
</p:tagLst>
</file>

<file path=ppt/tags/tag31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2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2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2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24.xml><?xml version="1.0" encoding="utf-8"?>
<p:tagLst xmlns:p="http://schemas.openxmlformats.org/presentationml/2006/main">
  <p:tag name="KSO_WM_UNIT_PIC_EFFECT" val="1"/>
</p:tagLst>
</file>

<file path=ppt/tags/tag3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482_1*i*1"/>
  <p:tag name="KSO_WM_TEMPLATE_CATEGORY" val="custom"/>
  <p:tag name="KSO_WM_TEMPLATE_INDEX" val="20238482"/>
  <p:tag name="KSO_WM_UNIT_LAYERLEVEL" val="1"/>
  <p:tag name="KSO_WM_TAG_VERSION" val="1.0"/>
  <p:tag name="KSO_WM_UNIT_PIC_EFFECT" val="1"/>
</p:tagLst>
</file>

<file path=ppt/tags/tag3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8482_1*i*2"/>
  <p:tag name="KSO_WM_TEMPLATE_CATEGORY" val="custom"/>
  <p:tag name="KSO_WM_TEMPLATE_INDEX" val="20238482"/>
  <p:tag name="KSO_WM_UNIT_LAYERLEVEL" val="1"/>
  <p:tag name="KSO_WM_TAG_VERSION" val="1.0"/>
  <p:tag name="KSO_WM_UNIT_PIC_EFFECT" val="1"/>
</p:tagLst>
</file>

<file path=ppt/tags/tag327.xml><?xml version="1.0" encoding="utf-8"?>
<p:tagLst xmlns:p="http://schemas.openxmlformats.org/presentationml/2006/main">
  <p:tag name="KSO_WM_BEAUTIFY_FLAG" val="#wm#"/>
  <p:tag name="KSO_WM_UNIT_VALUE" val="2252*225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482_1*d*1"/>
  <p:tag name="KSO_WM_TEMPLATE_CATEGORY" val="custom"/>
  <p:tag name="KSO_WM_TEMPLATE_INDEX" val="20238482"/>
  <p:tag name="KSO_WM_UNIT_LAYERLEVEL" val="1"/>
  <p:tag name="KSO_WM_TAG_VERSION" val="1.0"/>
  <p:tag name="KSO_WM_UNIT_PIC_EFFECT" val="1"/>
</p:tagLst>
</file>

<file path=ppt/tags/tag328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  <p:tag name="KSO_WM_TEMPLATE_FIGMA_ID" val="149b4e41b2d652bb"/>
</p:tagLst>
</file>

<file path=ppt/tags/tag32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3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3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3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3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SUBTYPE" val="d"/>
  <p:tag name="KSO_WM_UNIT_TYPE" val="l_h_i"/>
</p:tagLst>
</file>

<file path=ppt/tags/tag33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3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SUBTYPE" val="d"/>
  <p:tag name="KSO_WM_UNIT_TYPE" val="l_h_i"/>
</p:tagLst>
</file>

<file path=ppt/tags/tag33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3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SUBTYPE" val="d"/>
  <p:tag name="KSO_WM_UNIT_TYPE" val="l_h_i"/>
</p:tagLst>
</file>

<file path=ppt/tags/tag34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4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3.xml><?xml version="1.0" encoding="utf-8"?>
<p:tagLst xmlns:p="http://schemas.openxmlformats.org/presentationml/2006/main">
  <p:tag name="KSO_WM_FIGMA_LIMIT" val=""/>
  <p:tag name="KSO_WM_FIGMA_SLIDE_GROUP" val="35"/>
  <p:tag name="KSO_WM_SLIDE_TYPE" val="text"/>
  <p:tag name="KSO_WM_TEMPLATE_SUBCATEGORY" val="29"/>
  <p:tag name="KSO_WM_TEMPLATE_FIGMA_ID" val="149b4e41b2d652bb"/>
</p:tagLst>
</file>

<file path=ppt/tags/tag344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34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46.xml><?xml version="1.0" encoding="utf-8"?>
<p:tagLst xmlns:p="http://schemas.openxmlformats.org/presentationml/2006/main">
  <p:tag name="KSO_WM_FIGMA_LIMIT" val=""/>
  <p:tag name="KSO_WM_FIGMA_SLIDE_GROUP" val="1"/>
  <p:tag name="KSO_WM_SLIDE_TYPE" val="endPage"/>
  <p:tag name="KSO_WM_TEMPLATE_SUBCATEGORY" val="29"/>
  <p:tag name="KSO_WM_TEMPLATE_FIGMA_ID" val="149b4e41b2d652bb"/>
</p:tagLst>
</file>

<file path=ppt/tags/tag347.xml><?xml version="1.0" encoding="utf-8"?>
<p:tagLst xmlns:p="http://schemas.openxmlformats.org/presentationml/2006/main">
  <p:tag name="KSO_WM_PRESENTATION_SOURCE" val="WPPAIGeneratePPT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6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6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7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1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金融商务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EFEFEF"/>
      </a:lt2>
      <a:accent1>
        <a:srgbClr val="0E3775"/>
      </a:accent1>
      <a:accent2>
        <a:srgbClr val="F1AD00"/>
      </a:accent2>
      <a:accent3>
        <a:srgbClr val="012357"/>
      </a:accent3>
      <a:accent4>
        <a:srgbClr val="FBE6B3"/>
      </a:accent4>
      <a:accent5>
        <a:srgbClr val="643AF8"/>
      </a:accent5>
      <a:accent6>
        <a:srgbClr val="2538D9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2311</Words>
  <Application>WPS 演示</Application>
  <PresentationFormat>宽屏</PresentationFormat>
  <Paragraphs>231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Microsoft YaHei UI</vt:lpstr>
      <vt:lpstr>微软雅黑</vt:lpstr>
      <vt:lpstr>Arial Unicode MS</vt:lpstr>
      <vt:lpstr>Calibri</vt:lpstr>
      <vt:lpstr>WPS</vt:lpstr>
      <vt:lpstr>蓝色金融商务风主题</vt:lpstr>
      <vt:lpstr>任务四 新能源汽车空调储液干燥器与膨胀阀</vt:lpstr>
      <vt:lpstr>任务四 储液干燥罐与膨胀阀</vt:lpstr>
      <vt:lpstr>目录</vt:lpstr>
      <vt:lpstr>技术知识</vt:lpstr>
      <vt:lpstr>储液干燥器的作用</vt:lpstr>
      <vt:lpstr>储液干燥器的结构</vt:lpstr>
      <vt:lpstr>膨胀阀的作用</vt:lpstr>
      <vt:lpstr>膨胀阀的类型</vt:lpstr>
      <vt:lpstr>存储与分离功能</vt:lpstr>
      <vt:lpstr>去除水分和杂质</vt:lpstr>
      <vt:lpstr>干燥剂的作用</vt:lpstr>
      <vt:lpstr>节流减压原理</vt:lpstr>
      <vt:lpstr>调节控制功能</vt:lpstr>
      <vt:lpstr>H型膨胀阀特点</vt:lpstr>
      <vt:lpstr>电子膨胀阀特点</vt:lpstr>
      <vt:lpstr>任务实施</vt:lpstr>
      <vt:lpstr>秦PLUS EV膨胀阀检测</vt:lpstr>
      <vt:lpstr>膨胀阀本体端子测量</vt:lpstr>
      <vt:lpstr>电源电路测量</vt:lpstr>
      <vt:lpstr>搭铁测量</vt:lpstr>
      <vt:lpstr>控制线路测量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悠蓝的梦</cp:lastModifiedBy>
  <cp:revision>157</cp:revision>
  <dcterms:created xsi:type="dcterms:W3CDTF">2019-06-19T02:08:00Z</dcterms:created>
  <dcterms:modified xsi:type="dcterms:W3CDTF">2025-04-27T07:49:21Z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865CF3DC698348C4B082D7922F2974C2_11</vt:lpwstr>
  </property>
</Properties>
</file>