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Lst>
  <p:sldIdLst>
    <p:sldId id="257" r:id="rId5"/>
    <p:sldId id="271" r:id="rId6"/>
    <p:sldId id="258" r:id="rId7"/>
    <p:sldId id="259" r:id="rId8"/>
    <p:sldId id="260" r:id="rId9"/>
    <p:sldId id="261" r:id="rId10"/>
    <p:sldId id="262" r:id="rId11"/>
    <p:sldId id="263" r:id="rId12"/>
    <p:sldId id="264" r:id="rId13"/>
    <p:sldId id="265" r:id="rId14"/>
    <p:sldId id="266" r:id="rId15"/>
    <p:sldId id="270" r:id="rId16"/>
    <p:sldId id="267" r:id="rId17"/>
    <p:sldId id="268" r:id="rId18"/>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2" Type="http://schemas.openxmlformats.org/officeDocument/2006/relationships/tags" Target="tags/tag348.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image" Target="../media/image1.png"/><Relationship Id="rId2" Type="http://schemas.openxmlformats.org/officeDocument/2006/relationships/tags" Target="../tags/tag63.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image" Target="../media/image3.png"/><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image" Target="../media/image2.png"/><Relationship Id="rId2" Type="http://schemas.openxmlformats.org/officeDocument/2006/relationships/tags" Target="../tags/tag77.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image" Target="../media/image4.png"/><Relationship Id="rId2" Type="http://schemas.openxmlformats.org/officeDocument/2006/relationships/tags" Target="../tags/tag82.xml"/><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tags" Target="../tags/tag133.xml"/><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image" Target="../media/image4.png"/><Relationship Id="rId2" Type="http://schemas.openxmlformats.org/officeDocument/2006/relationships/tags" Target="../tags/tag128.xml"/><Relationship Id="rId10" Type="http://schemas.openxmlformats.org/officeDocument/2006/relationships/tags" Target="../tags/tag13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image" Target="../media/image1.png"/><Relationship Id="rId2" Type="http://schemas.openxmlformats.org/officeDocument/2006/relationships/tags" Target="../tags/tag142.xml"/><Relationship Id="rId11" Type="http://schemas.openxmlformats.org/officeDocument/2006/relationships/tags" Target="../tags/tag150.xml"/><Relationship Id="rId10" Type="http://schemas.openxmlformats.org/officeDocument/2006/relationships/tags" Target="../tags/tag149.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image" Target="../media/image3.png"/><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image" Target="../media/image2.png"/><Relationship Id="rId2" Type="http://schemas.openxmlformats.org/officeDocument/2006/relationships/tags" Target="../tags/tag156.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67.xml"/><Relationship Id="rId8" Type="http://schemas.openxmlformats.org/officeDocument/2006/relationships/tags" Target="../tags/tag166.xml"/><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image" Target="../media/image4.png"/><Relationship Id="rId2" Type="http://schemas.openxmlformats.org/officeDocument/2006/relationships/tags" Target="../tags/tag161.xml"/><Relationship Id="rId12" Type="http://schemas.openxmlformats.org/officeDocument/2006/relationships/tags" Target="../tags/tag170.xml"/><Relationship Id="rId11" Type="http://schemas.openxmlformats.org/officeDocument/2006/relationships/tags" Target="../tags/tag169.xml"/><Relationship Id="rId10" Type="http://schemas.openxmlformats.org/officeDocument/2006/relationships/tags" Target="../tags/tag168.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7" Type="http://schemas.openxmlformats.org/officeDocument/2006/relationships/tags" Target="../tags/tag176.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84.xml"/><Relationship Id="rId8" Type="http://schemas.openxmlformats.org/officeDocument/2006/relationships/tags" Target="../tags/tag183.xml"/><Relationship Id="rId7" Type="http://schemas.openxmlformats.org/officeDocument/2006/relationships/tags" Target="../tags/tag182.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7" Type="http://schemas.openxmlformats.org/officeDocument/2006/relationships/tags" Target="../tags/tag197.xml"/><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5" Type="http://schemas.openxmlformats.org/officeDocument/2006/relationships/tags" Target="../tags/tag206.xml"/><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213.xml"/><Relationship Id="rId8" Type="http://schemas.openxmlformats.org/officeDocument/2006/relationships/tags" Target="../tags/tag212.xml"/><Relationship Id="rId7" Type="http://schemas.openxmlformats.org/officeDocument/2006/relationships/tags" Target="../tags/tag211.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image" Target="../media/image4.png"/><Relationship Id="rId2" Type="http://schemas.openxmlformats.org/officeDocument/2006/relationships/tags" Target="../tags/tag207.xml"/><Relationship Id="rId10" Type="http://schemas.openxmlformats.org/officeDocument/2006/relationships/tags" Target="../tags/tag214.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封面页-1">
    <p:bg>
      <p:bgPr>
        <a:solidFill>
          <a:schemeClr val="bg1"/>
        </a:solidFill>
        <a:effectLst/>
      </p:bgPr>
    </p:bg>
    <p:spTree>
      <p:nvGrpSpPr>
        <p:cNvPr id="1" name=""/>
        <p:cNvGrpSpPr/>
        <p:nvPr/>
      </p:nvGrpSpPr>
      <p:grpSpPr>
        <a:xfrm>
          <a:off x="0" y="0"/>
          <a:ext cx="0" cy="0"/>
          <a:chOff x="0" y="0"/>
          <a:chExt cx="0" cy="0"/>
        </a:xfrm>
      </p:grpSpPr>
      <p:pic>
        <p:nvPicPr>
          <p:cNvPr id="4" name="图片 3"/>
          <p:cNvPicPr/>
          <p:nvPr userDrawn="1">
            <p:custDataLst>
              <p:tags r:id="rId2"/>
            </p:custDataLst>
          </p:nvPr>
        </p:nvPicPr>
        <p:blipFill>
          <a:blip r:embed="rId3"/>
          <a:stretch>
            <a:fillRect/>
          </a:stretch>
        </p:blipFill>
        <p:spPr>
          <a:xfrm>
            <a:off x="0" y="0"/>
            <a:ext cx="12191365" cy="6858000"/>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pic>
      <p:sp>
        <p:nvSpPr>
          <p:cNvPr id="5" name="任意多边形 4"/>
          <p:cNvSpPr/>
          <p:nvPr userDrawn="1">
            <p:custDataLst>
              <p:tags r:id="rId4"/>
            </p:custDataLst>
          </p:nvPr>
        </p:nvSpPr>
        <p:spPr>
          <a:xfrm>
            <a:off x="0" y="2336804"/>
            <a:ext cx="12191365" cy="2105025"/>
          </a:xfrm>
          <a:custGeom>
            <a:avLst/>
            <a:gdLst>
              <a:gd name="connisteX0" fmla="*/ 0 w 169333"/>
              <a:gd name="connsiteY0" fmla="*/ 1290547 h 29240"/>
              <a:gd name="connisteX1" fmla="*/ 0 w 169333"/>
              <a:gd name="connsiteY1" fmla="*/ 1268263 h 29240"/>
              <a:gd name="connisteX2" fmla="*/ 4578345 w 169333"/>
              <a:gd name="connsiteY2" fmla="*/ 1876714 h 29240"/>
              <a:gd name="connisteX3" fmla="*/ 12191996 w 169333"/>
              <a:gd name="connsiteY3" fmla="*/ 0 h 29240"/>
              <a:gd name="connisteX4" fmla="*/ 12191996 w 169333"/>
              <a:gd name="connsiteY4" fmla="*/ 594990 h 29240"/>
              <a:gd name="connisteX5" fmla="*/ 5251454 w 169333"/>
              <a:gd name="connsiteY5" fmla="*/ 2105341 h 29240"/>
              <a:gd name="connisteX6" fmla="*/ 0 w 169333"/>
              <a:gd name="connsiteY6" fmla="*/ 1290547 h 292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2191997" h="2105342">
                <a:moveTo>
                  <a:pt x="0" y="1290548"/>
                </a:moveTo>
                <a:lnTo>
                  <a:pt x="0" y="1268264"/>
                </a:lnTo>
                <a:cubicBezTo>
                  <a:pt x="1391845" y="1658758"/>
                  <a:pt x="2943006" y="1876715"/>
                  <a:pt x="4578346" y="1876715"/>
                </a:cubicBezTo>
                <a:cubicBezTo>
                  <a:pt x="7541642" y="1876715"/>
                  <a:pt x="10228506" y="1161059"/>
                  <a:pt x="12191997" y="0"/>
                </a:cubicBezTo>
                <a:lnTo>
                  <a:pt x="12191997" y="594991"/>
                </a:lnTo>
                <a:cubicBezTo>
                  <a:pt x="10307583" y="1538359"/>
                  <a:pt x="7889023" y="2105342"/>
                  <a:pt x="5251454" y="2105342"/>
                </a:cubicBezTo>
                <a:cubicBezTo>
                  <a:pt x="3347298" y="2105342"/>
                  <a:pt x="1557287" y="1809835"/>
                  <a:pt x="0" y="1290548"/>
                </a:cubicBez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任意多边形 5"/>
          <p:cNvSpPr/>
          <p:nvPr userDrawn="1">
            <p:custDataLst>
              <p:tags r:id="rId5"/>
            </p:custDataLst>
          </p:nvPr>
        </p:nvSpPr>
        <p:spPr>
          <a:xfrm>
            <a:off x="0" y="2931786"/>
            <a:ext cx="12191365" cy="3926840"/>
          </a:xfrm>
          <a:custGeom>
            <a:avLst/>
            <a:gdLst>
              <a:gd name="connisteX0" fmla="*/ 0 w 169333"/>
              <a:gd name="connsiteY0" fmla="*/ 695556 h 54530"/>
              <a:gd name="connisteX1" fmla="*/ 0 w 169333"/>
              <a:gd name="connsiteY1" fmla="*/ 3926205 h 54530"/>
              <a:gd name="connisteX2" fmla="*/ 12191996 w 169333"/>
              <a:gd name="connsiteY2" fmla="*/ 3926205 h 54530"/>
              <a:gd name="connisteX3" fmla="*/ 12191996 w 169333"/>
              <a:gd name="connsiteY3" fmla="*/ 0 h 54530"/>
              <a:gd name="connisteX4" fmla="*/ 5251454 w 169333"/>
              <a:gd name="connsiteY4" fmla="*/ 1510351 h 54530"/>
              <a:gd name="connisteX5" fmla="*/ 0 w 169333"/>
              <a:gd name="connsiteY5" fmla="*/ 695556 h 545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12191997" h="3926214">
                <a:moveTo>
                  <a:pt x="0" y="695557"/>
                </a:moveTo>
                <a:lnTo>
                  <a:pt x="0" y="3926205"/>
                </a:lnTo>
                <a:lnTo>
                  <a:pt x="12191997" y="3926205"/>
                </a:lnTo>
                <a:lnTo>
                  <a:pt x="12191997" y="0"/>
                </a:lnTo>
                <a:cubicBezTo>
                  <a:pt x="10307583" y="943377"/>
                  <a:pt x="7889023" y="1510351"/>
                  <a:pt x="5251454" y="1510351"/>
                </a:cubicBezTo>
                <a:cubicBezTo>
                  <a:pt x="3347298" y="1510351"/>
                  <a:pt x="1557287" y="1214854"/>
                  <a:pt x="0" y="695557"/>
                </a:cubicBezTo>
                <a:close/>
              </a:path>
            </a:pathLst>
          </a:custGeom>
          <a:solidFill>
            <a:schemeClr val="accent3">
              <a:alpha val="90000"/>
            </a:schemeClr>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日期占位符 15"/>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7"/>
            </p:custDataLst>
          </p:nvPr>
        </p:nvSpPr>
        <p:spPr/>
        <p:txBody>
          <a:bodyPr/>
          <a:lstStyle/>
          <a:p>
            <a:endParaRPr lang="zh-CN" altLang="en-US" dirty="0"/>
          </a:p>
        </p:txBody>
      </p:sp>
      <p:sp>
        <p:nvSpPr>
          <p:cNvPr id="18" name="灯片编号占位符 17"/>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idx="13" hasCustomPrompt="1"/>
            <p:custDataLst>
              <p:tags r:id="rId9"/>
            </p:custDataLst>
          </p:nvPr>
        </p:nvSpPr>
        <p:spPr>
          <a:xfrm>
            <a:off x="8305797" y="419097"/>
            <a:ext cx="3378196" cy="457200"/>
          </a:xfrm>
          <a:noFill/>
        </p:spPr>
        <p:txBody>
          <a:bodyPr lIns="0" tIns="0" rIns="0" bIns="0" anchor="t">
            <a:noAutofit/>
          </a:bodyPr>
          <a:lstStyle>
            <a:lvl1pPr algn="r">
              <a:lnSpc>
                <a:spcPct val="125000"/>
              </a:lnSpc>
              <a:buNone/>
              <a:defRPr sz="2400" b="0">
                <a:solidFill>
                  <a:schemeClr val="accent1"/>
                </a:solidFill>
                <a:latin typeface="Microsoft YaHei UI" panose="020B0503020204020204" charset="-122"/>
                <a:ea typeface="Microsoft YaHei UI" panose="020B0503020204020204" charset="-122"/>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zh-CN" altLang="en-US" smtClean="0"/>
              <a:t>20XX YEAR</a:t>
            </a:r>
            <a:endParaRPr lang="zh-CN" altLang="en-US" smtClean="0"/>
          </a:p>
        </p:txBody>
      </p:sp>
      <p:sp>
        <p:nvSpPr>
          <p:cNvPr id="8" name="文本占位符 7"/>
          <p:cNvSpPr>
            <a:spLocks noGrp="1"/>
          </p:cNvSpPr>
          <p:nvPr>
            <p:ph type="body" idx="14" hasCustomPrompt="1"/>
            <p:custDataLst>
              <p:tags r:id="rId10"/>
            </p:custDataLst>
          </p:nvPr>
        </p:nvSpPr>
        <p:spPr>
          <a:xfrm>
            <a:off x="761997" y="5981703"/>
            <a:ext cx="10629900" cy="457200"/>
          </a:xfrm>
          <a:noFill/>
        </p:spPr>
        <p:txBody>
          <a:bodyPr lIns="0" tIns="0" rIns="0" bIns="0" anchor="t">
            <a:noAutofit/>
          </a:bodyPr>
          <a:lstStyle>
            <a:lvl1pPr algn="l">
              <a:lnSpc>
                <a:spcPct val="150000"/>
              </a:lnSpc>
              <a:buNone/>
              <a:defRPr sz="2000" b="0">
                <a:solidFill>
                  <a:schemeClr val="bg1"/>
                </a:solidFill>
                <a:latin typeface="Microsoft YaHei UI" panose="020B0503020204020204" charset="-122"/>
                <a:ea typeface="Microsoft YaHei UI" panose="020B0503020204020204" charset="-122"/>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smtClean="0"/>
              <a:t>BY WPS</a:t>
            </a:r>
            <a:endParaRPr lang="zh-CN" altLang="en-US" smtClean="0"/>
          </a:p>
        </p:txBody>
      </p:sp>
      <p:sp>
        <p:nvSpPr>
          <p:cNvPr id="9" name="标题 8"/>
          <p:cNvSpPr>
            <a:spLocks noGrp="1"/>
          </p:cNvSpPr>
          <p:nvPr>
            <p:ph type="ctrTitle" idx="15" hasCustomPrompt="1"/>
            <p:custDataLst>
              <p:tags r:id="rId11"/>
            </p:custDataLst>
          </p:nvPr>
        </p:nvSpPr>
        <p:spPr>
          <a:xfrm>
            <a:off x="761997" y="4965704"/>
            <a:ext cx="10756901" cy="1015999"/>
          </a:xfrm>
          <a:noFill/>
        </p:spPr>
        <p:txBody>
          <a:bodyPr lIns="0" tIns="0" rIns="0" bIns="0" anchor="t">
            <a:noAutofit/>
          </a:bodyPr>
          <a:lstStyle>
            <a:lvl1pPr algn="l">
              <a:lnSpc>
                <a:spcPct val="111000"/>
              </a:lnSpc>
              <a:buNone/>
              <a:defRPr sz="6000" b="1">
                <a:solidFill>
                  <a:schemeClr val="bg1"/>
                </a:solidFill>
                <a:latin typeface="微软雅黑" panose="020B0503020204020204" charset="-122"/>
                <a:ea typeface="微软雅黑" panose="020B0503020204020204" charset="-122"/>
              </a:defRPr>
            </a:lvl1pPr>
          </a:lstStyle>
          <a:p>
            <a:r>
              <a:rPr lang="zh-CN" altLang="en-US" smtClean="0"/>
              <a:t>投资理财项目汇报通用模板</a:t>
            </a:r>
            <a:endParaRPr lang="zh-CN" altLang="en-US"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目录页-并列-1">
    <p:bg>
      <p:bgPr>
        <a:solidFill>
          <a:schemeClr val="bg1"/>
        </a:solidFill>
        <a:effectLst/>
      </p:bgPr>
    </p:bg>
    <p:spTree>
      <p:nvGrpSpPr>
        <p:cNvPr id="1" name=""/>
        <p:cNvGrpSpPr/>
        <p:nvPr/>
      </p:nvGrpSpPr>
      <p:grpSpPr>
        <a:xfrm>
          <a:off x="0" y="0"/>
          <a:ext cx="0" cy="0"/>
          <a:chOff x="0" y="0"/>
          <a:chExt cx="0" cy="0"/>
        </a:xfrm>
      </p:grpSpPr>
      <p:pic>
        <p:nvPicPr>
          <p:cNvPr id="5" name="图片 4"/>
          <p:cNvPicPr/>
          <p:nvPr userDrawn="1">
            <p:custDataLst>
              <p:tags r:id="rId2"/>
            </p:custDataLst>
          </p:nvPr>
        </p:nvPicPr>
        <p:blipFill>
          <a:blip r:embed="rId3"/>
          <a:stretch>
            <a:fillRect/>
          </a:stretch>
        </p:blipFill>
        <p:spPr>
          <a:xfrm>
            <a:off x="0" y="0"/>
            <a:ext cx="12191365" cy="6858000"/>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pic>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8" name="任意多边形 7"/>
          <p:cNvSpPr/>
          <p:nvPr userDrawn="1">
            <p:custDataLst>
              <p:tags r:id="rId4"/>
            </p:custDataLst>
          </p:nvPr>
        </p:nvSpPr>
        <p:spPr>
          <a:xfrm>
            <a:off x="8051804" y="0"/>
            <a:ext cx="4140200" cy="6858000"/>
          </a:xfrm>
          <a:custGeom>
            <a:avLst/>
            <a:gdLst>
              <a:gd name="connisteX0" fmla="*/ 0 w 57502"/>
              <a:gd name="connsiteY0" fmla="*/ 6858000 h 95250"/>
              <a:gd name="connisteX1" fmla="*/ 1289 w 57502"/>
              <a:gd name="connsiteY1" fmla="*/ 6858000 h 95250"/>
              <a:gd name="connisteX2" fmla="*/ 1572 w 57502"/>
              <a:gd name="connsiteY2" fmla="*/ 6856006 h 95250"/>
              <a:gd name="connisteX3" fmla="*/ 4140202 w 57502"/>
              <a:gd name="connsiteY3" fmla="*/ 441847 h 95250"/>
              <a:gd name="connisteX4" fmla="*/ 4140202 w 57502"/>
              <a:gd name="connsiteY4" fmla="*/ 0 h 95250"/>
              <a:gd name="connisteX5" fmla="*/ 3891823 w 57502"/>
              <a:gd name="connsiteY5" fmla="*/ 0 h 95250"/>
              <a:gd name="connisteX6" fmla="*/ 0 w 57502"/>
              <a:gd name="connsiteY6" fmla="*/ 6858000 h 952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4140202" h="6858000">
                <a:moveTo>
                  <a:pt x="0" y="6858000"/>
                </a:moveTo>
                <a:lnTo>
                  <a:pt x="1289" y="6858000"/>
                </a:lnTo>
                <a:cubicBezTo>
                  <a:pt x="1381" y="6857342"/>
                  <a:pt x="1481" y="6856683"/>
                  <a:pt x="1573" y="6856007"/>
                </a:cubicBezTo>
                <a:cubicBezTo>
                  <a:pt x="427180" y="3898554"/>
                  <a:pt x="2023494" y="1478256"/>
                  <a:pt x="4140202" y="441847"/>
                </a:cubicBezTo>
                <a:lnTo>
                  <a:pt x="4140202" y="0"/>
                </a:lnTo>
                <a:lnTo>
                  <a:pt x="3891824" y="0"/>
                </a:lnTo>
                <a:cubicBezTo>
                  <a:pt x="1774192" y="1216563"/>
                  <a:pt x="245708" y="3796241"/>
                  <a:pt x="0" y="6858000"/>
                </a:cubicBez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9" name="图片 8"/>
          <p:cNvPicPr/>
          <p:nvPr userDrawn="1">
            <p:custDataLst>
              <p:tags r:id="rId5"/>
            </p:custDataLst>
          </p:nvPr>
        </p:nvPicPr>
        <p:blipFill>
          <a:blip r:embed="rId6"/>
          <a:stretch>
            <a:fillRect/>
          </a:stretch>
        </p:blipFill>
        <p:spPr>
          <a:xfrm>
            <a:off x="8053070" y="441325"/>
            <a:ext cx="4138930" cy="6416675"/>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pic>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6" name="标题 5"/>
          <p:cNvSpPr>
            <a:spLocks noGrp="1"/>
          </p:cNvSpPr>
          <p:nvPr>
            <p:ph type="ctrTitle" idx="13" hasCustomPrompt="1"/>
            <p:custDataLst>
              <p:tags r:id="rId7"/>
            </p:custDataLst>
          </p:nvPr>
        </p:nvSpPr>
        <p:spPr>
          <a:xfrm>
            <a:off x="1092196" y="1282702"/>
            <a:ext cx="2044699" cy="761997"/>
          </a:xfrm>
          <a:noFill/>
        </p:spPr>
        <p:txBody>
          <a:bodyPr lIns="0" tIns="0" rIns="0" bIns="0" anchor="t">
            <a:noAutofit/>
          </a:bodyPr>
          <a:lstStyle>
            <a:lvl1pPr algn="l">
              <a:lnSpc>
                <a:spcPct val="114000"/>
              </a:lnSpc>
              <a:buNone/>
              <a:defRPr sz="4400" b="1">
                <a:solidFill>
                  <a:schemeClr val="bg1"/>
                </a:solidFill>
                <a:latin typeface="Microsoft YaHei UI" panose="020B0503020204020204" charset="-122"/>
                <a:ea typeface="Microsoft YaHei UI" panose="020B0503020204020204" charset="-122"/>
              </a:defRPr>
            </a:lvl1pPr>
          </a:lstStyle>
          <a:p>
            <a:r>
              <a:rPr lang="zh-CN" altLang="en-US" smtClean="0"/>
              <a:t>目录</a:t>
            </a:r>
            <a:endParaRPr lang="zh-CN" altLang="en-US" smtClean="0"/>
          </a:p>
        </p:txBody>
      </p:sp>
      <p:sp>
        <p:nvSpPr>
          <p:cNvPr id="7" name="副标题 6"/>
          <p:cNvSpPr>
            <a:spLocks noGrp="1"/>
          </p:cNvSpPr>
          <p:nvPr>
            <p:ph type="subTitle" idx="14" hasCustomPrompt="1"/>
            <p:custDataLst>
              <p:tags r:id="rId8"/>
            </p:custDataLst>
          </p:nvPr>
        </p:nvSpPr>
        <p:spPr>
          <a:xfrm>
            <a:off x="1092196" y="812801"/>
            <a:ext cx="1981203" cy="457200"/>
          </a:xfrm>
          <a:noFill/>
        </p:spPr>
        <p:txBody>
          <a:bodyPr lIns="0" tIns="0" rIns="0" bIns="0" anchor="t">
            <a:noAutofit/>
          </a:bodyPr>
          <a:lstStyle>
            <a:lvl1pPr marL="0" indent="0" algn="l">
              <a:lnSpc>
                <a:spcPct val="125000"/>
              </a:lnSpc>
              <a:buNone/>
              <a:defRPr sz="2400" b="0">
                <a:solidFill>
                  <a:schemeClr val="bg1"/>
                </a:solidFill>
                <a:latin typeface="Microsoft YaHei UI" panose="020B0503020204020204" charset="-122"/>
                <a:ea typeface="Microsoft YaHei UI" panose="020B050302020402020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CONTENTS</a:t>
            </a:r>
            <a:endParaRPr lang="zh-CN" altLang="en-US" smtClean="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节页-1">
    <p:bg>
      <p:bgPr>
        <a:solidFill>
          <a:schemeClr val="bg1"/>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a:stretch>
            <a:fillRect/>
          </a:stretch>
        </p:blipFill>
        <p:spPr>
          <a:xfrm>
            <a:off x="0" y="0"/>
            <a:ext cx="12191365" cy="6858000"/>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pic>
      <p:sp>
        <p:nvSpPr>
          <p:cNvPr id="8" name="任意多边形 7"/>
          <p:cNvSpPr/>
          <p:nvPr userDrawn="1">
            <p:custDataLst>
              <p:tags r:id="rId4"/>
            </p:custDataLst>
          </p:nvPr>
        </p:nvSpPr>
        <p:spPr>
          <a:xfrm rot="10800000" flipV="1">
            <a:off x="0" y="3185788"/>
            <a:ext cx="12191365" cy="3672840"/>
          </a:xfrm>
          <a:custGeom>
            <a:avLst/>
            <a:gdLst>
              <a:gd name="connisteX0" fmla="*/ 0 w 169333"/>
              <a:gd name="connsiteY0" fmla="*/ 695556 h 51002"/>
              <a:gd name="connisteX1" fmla="*/ 0 w 169333"/>
              <a:gd name="connsiteY1" fmla="*/ 3672202 h 51002"/>
              <a:gd name="connisteX2" fmla="*/ 12191996 w 169333"/>
              <a:gd name="connsiteY2" fmla="*/ 3672202 h 51002"/>
              <a:gd name="connisteX3" fmla="*/ 12191996 w 169333"/>
              <a:gd name="connsiteY3" fmla="*/ 0 h 51002"/>
              <a:gd name="connisteX4" fmla="*/ 5251454 w 169333"/>
              <a:gd name="connsiteY4" fmla="*/ 1510351 h 51002"/>
              <a:gd name="connisteX5" fmla="*/ 0 w 169333"/>
              <a:gd name="connsiteY5" fmla="*/ 695556 h 5100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12191997" h="3672212">
                <a:moveTo>
                  <a:pt x="0" y="695557"/>
                </a:moveTo>
                <a:lnTo>
                  <a:pt x="0" y="3672203"/>
                </a:lnTo>
                <a:lnTo>
                  <a:pt x="12191997" y="3672203"/>
                </a:lnTo>
                <a:lnTo>
                  <a:pt x="12191997" y="0"/>
                </a:lnTo>
                <a:cubicBezTo>
                  <a:pt x="10307583" y="943377"/>
                  <a:pt x="7889023" y="1510351"/>
                  <a:pt x="5251454" y="1510351"/>
                </a:cubicBezTo>
                <a:cubicBezTo>
                  <a:pt x="3347298" y="1510351"/>
                  <a:pt x="1557287" y="1214854"/>
                  <a:pt x="0" y="695557"/>
                </a:cubicBezTo>
                <a:close/>
              </a:path>
            </a:pathLst>
          </a:custGeom>
          <a:solidFill>
            <a:schemeClr val="bg1"/>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任意多边形 8"/>
          <p:cNvSpPr/>
          <p:nvPr userDrawn="1">
            <p:custDataLst>
              <p:tags r:id="rId5"/>
            </p:custDataLst>
          </p:nvPr>
        </p:nvSpPr>
        <p:spPr>
          <a:xfrm>
            <a:off x="0" y="2654302"/>
            <a:ext cx="11366500" cy="2041525"/>
          </a:xfrm>
          <a:custGeom>
            <a:avLst/>
            <a:gdLst>
              <a:gd name="connisteX0" fmla="*/ 11366686 w 157870"/>
              <a:gd name="connsiteY0" fmla="*/ 1475228 h 28358"/>
              <a:gd name="connisteX1" fmla="*/ 7613651 w 157870"/>
              <a:gd name="connsiteY1" fmla="*/ 1876714 h 28358"/>
              <a:gd name="connisteX2" fmla="*/ 0 w 157870"/>
              <a:gd name="connsiteY2" fmla="*/ 0 h 28358"/>
              <a:gd name="connisteX3" fmla="*/ 0 w 157870"/>
              <a:gd name="connsiteY3" fmla="*/ 531485 h 28358"/>
              <a:gd name="connisteX4" fmla="*/ 6940552 w 157870"/>
              <a:gd name="connsiteY4" fmla="*/ 2041846 h 28358"/>
              <a:gd name="connisteX5" fmla="*/ 11366686 w 157870"/>
              <a:gd name="connsiteY5" fmla="*/ 1475228 h 2835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11366687" h="2041837">
                <a:moveTo>
                  <a:pt x="11366687" y="1475229"/>
                </a:moveTo>
                <a:cubicBezTo>
                  <a:pt x="10196703" y="1734946"/>
                  <a:pt x="8932554" y="1876715"/>
                  <a:pt x="7613651" y="1876715"/>
                </a:cubicBezTo>
                <a:cubicBezTo>
                  <a:pt x="4650355" y="1876715"/>
                  <a:pt x="1963500" y="1161059"/>
                  <a:pt x="0" y="0"/>
                </a:cubicBezTo>
                <a:lnTo>
                  <a:pt x="0" y="531486"/>
                </a:lnTo>
                <a:cubicBezTo>
                  <a:pt x="1884414" y="1474863"/>
                  <a:pt x="4302974" y="2041846"/>
                  <a:pt x="6940552" y="2041846"/>
                </a:cubicBezTo>
                <a:cubicBezTo>
                  <a:pt x="8516530" y="2041846"/>
                  <a:pt x="10014317" y="1839416"/>
                  <a:pt x="11366687" y="1475229"/>
                </a:cubicBez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日期占位符 3"/>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11" name="任意多边形 10"/>
          <p:cNvSpPr/>
          <p:nvPr userDrawn="1">
            <p:custDataLst>
              <p:tags r:id="rId7"/>
            </p:custDataLst>
          </p:nvPr>
        </p:nvSpPr>
        <p:spPr>
          <a:xfrm>
            <a:off x="3263896" y="2628900"/>
            <a:ext cx="1612900" cy="25400"/>
          </a:xfrm>
          <a:custGeom>
            <a:avLst/>
            <a:gdLst>
              <a:gd name="connisteX0" fmla="*/ 0 w 22401"/>
              <a:gd name="connsiteY0" fmla="*/ 0 h 352"/>
              <a:gd name="connisteX1" fmla="*/ 1612901 w 22401"/>
              <a:gd name="connsiteY1" fmla="*/ 0 h 352"/>
              <a:gd name="connisteX2" fmla="*/ 1612901 w 22401"/>
              <a:gd name="connsiteY2" fmla="*/ 25402 h 352"/>
              <a:gd name="connisteX3" fmla="*/ 0 w 22401"/>
              <a:gd name="connsiteY3" fmla="*/ 25402 h 352"/>
              <a:gd name="connisteX4" fmla="*/ 0 w 22401"/>
              <a:gd name="connsiteY4" fmla="*/ 0 h 352"/>
            </a:gdLst>
            <a:ahLst/>
            <a:cxnLst>
              <a:cxn ang="0">
                <a:pos x="connisteX0" y="connsiteY0"/>
              </a:cxn>
              <a:cxn ang="0">
                <a:pos x="connisteX1" y="connsiteY1"/>
              </a:cxn>
              <a:cxn ang="0">
                <a:pos x="connisteX2" y="connsiteY2"/>
              </a:cxn>
              <a:cxn ang="0">
                <a:pos x="connisteX3" y="connsiteY3"/>
              </a:cxn>
              <a:cxn ang="0">
                <a:pos x="connisteX4" y="connsiteY4"/>
              </a:cxn>
            </a:cxnLst>
            <a:pathLst>
              <a:path w="1612901" h="25402">
                <a:moveTo>
                  <a:pt x="0" y="0"/>
                </a:moveTo>
                <a:lnTo>
                  <a:pt x="1612901" y="0"/>
                </a:lnTo>
                <a:lnTo>
                  <a:pt x="1612901" y="25402"/>
                </a:lnTo>
                <a:lnTo>
                  <a:pt x="0" y="25402"/>
                </a:lnTo>
                <a:lnTo>
                  <a:pt x="0" y="0"/>
                </a:lnTo>
                <a:close/>
              </a:path>
            </a:pathLst>
          </a:custGeom>
          <a:solidFill>
            <a:schemeClr val="bg1"/>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13" name="任意多边形 12"/>
          <p:cNvSpPr/>
          <p:nvPr userDrawn="1">
            <p:custDataLst>
              <p:tags r:id="rId9"/>
            </p:custDataLst>
          </p:nvPr>
        </p:nvSpPr>
        <p:spPr>
          <a:xfrm>
            <a:off x="7315200" y="2628900"/>
            <a:ext cx="1612900" cy="25400"/>
          </a:xfrm>
          <a:custGeom>
            <a:avLst/>
            <a:gdLst>
              <a:gd name="connisteX0" fmla="*/ 0 w 22401"/>
              <a:gd name="connsiteY0" fmla="*/ 0 h 352"/>
              <a:gd name="connisteX1" fmla="*/ 1612901 w 22401"/>
              <a:gd name="connsiteY1" fmla="*/ 0 h 352"/>
              <a:gd name="connisteX2" fmla="*/ 1612901 w 22401"/>
              <a:gd name="connsiteY2" fmla="*/ 25402 h 352"/>
              <a:gd name="connisteX3" fmla="*/ 0 w 22401"/>
              <a:gd name="connsiteY3" fmla="*/ 25402 h 352"/>
              <a:gd name="connisteX4" fmla="*/ 0 w 22401"/>
              <a:gd name="connsiteY4" fmla="*/ 0 h 352"/>
            </a:gdLst>
            <a:ahLst/>
            <a:cxnLst>
              <a:cxn ang="0">
                <a:pos x="connisteX0" y="connsiteY0"/>
              </a:cxn>
              <a:cxn ang="0">
                <a:pos x="connisteX1" y="connsiteY1"/>
              </a:cxn>
              <a:cxn ang="0">
                <a:pos x="connisteX2" y="connsiteY2"/>
              </a:cxn>
              <a:cxn ang="0">
                <a:pos x="connisteX3" y="connsiteY3"/>
              </a:cxn>
              <a:cxn ang="0">
                <a:pos x="connisteX4" y="connsiteY4"/>
              </a:cxn>
            </a:cxnLst>
            <a:pathLst>
              <a:path w="1612901" h="25402">
                <a:moveTo>
                  <a:pt x="0" y="0"/>
                </a:moveTo>
                <a:lnTo>
                  <a:pt x="1612901" y="0"/>
                </a:lnTo>
                <a:lnTo>
                  <a:pt x="1612901" y="25402"/>
                </a:lnTo>
                <a:lnTo>
                  <a:pt x="0" y="25402"/>
                </a:lnTo>
                <a:lnTo>
                  <a:pt x="0" y="0"/>
                </a:lnTo>
                <a:close/>
              </a:path>
            </a:pathLst>
          </a:custGeom>
          <a:solidFill>
            <a:schemeClr val="bg1"/>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灯片编号占位符 5"/>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
        <p:nvSpPr>
          <p:cNvPr id="10" name="标题 9"/>
          <p:cNvSpPr>
            <a:spLocks noGrp="1"/>
          </p:cNvSpPr>
          <p:nvPr>
            <p:ph type="ctrTitle" idx="13" hasCustomPrompt="1"/>
            <p:custDataLst>
              <p:tags r:id="rId11"/>
            </p:custDataLst>
          </p:nvPr>
        </p:nvSpPr>
        <p:spPr>
          <a:xfrm>
            <a:off x="533397" y="5029200"/>
            <a:ext cx="11125203" cy="1219197"/>
          </a:xfrm>
          <a:noFill/>
        </p:spPr>
        <p:txBody>
          <a:bodyPr lIns="0" tIns="0" rIns="0" bIns="0" anchor="ctr">
            <a:noAutofit/>
          </a:bodyPr>
          <a:lstStyle>
            <a:lvl1pPr algn="ctr">
              <a:lnSpc>
                <a:spcPct val="104000"/>
              </a:lnSpc>
              <a:buNone/>
              <a:defRPr sz="4800" b="0">
                <a:solidFill>
                  <a:schemeClr val="accent3"/>
                </a:solidFill>
                <a:latin typeface="Microsoft YaHei UI" panose="020B0503020204020204" charset="-122"/>
                <a:ea typeface="Microsoft YaHei UI" panose="020B0503020204020204" charset="-122"/>
              </a:defRPr>
            </a:lvl1pPr>
          </a:lstStyle>
          <a:p>
            <a:r>
              <a:rPr lang="zh-CN" altLang="en-US" smtClean="0"/>
              <a:t>章节页的标题</a:t>
            </a:r>
            <a:endParaRPr lang="zh-CN" altLang="en-US" smtClean="0"/>
          </a:p>
        </p:txBody>
      </p:sp>
      <p:sp>
        <p:nvSpPr>
          <p:cNvPr id="12" name="文本占位符 11"/>
          <p:cNvSpPr>
            <a:spLocks noGrp="1"/>
          </p:cNvSpPr>
          <p:nvPr>
            <p:ph type="body" idx="14" hasCustomPrompt="1"/>
            <p:custDataLst>
              <p:tags r:id="rId12"/>
            </p:custDataLst>
          </p:nvPr>
        </p:nvSpPr>
        <p:spPr>
          <a:xfrm>
            <a:off x="4911727" y="1691878"/>
            <a:ext cx="2368552" cy="1767563"/>
          </a:xfrm>
          <a:noFill/>
        </p:spPr>
        <p:txBody>
          <a:bodyPr lIns="0" tIns="0" rIns="0" bIns="0" anchor="ctr">
            <a:noAutofit/>
          </a:bodyPr>
          <a:lstStyle>
            <a:lvl1pPr algn="ctr">
              <a:lnSpc>
                <a:spcPct val="109000"/>
              </a:lnSpc>
              <a:buNone/>
              <a:defRPr sz="10600" b="0">
                <a:solidFill>
                  <a:schemeClr val="bg1"/>
                </a:solidFill>
                <a:latin typeface="Microsoft YaHei UI" panose="020B0503020204020204" charset="-122"/>
                <a:ea typeface="Microsoft YaHei UI" panose="020B0503020204020204" charset="-122"/>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smtClean="0"/>
              <a:t>01</a:t>
            </a:r>
            <a:endParaRPr lang="zh-CN" altLang="en-US" smtClean="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结束页-1">
    <p:bg>
      <p:bgPr>
        <a:solidFill>
          <a:schemeClr val="bg1"/>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a:stretch>
            <a:fillRect/>
          </a:stretch>
        </p:blipFill>
        <p:spPr>
          <a:xfrm>
            <a:off x="0" y="0"/>
            <a:ext cx="12191365" cy="6858000"/>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pic>
      <p:sp>
        <p:nvSpPr>
          <p:cNvPr id="8" name="任意多边形 7"/>
          <p:cNvSpPr/>
          <p:nvPr userDrawn="1">
            <p:custDataLst>
              <p:tags r:id="rId4"/>
            </p:custDataLst>
          </p:nvPr>
        </p:nvSpPr>
        <p:spPr>
          <a:xfrm>
            <a:off x="0" y="3619497"/>
            <a:ext cx="12191365" cy="2108835"/>
          </a:xfrm>
          <a:custGeom>
            <a:avLst/>
            <a:gdLst>
              <a:gd name="connisteX0" fmla="*/ 0 w 169333"/>
              <a:gd name="connsiteY0" fmla="*/ 1292303 h 29280"/>
              <a:gd name="connisteX1" fmla="*/ 0 w 169333"/>
              <a:gd name="connsiteY1" fmla="*/ 1269982 h 29280"/>
              <a:gd name="connisteX2" fmla="*/ 4578345 w 169333"/>
              <a:gd name="connsiteY2" fmla="*/ 1879256 h 29280"/>
              <a:gd name="connisteX3" fmla="*/ 12191996 w 169333"/>
              <a:gd name="connsiteY3" fmla="*/ 0 h 29280"/>
              <a:gd name="connisteX4" fmla="*/ 12191996 w 169333"/>
              <a:gd name="connsiteY4" fmla="*/ 595795 h 29280"/>
              <a:gd name="connisteX5" fmla="*/ 5251454 w 169333"/>
              <a:gd name="connsiteY5" fmla="*/ 2108204 h 29280"/>
              <a:gd name="connisteX6" fmla="*/ 0 w 169333"/>
              <a:gd name="connsiteY6" fmla="*/ 1292303 h 292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2191997" h="2108204">
                <a:moveTo>
                  <a:pt x="0" y="1292303"/>
                </a:moveTo>
                <a:lnTo>
                  <a:pt x="0" y="1269983"/>
                </a:lnTo>
                <a:cubicBezTo>
                  <a:pt x="1391845" y="1661008"/>
                  <a:pt x="2943006" y="1879257"/>
                  <a:pt x="4578346" y="1879257"/>
                </a:cubicBezTo>
                <a:cubicBezTo>
                  <a:pt x="7541642" y="1879257"/>
                  <a:pt x="10228506" y="1162641"/>
                  <a:pt x="12191997" y="0"/>
                </a:cubicBezTo>
                <a:lnTo>
                  <a:pt x="12191997" y="595796"/>
                </a:lnTo>
                <a:cubicBezTo>
                  <a:pt x="10307583" y="1540462"/>
                  <a:pt x="7889023" y="2108204"/>
                  <a:pt x="5251454" y="2108204"/>
                </a:cubicBezTo>
                <a:cubicBezTo>
                  <a:pt x="3347298" y="2108204"/>
                  <a:pt x="1557287" y="1812304"/>
                  <a:pt x="0" y="1292303"/>
                </a:cubicBezTo>
                <a:close/>
              </a:path>
            </a:pathLst>
          </a:custGeom>
          <a:solidFill>
            <a:schemeClr val="bg1"/>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任意多边形 8"/>
          <p:cNvSpPr/>
          <p:nvPr userDrawn="1">
            <p:custDataLst>
              <p:tags r:id="rId5"/>
            </p:custDataLst>
          </p:nvPr>
        </p:nvSpPr>
        <p:spPr>
          <a:xfrm>
            <a:off x="0" y="4203698"/>
            <a:ext cx="12191365" cy="2654935"/>
          </a:xfrm>
          <a:custGeom>
            <a:avLst/>
            <a:gdLst>
              <a:gd name="connisteX0" fmla="*/ 0 w 169333"/>
              <a:gd name="connsiteY0" fmla="*/ 695318 h 36865"/>
              <a:gd name="connisteX1" fmla="*/ 0 w 169333"/>
              <a:gd name="connsiteY1" fmla="*/ 2654302 h 36865"/>
              <a:gd name="connisteX2" fmla="*/ 12191996 w 169333"/>
              <a:gd name="connsiteY2" fmla="*/ 2654302 h 36865"/>
              <a:gd name="connisteX3" fmla="*/ 12191996 w 169333"/>
              <a:gd name="connsiteY3" fmla="*/ 0 h 36865"/>
              <a:gd name="connisteX4" fmla="*/ 5251454 w 169333"/>
              <a:gd name="connsiteY4" fmla="*/ 1509829 h 36865"/>
              <a:gd name="connisteX5" fmla="*/ 0 w 169333"/>
              <a:gd name="connsiteY5" fmla="*/ 695318 h 3686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12191997" h="2654302">
                <a:moveTo>
                  <a:pt x="0" y="695319"/>
                </a:moveTo>
                <a:lnTo>
                  <a:pt x="0" y="2654302"/>
                </a:lnTo>
                <a:lnTo>
                  <a:pt x="12191997" y="2654302"/>
                </a:lnTo>
                <a:lnTo>
                  <a:pt x="12191997" y="0"/>
                </a:lnTo>
                <a:cubicBezTo>
                  <a:pt x="10307583" y="943048"/>
                  <a:pt x="7889023" y="1509830"/>
                  <a:pt x="5251454" y="1509830"/>
                </a:cubicBezTo>
                <a:cubicBezTo>
                  <a:pt x="3347298" y="1509830"/>
                  <a:pt x="1557287" y="1214433"/>
                  <a:pt x="0" y="695319"/>
                </a:cubicBez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
        <p:nvSpPr>
          <p:cNvPr id="10" name="副标题 9"/>
          <p:cNvSpPr>
            <a:spLocks noGrp="1"/>
          </p:cNvSpPr>
          <p:nvPr>
            <p:ph type="subTitle" idx="13" hasCustomPrompt="1"/>
            <p:custDataLst>
              <p:tags r:id="rId9"/>
            </p:custDataLst>
          </p:nvPr>
        </p:nvSpPr>
        <p:spPr>
          <a:xfrm>
            <a:off x="3327401" y="2146298"/>
            <a:ext cx="5524503" cy="457200"/>
          </a:xfrm>
          <a:noFill/>
        </p:spPr>
        <p:txBody>
          <a:bodyPr lIns="0" tIns="0" rIns="0" bIns="0" anchor="t">
            <a:noAutofit/>
          </a:bodyPr>
          <a:lstStyle>
            <a:lvl1pPr marL="0" indent="0" algn="ctr">
              <a:lnSpc>
                <a:spcPct val="125000"/>
              </a:lnSpc>
              <a:buNone/>
              <a:defRPr sz="2400" b="0">
                <a:solidFill>
                  <a:schemeClr val="bg1"/>
                </a:solidFill>
                <a:latin typeface="Microsoft YaHei UI" panose="020B0503020204020204" charset="-122"/>
                <a:ea typeface="Microsoft YaHei UI" panose="020B050302020402020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THE END</a:t>
            </a:r>
            <a:endParaRPr lang="zh-CN" altLang="en-US" smtClean="0"/>
          </a:p>
        </p:txBody>
      </p:sp>
      <p:sp>
        <p:nvSpPr>
          <p:cNvPr id="11" name="标题 10"/>
          <p:cNvSpPr>
            <a:spLocks noGrp="1"/>
          </p:cNvSpPr>
          <p:nvPr>
            <p:ph type="ctrTitle" idx="14" hasCustomPrompt="1"/>
            <p:custDataLst>
              <p:tags r:id="rId10"/>
            </p:custDataLst>
          </p:nvPr>
        </p:nvSpPr>
        <p:spPr>
          <a:xfrm>
            <a:off x="3263896" y="2603498"/>
            <a:ext cx="5651504" cy="1015999"/>
          </a:xfrm>
          <a:noFill/>
        </p:spPr>
        <p:txBody>
          <a:bodyPr lIns="0" tIns="0" rIns="0" bIns="0" anchor="t">
            <a:noAutofit/>
          </a:bodyPr>
          <a:lstStyle>
            <a:lvl1pPr algn="ctr">
              <a:lnSpc>
                <a:spcPct val="104000"/>
              </a:lnSpc>
              <a:buNone/>
              <a:defRPr sz="6400" b="1">
                <a:solidFill>
                  <a:schemeClr val="bg1"/>
                </a:solidFill>
                <a:latin typeface="Microsoft YaHei UI" panose="020B0503020204020204" charset="-122"/>
                <a:ea typeface="Microsoft YaHei UI" panose="020B0503020204020204" charset="-122"/>
              </a:defRPr>
            </a:lvl1pPr>
          </a:lstStyle>
          <a:p>
            <a:r>
              <a:rPr lang="zh-CN" altLang="en-US" smtClean="0"/>
              <a:t>谢谢观看</a:t>
            </a:r>
            <a:endParaRPr lang="zh-CN" altLang="en-US" smtClean="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封面页-1">
    <p:bg>
      <p:bgPr>
        <a:solidFill>
          <a:schemeClr val="bg1"/>
        </a:solidFill>
        <a:effectLst/>
      </p:bgPr>
    </p:bg>
    <p:spTree>
      <p:nvGrpSpPr>
        <p:cNvPr id="1" name=""/>
        <p:cNvGrpSpPr/>
        <p:nvPr/>
      </p:nvGrpSpPr>
      <p:grpSpPr>
        <a:xfrm>
          <a:off x="0" y="0"/>
          <a:ext cx="0" cy="0"/>
          <a:chOff x="0" y="0"/>
          <a:chExt cx="0" cy="0"/>
        </a:xfrm>
      </p:grpSpPr>
      <p:pic>
        <p:nvPicPr>
          <p:cNvPr id="4" name="图片 3"/>
          <p:cNvPicPr/>
          <p:nvPr userDrawn="1">
            <p:custDataLst>
              <p:tags r:id="rId2"/>
            </p:custDataLst>
          </p:nvPr>
        </p:nvPicPr>
        <p:blipFill>
          <a:blip r:embed="rId3"/>
          <a:stretch>
            <a:fillRect/>
          </a:stretch>
        </p:blipFill>
        <p:spPr>
          <a:xfrm>
            <a:off x="0" y="0"/>
            <a:ext cx="12191365" cy="6858000"/>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pic>
      <p:sp>
        <p:nvSpPr>
          <p:cNvPr id="5" name="任意多边形 4"/>
          <p:cNvSpPr/>
          <p:nvPr userDrawn="1">
            <p:custDataLst>
              <p:tags r:id="rId4"/>
            </p:custDataLst>
          </p:nvPr>
        </p:nvSpPr>
        <p:spPr>
          <a:xfrm>
            <a:off x="0" y="2336804"/>
            <a:ext cx="12191365" cy="2105025"/>
          </a:xfrm>
          <a:custGeom>
            <a:avLst/>
            <a:gdLst>
              <a:gd name="connisteX0" fmla="*/ 0 w 169333"/>
              <a:gd name="connsiteY0" fmla="*/ 1290547 h 29240"/>
              <a:gd name="connisteX1" fmla="*/ 0 w 169333"/>
              <a:gd name="connsiteY1" fmla="*/ 1268263 h 29240"/>
              <a:gd name="connisteX2" fmla="*/ 4578345 w 169333"/>
              <a:gd name="connsiteY2" fmla="*/ 1876714 h 29240"/>
              <a:gd name="connisteX3" fmla="*/ 12191996 w 169333"/>
              <a:gd name="connsiteY3" fmla="*/ 0 h 29240"/>
              <a:gd name="connisteX4" fmla="*/ 12191996 w 169333"/>
              <a:gd name="connsiteY4" fmla="*/ 594990 h 29240"/>
              <a:gd name="connisteX5" fmla="*/ 5251454 w 169333"/>
              <a:gd name="connsiteY5" fmla="*/ 2105341 h 29240"/>
              <a:gd name="connisteX6" fmla="*/ 0 w 169333"/>
              <a:gd name="connsiteY6" fmla="*/ 1290547 h 292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2191997" h="2105342">
                <a:moveTo>
                  <a:pt x="0" y="1290548"/>
                </a:moveTo>
                <a:lnTo>
                  <a:pt x="0" y="1268264"/>
                </a:lnTo>
                <a:cubicBezTo>
                  <a:pt x="1391845" y="1658758"/>
                  <a:pt x="2943006" y="1876715"/>
                  <a:pt x="4578346" y="1876715"/>
                </a:cubicBezTo>
                <a:cubicBezTo>
                  <a:pt x="7541642" y="1876715"/>
                  <a:pt x="10228506" y="1161059"/>
                  <a:pt x="12191997" y="0"/>
                </a:cubicBezTo>
                <a:lnTo>
                  <a:pt x="12191997" y="594991"/>
                </a:lnTo>
                <a:cubicBezTo>
                  <a:pt x="10307583" y="1538359"/>
                  <a:pt x="7889023" y="2105342"/>
                  <a:pt x="5251454" y="2105342"/>
                </a:cubicBezTo>
                <a:cubicBezTo>
                  <a:pt x="3347298" y="2105342"/>
                  <a:pt x="1557287" y="1809835"/>
                  <a:pt x="0" y="1290548"/>
                </a:cubicBez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任意多边形 5"/>
          <p:cNvSpPr/>
          <p:nvPr userDrawn="1">
            <p:custDataLst>
              <p:tags r:id="rId5"/>
            </p:custDataLst>
          </p:nvPr>
        </p:nvSpPr>
        <p:spPr>
          <a:xfrm>
            <a:off x="0" y="2931786"/>
            <a:ext cx="12191365" cy="3926840"/>
          </a:xfrm>
          <a:custGeom>
            <a:avLst/>
            <a:gdLst>
              <a:gd name="connisteX0" fmla="*/ 0 w 169333"/>
              <a:gd name="connsiteY0" fmla="*/ 695556 h 54530"/>
              <a:gd name="connisteX1" fmla="*/ 0 w 169333"/>
              <a:gd name="connsiteY1" fmla="*/ 3926205 h 54530"/>
              <a:gd name="connisteX2" fmla="*/ 12191996 w 169333"/>
              <a:gd name="connsiteY2" fmla="*/ 3926205 h 54530"/>
              <a:gd name="connisteX3" fmla="*/ 12191996 w 169333"/>
              <a:gd name="connsiteY3" fmla="*/ 0 h 54530"/>
              <a:gd name="connisteX4" fmla="*/ 5251454 w 169333"/>
              <a:gd name="connsiteY4" fmla="*/ 1510351 h 54530"/>
              <a:gd name="connisteX5" fmla="*/ 0 w 169333"/>
              <a:gd name="connsiteY5" fmla="*/ 695556 h 545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12191997" h="3926214">
                <a:moveTo>
                  <a:pt x="0" y="695557"/>
                </a:moveTo>
                <a:lnTo>
                  <a:pt x="0" y="3926205"/>
                </a:lnTo>
                <a:lnTo>
                  <a:pt x="12191997" y="3926205"/>
                </a:lnTo>
                <a:lnTo>
                  <a:pt x="12191997" y="0"/>
                </a:lnTo>
                <a:cubicBezTo>
                  <a:pt x="10307583" y="943377"/>
                  <a:pt x="7889023" y="1510351"/>
                  <a:pt x="5251454" y="1510351"/>
                </a:cubicBezTo>
                <a:cubicBezTo>
                  <a:pt x="3347298" y="1510351"/>
                  <a:pt x="1557287" y="1214854"/>
                  <a:pt x="0" y="695557"/>
                </a:cubicBezTo>
                <a:close/>
              </a:path>
            </a:pathLst>
          </a:custGeom>
          <a:solidFill>
            <a:schemeClr val="accent3">
              <a:alpha val="90000"/>
            </a:schemeClr>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日期占位符 15"/>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7"/>
            </p:custDataLst>
          </p:nvPr>
        </p:nvSpPr>
        <p:spPr/>
        <p:txBody>
          <a:bodyPr/>
          <a:lstStyle/>
          <a:p>
            <a:endParaRPr lang="zh-CN" altLang="en-US" dirty="0"/>
          </a:p>
        </p:txBody>
      </p:sp>
      <p:sp>
        <p:nvSpPr>
          <p:cNvPr id="18" name="灯片编号占位符 17"/>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idx="13" hasCustomPrompt="1"/>
            <p:custDataLst>
              <p:tags r:id="rId9"/>
            </p:custDataLst>
          </p:nvPr>
        </p:nvSpPr>
        <p:spPr>
          <a:xfrm>
            <a:off x="8305797" y="419097"/>
            <a:ext cx="3378196" cy="457200"/>
          </a:xfrm>
          <a:noFill/>
        </p:spPr>
        <p:txBody>
          <a:bodyPr lIns="0" tIns="0" rIns="0" bIns="0" anchor="t">
            <a:noAutofit/>
          </a:bodyPr>
          <a:lstStyle>
            <a:lvl1pPr algn="r">
              <a:lnSpc>
                <a:spcPct val="125000"/>
              </a:lnSpc>
              <a:buNone/>
              <a:defRPr sz="2400" b="0">
                <a:solidFill>
                  <a:schemeClr val="accent1"/>
                </a:solidFill>
                <a:latin typeface="Microsoft YaHei UI" panose="020B0503020204020204" charset="-122"/>
                <a:ea typeface="Microsoft YaHei UI" panose="020B0503020204020204" charset="-122"/>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zh-CN" altLang="en-US" smtClean="0"/>
              <a:t>20XX YEAR</a:t>
            </a:r>
            <a:endParaRPr lang="zh-CN" altLang="en-US" smtClean="0"/>
          </a:p>
        </p:txBody>
      </p:sp>
      <p:sp>
        <p:nvSpPr>
          <p:cNvPr id="8" name="文本占位符 7"/>
          <p:cNvSpPr>
            <a:spLocks noGrp="1"/>
          </p:cNvSpPr>
          <p:nvPr>
            <p:ph type="body" idx="14" hasCustomPrompt="1"/>
            <p:custDataLst>
              <p:tags r:id="rId10"/>
            </p:custDataLst>
          </p:nvPr>
        </p:nvSpPr>
        <p:spPr>
          <a:xfrm>
            <a:off x="761997" y="5981703"/>
            <a:ext cx="10629900" cy="457200"/>
          </a:xfrm>
          <a:noFill/>
        </p:spPr>
        <p:txBody>
          <a:bodyPr lIns="0" tIns="0" rIns="0" bIns="0" anchor="t">
            <a:noAutofit/>
          </a:bodyPr>
          <a:lstStyle>
            <a:lvl1pPr algn="l">
              <a:lnSpc>
                <a:spcPct val="150000"/>
              </a:lnSpc>
              <a:buNone/>
              <a:defRPr sz="2000" b="0">
                <a:solidFill>
                  <a:schemeClr val="bg1"/>
                </a:solidFill>
                <a:latin typeface="Microsoft YaHei UI" panose="020B0503020204020204" charset="-122"/>
                <a:ea typeface="Microsoft YaHei UI" panose="020B0503020204020204" charset="-122"/>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smtClean="0"/>
              <a:t>BY WPS</a:t>
            </a:r>
            <a:endParaRPr lang="zh-CN" altLang="en-US" smtClean="0"/>
          </a:p>
        </p:txBody>
      </p:sp>
      <p:sp>
        <p:nvSpPr>
          <p:cNvPr id="9" name="标题 8"/>
          <p:cNvSpPr>
            <a:spLocks noGrp="1"/>
          </p:cNvSpPr>
          <p:nvPr>
            <p:ph type="ctrTitle" idx="15" hasCustomPrompt="1"/>
            <p:custDataLst>
              <p:tags r:id="rId11"/>
            </p:custDataLst>
          </p:nvPr>
        </p:nvSpPr>
        <p:spPr>
          <a:xfrm>
            <a:off x="761997" y="4965704"/>
            <a:ext cx="10756901" cy="1015999"/>
          </a:xfrm>
          <a:noFill/>
        </p:spPr>
        <p:txBody>
          <a:bodyPr lIns="0" tIns="0" rIns="0" bIns="0" anchor="t">
            <a:noAutofit/>
          </a:bodyPr>
          <a:lstStyle>
            <a:lvl1pPr algn="l">
              <a:lnSpc>
                <a:spcPct val="111000"/>
              </a:lnSpc>
              <a:buNone/>
              <a:defRPr sz="6000" b="1">
                <a:solidFill>
                  <a:schemeClr val="bg1"/>
                </a:solidFill>
                <a:latin typeface="微软雅黑" panose="020B0503020204020204" charset="-122"/>
                <a:ea typeface="微软雅黑" panose="020B0503020204020204" charset="-122"/>
              </a:defRPr>
            </a:lvl1pPr>
          </a:lstStyle>
          <a:p>
            <a:r>
              <a:rPr lang="zh-CN" altLang="en-US" smtClean="0"/>
              <a:t>投资理财项目汇报通用模板</a:t>
            </a:r>
            <a:endParaRPr lang="zh-CN" altLang="en-US" smtClean="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目录页-并列-1">
    <p:bg>
      <p:bgPr>
        <a:solidFill>
          <a:schemeClr val="bg1"/>
        </a:solidFill>
        <a:effectLst/>
      </p:bgPr>
    </p:bg>
    <p:spTree>
      <p:nvGrpSpPr>
        <p:cNvPr id="1" name=""/>
        <p:cNvGrpSpPr/>
        <p:nvPr/>
      </p:nvGrpSpPr>
      <p:grpSpPr>
        <a:xfrm>
          <a:off x="0" y="0"/>
          <a:ext cx="0" cy="0"/>
          <a:chOff x="0" y="0"/>
          <a:chExt cx="0" cy="0"/>
        </a:xfrm>
      </p:grpSpPr>
      <p:pic>
        <p:nvPicPr>
          <p:cNvPr id="5" name="图片 4"/>
          <p:cNvPicPr/>
          <p:nvPr userDrawn="1">
            <p:custDataLst>
              <p:tags r:id="rId2"/>
            </p:custDataLst>
          </p:nvPr>
        </p:nvPicPr>
        <p:blipFill>
          <a:blip r:embed="rId3"/>
          <a:stretch>
            <a:fillRect/>
          </a:stretch>
        </p:blipFill>
        <p:spPr>
          <a:xfrm>
            <a:off x="0" y="0"/>
            <a:ext cx="12191365" cy="6858000"/>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pic>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8" name="任意多边形 7"/>
          <p:cNvSpPr/>
          <p:nvPr userDrawn="1">
            <p:custDataLst>
              <p:tags r:id="rId4"/>
            </p:custDataLst>
          </p:nvPr>
        </p:nvSpPr>
        <p:spPr>
          <a:xfrm>
            <a:off x="8051804" y="0"/>
            <a:ext cx="4140200" cy="6858000"/>
          </a:xfrm>
          <a:custGeom>
            <a:avLst/>
            <a:gdLst>
              <a:gd name="connisteX0" fmla="*/ 0 w 57502"/>
              <a:gd name="connsiteY0" fmla="*/ 6858000 h 95250"/>
              <a:gd name="connisteX1" fmla="*/ 1289 w 57502"/>
              <a:gd name="connsiteY1" fmla="*/ 6858000 h 95250"/>
              <a:gd name="connisteX2" fmla="*/ 1572 w 57502"/>
              <a:gd name="connsiteY2" fmla="*/ 6856006 h 95250"/>
              <a:gd name="connisteX3" fmla="*/ 4140202 w 57502"/>
              <a:gd name="connsiteY3" fmla="*/ 441847 h 95250"/>
              <a:gd name="connisteX4" fmla="*/ 4140202 w 57502"/>
              <a:gd name="connsiteY4" fmla="*/ 0 h 95250"/>
              <a:gd name="connisteX5" fmla="*/ 3891823 w 57502"/>
              <a:gd name="connsiteY5" fmla="*/ 0 h 95250"/>
              <a:gd name="connisteX6" fmla="*/ 0 w 57502"/>
              <a:gd name="connsiteY6" fmla="*/ 6858000 h 952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4140202" h="6858000">
                <a:moveTo>
                  <a:pt x="0" y="6858000"/>
                </a:moveTo>
                <a:lnTo>
                  <a:pt x="1289" y="6858000"/>
                </a:lnTo>
                <a:cubicBezTo>
                  <a:pt x="1381" y="6857342"/>
                  <a:pt x="1481" y="6856683"/>
                  <a:pt x="1573" y="6856007"/>
                </a:cubicBezTo>
                <a:cubicBezTo>
                  <a:pt x="427180" y="3898554"/>
                  <a:pt x="2023494" y="1478256"/>
                  <a:pt x="4140202" y="441847"/>
                </a:cubicBezTo>
                <a:lnTo>
                  <a:pt x="4140202" y="0"/>
                </a:lnTo>
                <a:lnTo>
                  <a:pt x="3891824" y="0"/>
                </a:lnTo>
                <a:cubicBezTo>
                  <a:pt x="1774192" y="1216563"/>
                  <a:pt x="245708" y="3796241"/>
                  <a:pt x="0" y="6858000"/>
                </a:cubicBez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9" name="图片 8"/>
          <p:cNvPicPr/>
          <p:nvPr userDrawn="1">
            <p:custDataLst>
              <p:tags r:id="rId5"/>
            </p:custDataLst>
          </p:nvPr>
        </p:nvPicPr>
        <p:blipFill>
          <a:blip r:embed="rId6"/>
          <a:stretch>
            <a:fillRect/>
          </a:stretch>
        </p:blipFill>
        <p:spPr>
          <a:xfrm>
            <a:off x="8053070" y="441325"/>
            <a:ext cx="4138930" cy="6416675"/>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pic>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dirty="0"/>
          </a:p>
        </p:txBody>
      </p:sp>
      <p:sp>
        <p:nvSpPr>
          <p:cNvPr id="6" name="标题 5"/>
          <p:cNvSpPr>
            <a:spLocks noGrp="1"/>
          </p:cNvSpPr>
          <p:nvPr>
            <p:ph type="ctrTitle" idx="13" hasCustomPrompt="1"/>
            <p:custDataLst>
              <p:tags r:id="rId7"/>
            </p:custDataLst>
          </p:nvPr>
        </p:nvSpPr>
        <p:spPr>
          <a:xfrm>
            <a:off x="1092196" y="1282702"/>
            <a:ext cx="2044699" cy="761997"/>
          </a:xfrm>
          <a:noFill/>
        </p:spPr>
        <p:txBody>
          <a:bodyPr lIns="0" tIns="0" rIns="0" bIns="0" anchor="t">
            <a:noAutofit/>
          </a:bodyPr>
          <a:lstStyle>
            <a:lvl1pPr algn="l">
              <a:lnSpc>
                <a:spcPct val="114000"/>
              </a:lnSpc>
              <a:buNone/>
              <a:defRPr sz="4400" b="1">
                <a:solidFill>
                  <a:schemeClr val="bg1"/>
                </a:solidFill>
                <a:latin typeface="Microsoft YaHei UI" panose="020B0503020204020204" charset="-122"/>
                <a:ea typeface="Microsoft YaHei UI" panose="020B0503020204020204" charset="-122"/>
              </a:defRPr>
            </a:lvl1pPr>
          </a:lstStyle>
          <a:p>
            <a:r>
              <a:rPr lang="zh-CN" altLang="en-US" smtClean="0"/>
              <a:t>目录</a:t>
            </a:r>
            <a:endParaRPr lang="zh-CN" altLang="en-US" smtClean="0"/>
          </a:p>
        </p:txBody>
      </p:sp>
      <p:sp>
        <p:nvSpPr>
          <p:cNvPr id="7" name="副标题 6"/>
          <p:cNvSpPr>
            <a:spLocks noGrp="1"/>
          </p:cNvSpPr>
          <p:nvPr>
            <p:ph type="subTitle" idx="14" hasCustomPrompt="1"/>
            <p:custDataLst>
              <p:tags r:id="rId8"/>
            </p:custDataLst>
          </p:nvPr>
        </p:nvSpPr>
        <p:spPr>
          <a:xfrm>
            <a:off x="1092196" y="812801"/>
            <a:ext cx="1981203" cy="457200"/>
          </a:xfrm>
          <a:noFill/>
        </p:spPr>
        <p:txBody>
          <a:bodyPr lIns="0" tIns="0" rIns="0" bIns="0" anchor="t">
            <a:noAutofit/>
          </a:bodyPr>
          <a:lstStyle>
            <a:lvl1pPr marL="0" indent="0" algn="l">
              <a:lnSpc>
                <a:spcPct val="125000"/>
              </a:lnSpc>
              <a:buNone/>
              <a:defRPr sz="2400" b="0">
                <a:solidFill>
                  <a:schemeClr val="bg1"/>
                </a:solidFill>
                <a:latin typeface="Microsoft YaHei UI" panose="020B0503020204020204" charset="-122"/>
                <a:ea typeface="Microsoft YaHei UI" panose="020B050302020402020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CONTENTS</a:t>
            </a:r>
            <a:endParaRPr lang="zh-CN" altLang="en-US" smtClean="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章节页-1">
    <p:bg>
      <p:bgPr>
        <a:solidFill>
          <a:schemeClr val="bg1"/>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a:stretch>
            <a:fillRect/>
          </a:stretch>
        </p:blipFill>
        <p:spPr>
          <a:xfrm>
            <a:off x="0" y="0"/>
            <a:ext cx="12191365" cy="6858000"/>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pic>
      <p:sp>
        <p:nvSpPr>
          <p:cNvPr id="8" name="任意多边形 7"/>
          <p:cNvSpPr/>
          <p:nvPr userDrawn="1">
            <p:custDataLst>
              <p:tags r:id="rId4"/>
            </p:custDataLst>
          </p:nvPr>
        </p:nvSpPr>
        <p:spPr>
          <a:xfrm rot="10800000" flipV="1">
            <a:off x="0" y="3185788"/>
            <a:ext cx="12191365" cy="3672840"/>
          </a:xfrm>
          <a:custGeom>
            <a:avLst/>
            <a:gdLst>
              <a:gd name="connisteX0" fmla="*/ 0 w 169333"/>
              <a:gd name="connsiteY0" fmla="*/ 695556 h 51002"/>
              <a:gd name="connisteX1" fmla="*/ 0 w 169333"/>
              <a:gd name="connsiteY1" fmla="*/ 3672202 h 51002"/>
              <a:gd name="connisteX2" fmla="*/ 12191996 w 169333"/>
              <a:gd name="connsiteY2" fmla="*/ 3672202 h 51002"/>
              <a:gd name="connisteX3" fmla="*/ 12191996 w 169333"/>
              <a:gd name="connsiteY3" fmla="*/ 0 h 51002"/>
              <a:gd name="connisteX4" fmla="*/ 5251454 w 169333"/>
              <a:gd name="connsiteY4" fmla="*/ 1510351 h 51002"/>
              <a:gd name="connisteX5" fmla="*/ 0 w 169333"/>
              <a:gd name="connsiteY5" fmla="*/ 695556 h 5100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12191997" h="3672212">
                <a:moveTo>
                  <a:pt x="0" y="695557"/>
                </a:moveTo>
                <a:lnTo>
                  <a:pt x="0" y="3672203"/>
                </a:lnTo>
                <a:lnTo>
                  <a:pt x="12191997" y="3672203"/>
                </a:lnTo>
                <a:lnTo>
                  <a:pt x="12191997" y="0"/>
                </a:lnTo>
                <a:cubicBezTo>
                  <a:pt x="10307583" y="943377"/>
                  <a:pt x="7889023" y="1510351"/>
                  <a:pt x="5251454" y="1510351"/>
                </a:cubicBezTo>
                <a:cubicBezTo>
                  <a:pt x="3347298" y="1510351"/>
                  <a:pt x="1557287" y="1214854"/>
                  <a:pt x="0" y="695557"/>
                </a:cubicBezTo>
                <a:close/>
              </a:path>
            </a:pathLst>
          </a:custGeom>
          <a:solidFill>
            <a:schemeClr val="bg1"/>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任意多边形 8"/>
          <p:cNvSpPr/>
          <p:nvPr userDrawn="1">
            <p:custDataLst>
              <p:tags r:id="rId5"/>
            </p:custDataLst>
          </p:nvPr>
        </p:nvSpPr>
        <p:spPr>
          <a:xfrm>
            <a:off x="0" y="2654302"/>
            <a:ext cx="11366500" cy="2041525"/>
          </a:xfrm>
          <a:custGeom>
            <a:avLst/>
            <a:gdLst>
              <a:gd name="connisteX0" fmla="*/ 11366686 w 157870"/>
              <a:gd name="connsiteY0" fmla="*/ 1475228 h 28358"/>
              <a:gd name="connisteX1" fmla="*/ 7613651 w 157870"/>
              <a:gd name="connsiteY1" fmla="*/ 1876714 h 28358"/>
              <a:gd name="connisteX2" fmla="*/ 0 w 157870"/>
              <a:gd name="connsiteY2" fmla="*/ 0 h 28358"/>
              <a:gd name="connisteX3" fmla="*/ 0 w 157870"/>
              <a:gd name="connsiteY3" fmla="*/ 531485 h 28358"/>
              <a:gd name="connisteX4" fmla="*/ 6940552 w 157870"/>
              <a:gd name="connsiteY4" fmla="*/ 2041846 h 28358"/>
              <a:gd name="connisteX5" fmla="*/ 11366686 w 157870"/>
              <a:gd name="connsiteY5" fmla="*/ 1475228 h 2835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11366687" h="2041837">
                <a:moveTo>
                  <a:pt x="11366687" y="1475229"/>
                </a:moveTo>
                <a:cubicBezTo>
                  <a:pt x="10196703" y="1734946"/>
                  <a:pt x="8932554" y="1876715"/>
                  <a:pt x="7613651" y="1876715"/>
                </a:cubicBezTo>
                <a:cubicBezTo>
                  <a:pt x="4650355" y="1876715"/>
                  <a:pt x="1963500" y="1161059"/>
                  <a:pt x="0" y="0"/>
                </a:cubicBezTo>
                <a:lnTo>
                  <a:pt x="0" y="531486"/>
                </a:lnTo>
                <a:cubicBezTo>
                  <a:pt x="1884414" y="1474863"/>
                  <a:pt x="4302974" y="2041846"/>
                  <a:pt x="6940552" y="2041846"/>
                </a:cubicBezTo>
                <a:cubicBezTo>
                  <a:pt x="8516530" y="2041846"/>
                  <a:pt x="10014317" y="1839416"/>
                  <a:pt x="11366687" y="1475229"/>
                </a:cubicBez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日期占位符 3"/>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11" name="任意多边形 10"/>
          <p:cNvSpPr/>
          <p:nvPr userDrawn="1">
            <p:custDataLst>
              <p:tags r:id="rId7"/>
            </p:custDataLst>
          </p:nvPr>
        </p:nvSpPr>
        <p:spPr>
          <a:xfrm>
            <a:off x="3263896" y="2628900"/>
            <a:ext cx="1612900" cy="25400"/>
          </a:xfrm>
          <a:custGeom>
            <a:avLst/>
            <a:gdLst>
              <a:gd name="connisteX0" fmla="*/ 0 w 22401"/>
              <a:gd name="connsiteY0" fmla="*/ 0 h 352"/>
              <a:gd name="connisteX1" fmla="*/ 1612901 w 22401"/>
              <a:gd name="connsiteY1" fmla="*/ 0 h 352"/>
              <a:gd name="connisteX2" fmla="*/ 1612901 w 22401"/>
              <a:gd name="connsiteY2" fmla="*/ 25402 h 352"/>
              <a:gd name="connisteX3" fmla="*/ 0 w 22401"/>
              <a:gd name="connsiteY3" fmla="*/ 25402 h 352"/>
              <a:gd name="connisteX4" fmla="*/ 0 w 22401"/>
              <a:gd name="connsiteY4" fmla="*/ 0 h 352"/>
            </a:gdLst>
            <a:ahLst/>
            <a:cxnLst>
              <a:cxn ang="0">
                <a:pos x="connisteX0" y="connsiteY0"/>
              </a:cxn>
              <a:cxn ang="0">
                <a:pos x="connisteX1" y="connsiteY1"/>
              </a:cxn>
              <a:cxn ang="0">
                <a:pos x="connisteX2" y="connsiteY2"/>
              </a:cxn>
              <a:cxn ang="0">
                <a:pos x="connisteX3" y="connsiteY3"/>
              </a:cxn>
              <a:cxn ang="0">
                <a:pos x="connisteX4" y="connsiteY4"/>
              </a:cxn>
            </a:cxnLst>
            <a:pathLst>
              <a:path w="1612901" h="25402">
                <a:moveTo>
                  <a:pt x="0" y="0"/>
                </a:moveTo>
                <a:lnTo>
                  <a:pt x="1612901" y="0"/>
                </a:lnTo>
                <a:lnTo>
                  <a:pt x="1612901" y="25402"/>
                </a:lnTo>
                <a:lnTo>
                  <a:pt x="0" y="25402"/>
                </a:lnTo>
                <a:lnTo>
                  <a:pt x="0" y="0"/>
                </a:lnTo>
                <a:close/>
              </a:path>
            </a:pathLst>
          </a:custGeom>
          <a:solidFill>
            <a:schemeClr val="bg1"/>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13" name="任意多边形 12"/>
          <p:cNvSpPr/>
          <p:nvPr userDrawn="1">
            <p:custDataLst>
              <p:tags r:id="rId9"/>
            </p:custDataLst>
          </p:nvPr>
        </p:nvSpPr>
        <p:spPr>
          <a:xfrm>
            <a:off x="7315200" y="2628900"/>
            <a:ext cx="1612900" cy="25400"/>
          </a:xfrm>
          <a:custGeom>
            <a:avLst/>
            <a:gdLst>
              <a:gd name="connisteX0" fmla="*/ 0 w 22401"/>
              <a:gd name="connsiteY0" fmla="*/ 0 h 352"/>
              <a:gd name="connisteX1" fmla="*/ 1612901 w 22401"/>
              <a:gd name="connsiteY1" fmla="*/ 0 h 352"/>
              <a:gd name="connisteX2" fmla="*/ 1612901 w 22401"/>
              <a:gd name="connsiteY2" fmla="*/ 25402 h 352"/>
              <a:gd name="connisteX3" fmla="*/ 0 w 22401"/>
              <a:gd name="connsiteY3" fmla="*/ 25402 h 352"/>
              <a:gd name="connisteX4" fmla="*/ 0 w 22401"/>
              <a:gd name="connsiteY4" fmla="*/ 0 h 352"/>
            </a:gdLst>
            <a:ahLst/>
            <a:cxnLst>
              <a:cxn ang="0">
                <a:pos x="connisteX0" y="connsiteY0"/>
              </a:cxn>
              <a:cxn ang="0">
                <a:pos x="connisteX1" y="connsiteY1"/>
              </a:cxn>
              <a:cxn ang="0">
                <a:pos x="connisteX2" y="connsiteY2"/>
              </a:cxn>
              <a:cxn ang="0">
                <a:pos x="connisteX3" y="connsiteY3"/>
              </a:cxn>
              <a:cxn ang="0">
                <a:pos x="connisteX4" y="connsiteY4"/>
              </a:cxn>
            </a:cxnLst>
            <a:pathLst>
              <a:path w="1612901" h="25402">
                <a:moveTo>
                  <a:pt x="0" y="0"/>
                </a:moveTo>
                <a:lnTo>
                  <a:pt x="1612901" y="0"/>
                </a:lnTo>
                <a:lnTo>
                  <a:pt x="1612901" y="25402"/>
                </a:lnTo>
                <a:lnTo>
                  <a:pt x="0" y="25402"/>
                </a:lnTo>
                <a:lnTo>
                  <a:pt x="0" y="0"/>
                </a:lnTo>
                <a:close/>
              </a:path>
            </a:pathLst>
          </a:custGeom>
          <a:solidFill>
            <a:schemeClr val="bg1"/>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灯片编号占位符 5"/>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
        <p:nvSpPr>
          <p:cNvPr id="10" name="标题 9"/>
          <p:cNvSpPr>
            <a:spLocks noGrp="1"/>
          </p:cNvSpPr>
          <p:nvPr>
            <p:ph type="ctrTitle" idx="13" hasCustomPrompt="1"/>
            <p:custDataLst>
              <p:tags r:id="rId11"/>
            </p:custDataLst>
          </p:nvPr>
        </p:nvSpPr>
        <p:spPr>
          <a:xfrm>
            <a:off x="533397" y="5029200"/>
            <a:ext cx="11125203" cy="1219197"/>
          </a:xfrm>
          <a:noFill/>
        </p:spPr>
        <p:txBody>
          <a:bodyPr lIns="0" tIns="0" rIns="0" bIns="0" anchor="ctr">
            <a:noAutofit/>
          </a:bodyPr>
          <a:lstStyle>
            <a:lvl1pPr algn="ctr">
              <a:lnSpc>
                <a:spcPct val="104000"/>
              </a:lnSpc>
              <a:buNone/>
              <a:defRPr sz="4800" b="0">
                <a:solidFill>
                  <a:schemeClr val="accent3"/>
                </a:solidFill>
                <a:latin typeface="Microsoft YaHei UI" panose="020B0503020204020204" charset="-122"/>
                <a:ea typeface="Microsoft YaHei UI" panose="020B0503020204020204" charset="-122"/>
              </a:defRPr>
            </a:lvl1pPr>
          </a:lstStyle>
          <a:p>
            <a:r>
              <a:rPr lang="zh-CN" altLang="en-US" smtClean="0"/>
              <a:t>章节页的标题</a:t>
            </a:r>
            <a:endParaRPr lang="zh-CN" altLang="en-US" smtClean="0"/>
          </a:p>
        </p:txBody>
      </p:sp>
      <p:sp>
        <p:nvSpPr>
          <p:cNvPr id="12" name="文本占位符 11"/>
          <p:cNvSpPr>
            <a:spLocks noGrp="1"/>
          </p:cNvSpPr>
          <p:nvPr>
            <p:ph type="body" idx="14" hasCustomPrompt="1"/>
            <p:custDataLst>
              <p:tags r:id="rId12"/>
            </p:custDataLst>
          </p:nvPr>
        </p:nvSpPr>
        <p:spPr>
          <a:xfrm>
            <a:off x="4911727" y="1691878"/>
            <a:ext cx="2368552" cy="1767563"/>
          </a:xfrm>
          <a:noFill/>
        </p:spPr>
        <p:txBody>
          <a:bodyPr lIns="0" tIns="0" rIns="0" bIns="0" anchor="ctr">
            <a:noAutofit/>
          </a:bodyPr>
          <a:lstStyle>
            <a:lvl1pPr algn="ctr">
              <a:lnSpc>
                <a:spcPct val="109000"/>
              </a:lnSpc>
              <a:buNone/>
              <a:defRPr sz="10600" b="0">
                <a:solidFill>
                  <a:schemeClr val="bg1"/>
                </a:solidFill>
                <a:latin typeface="Microsoft YaHei UI" panose="020B0503020204020204" charset="-122"/>
                <a:ea typeface="Microsoft YaHei UI" panose="020B0503020204020204" charset="-122"/>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smtClean="0"/>
              <a:t>01</a:t>
            </a:r>
            <a:endParaRPr lang="zh-CN" altLang="en-US" smtClean="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结束页-1">
    <p:bg>
      <p:bgPr>
        <a:solidFill>
          <a:schemeClr val="bg1"/>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a:stretch>
            <a:fillRect/>
          </a:stretch>
        </p:blipFill>
        <p:spPr>
          <a:xfrm>
            <a:off x="0" y="0"/>
            <a:ext cx="12191365" cy="6858000"/>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pic>
      <p:sp>
        <p:nvSpPr>
          <p:cNvPr id="8" name="任意多边形 7"/>
          <p:cNvSpPr/>
          <p:nvPr userDrawn="1">
            <p:custDataLst>
              <p:tags r:id="rId4"/>
            </p:custDataLst>
          </p:nvPr>
        </p:nvSpPr>
        <p:spPr>
          <a:xfrm>
            <a:off x="0" y="3619497"/>
            <a:ext cx="12191365" cy="2108835"/>
          </a:xfrm>
          <a:custGeom>
            <a:avLst/>
            <a:gdLst>
              <a:gd name="connisteX0" fmla="*/ 0 w 169333"/>
              <a:gd name="connsiteY0" fmla="*/ 1292303 h 29280"/>
              <a:gd name="connisteX1" fmla="*/ 0 w 169333"/>
              <a:gd name="connsiteY1" fmla="*/ 1269982 h 29280"/>
              <a:gd name="connisteX2" fmla="*/ 4578345 w 169333"/>
              <a:gd name="connsiteY2" fmla="*/ 1879256 h 29280"/>
              <a:gd name="connisteX3" fmla="*/ 12191996 w 169333"/>
              <a:gd name="connsiteY3" fmla="*/ 0 h 29280"/>
              <a:gd name="connisteX4" fmla="*/ 12191996 w 169333"/>
              <a:gd name="connsiteY4" fmla="*/ 595795 h 29280"/>
              <a:gd name="connisteX5" fmla="*/ 5251454 w 169333"/>
              <a:gd name="connsiteY5" fmla="*/ 2108204 h 29280"/>
              <a:gd name="connisteX6" fmla="*/ 0 w 169333"/>
              <a:gd name="connsiteY6" fmla="*/ 1292303 h 292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12191997" h="2108204">
                <a:moveTo>
                  <a:pt x="0" y="1292303"/>
                </a:moveTo>
                <a:lnTo>
                  <a:pt x="0" y="1269983"/>
                </a:lnTo>
                <a:cubicBezTo>
                  <a:pt x="1391845" y="1661008"/>
                  <a:pt x="2943006" y="1879257"/>
                  <a:pt x="4578346" y="1879257"/>
                </a:cubicBezTo>
                <a:cubicBezTo>
                  <a:pt x="7541642" y="1879257"/>
                  <a:pt x="10228506" y="1162641"/>
                  <a:pt x="12191997" y="0"/>
                </a:cubicBezTo>
                <a:lnTo>
                  <a:pt x="12191997" y="595796"/>
                </a:lnTo>
                <a:cubicBezTo>
                  <a:pt x="10307583" y="1540462"/>
                  <a:pt x="7889023" y="2108204"/>
                  <a:pt x="5251454" y="2108204"/>
                </a:cubicBezTo>
                <a:cubicBezTo>
                  <a:pt x="3347298" y="2108204"/>
                  <a:pt x="1557287" y="1812304"/>
                  <a:pt x="0" y="1292303"/>
                </a:cubicBezTo>
                <a:close/>
              </a:path>
            </a:pathLst>
          </a:custGeom>
          <a:solidFill>
            <a:schemeClr val="bg1"/>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任意多边形 8"/>
          <p:cNvSpPr/>
          <p:nvPr userDrawn="1">
            <p:custDataLst>
              <p:tags r:id="rId5"/>
            </p:custDataLst>
          </p:nvPr>
        </p:nvSpPr>
        <p:spPr>
          <a:xfrm>
            <a:off x="0" y="4203698"/>
            <a:ext cx="12191365" cy="2654935"/>
          </a:xfrm>
          <a:custGeom>
            <a:avLst/>
            <a:gdLst>
              <a:gd name="connisteX0" fmla="*/ 0 w 169333"/>
              <a:gd name="connsiteY0" fmla="*/ 695318 h 36865"/>
              <a:gd name="connisteX1" fmla="*/ 0 w 169333"/>
              <a:gd name="connsiteY1" fmla="*/ 2654302 h 36865"/>
              <a:gd name="connisteX2" fmla="*/ 12191996 w 169333"/>
              <a:gd name="connsiteY2" fmla="*/ 2654302 h 36865"/>
              <a:gd name="connisteX3" fmla="*/ 12191996 w 169333"/>
              <a:gd name="connsiteY3" fmla="*/ 0 h 36865"/>
              <a:gd name="connisteX4" fmla="*/ 5251454 w 169333"/>
              <a:gd name="connsiteY4" fmla="*/ 1509829 h 36865"/>
              <a:gd name="connisteX5" fmla="*/ 0 w 169333"/>
              <a:gd name="connsiteY5" fmla="*/ 695318 h 3686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12191997" h="2654302">
                <a:moveTo>
                  <a:pt x="0" y="695319"/>
                </a:moveTo>
                <a:lnTo>
                  <a:pt x="0" y="2654302"/>
                </a:lnTo>
                <a:lnTo>
                  <a:pt x="12191997" y="2654302"/>
                </a:lnTo>
                <a:lnTo>
                  <a:pt x="12191997" y="0"/>
                </a:lnTo>
                <a:cubicBezTo>
                  <a:pt x="10307583" y="943048"/>
                  <a:pt x="7889023" y="1509830"/>
                  <a:pt x="5251454" y="1509830"/>
                </a:cubicBezTo>
                <a:cubicBezTo>
                  <a:pt x="3347298" y="1509830"/>
                  <a:pt x="1557287" y="1214433"/>
                  <a:pt x="0" y="695319"/>
                </a:cubicBez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
        <p:nvSpPr>
          <p:cNvPr id="10" name="副标题 9"/>
          <p:cNvSpPr>
            <a:spLocks noGrp="1"/>
          </p:cNvSpPr>
          <p:nvPr>
            <p:ph type="subTitle" idx="13" hasCustomPrompt="1"/>
            <p:custDataLst>
              <p:tags r:id="rId9"/>
            </p:custDataLst>
          </p:nvPr>
        </p:nvSpPr>
        <p:spPr>
          <a:xfrm>
            <a:off x="3327401" y="2146298"/>
            <a:ext cx="5524503" cy="457200"/>
          </a:xfrm>
          <a:noFill/>
        </p:spPr>
        <p:txBody>
          <a:bodyPr lIns="0" tIns="0" rIns="0" bIns="0" anchor="t">
            <a:noAutofit/>
          </a:bodyPr>
          <a:lstStyle>
            <a:lvl1pPr marL="0" indent="0" algn="ctr">
              <a:lnSpc>
                <a:spcPct val="125000"/>
              </a:lnSpc>
              <a:buNone/>
              <a:defRPr sz="2400" b="0">
                <a:solidFill>
                  <a:schemeClr val="bg1"/>
                </a:solidFill>
                <a:latin typeface="Microsoft YaHei UI" panose="020B0503020204020204" charset="-122"/>
                <a:ea typeface="Microsoft YaHei UI" panose="020B050302020402020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THE END</a:t>
            </a:r>
            <a:endParaRPr lang="zh-CN" altLang="en-US" smtClean="0"/>
          </a:p>
        </p:txBody>
      </p:sp>
      <p:sp>
        <p:nvSpPr>
          <p:cNvPr id="11" name="标题 10"/>
          <p:cNvSpPr>
            <a:spLocks noGrp="1"/>
          </p:cNvSpPr>
          <p:nvPr>
            <p:ph type="ctrTitle" idx="14" hasCustomPrompt="1"/>
            <p:custDataLst>
              <p:tags r:id="rId10"/>
            </p:custDataLst>
          </p:nvPr>
        </p:nvSpPr>
        <p:spPr>
          <a:xfrm>
            <a:off x="3263896" y="2603498"/>
            <a:ext cx="5651504" cy="1015999"/>
          </a:xfrm>
          <a:noFill/>
        </p:spPr>
        <p:txBody>
          <a:bodyPr lIns="0" tIns="0" rIns="0" bIns="0" anchor="t">
            <a:noAutofit/>
          </a:bodyPr>
          <a:lstStyle>
            <a:lvl1pPr algn="ctr">
              <a:lnSpc>
                <a:spcPct val="104000"/>
              </a:lnSpc>
              <a:buNone/>
              <a:defRPr sz="6400" b="1">
                <a:solidFill>
                  <a:schemeClr val="bg1"/>
                </a:solidFill>
                <a:latin typeface="Microsoft YaHei UI" panose="020B0503020204020204" charset="-122"/>
                <a:ea typeface="Microsoft YaHei UI" panose="020B0503020204020204" charset="-122"/>
              </a:defRPr>
            </a:lvl1pPr>
          </a:lstStyle>
          <a:p>
            <a:r>
              <a:rPr lang="zh-CN" altLang="en-US" smtClean="0"/>
              <a:t>谢谢观看</a:t>
            </a:r>
            <a:endParaRPr lang="zh-CN" altLang="en-US"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tags" Target="../tags/tag141.xml"/><Relationship Id="rId17" Type="http://schemas.openxmlformats.org/officeDocument/2006/relationships/tags" Target="../tags/tag140.xml"/><Relationship Id="rId16" Type="http://schemas.openxmlformats.org/officeDocument/2006/relationships/tags" Target="../tags/tag139.xml"/><Relationship Id="rId15" Type="http://schemas.openxmlformats.org/officeDocument/2006/relationships/tags" Target="../tags/tag138.xml"/><Relationship Id="rId14" Type="http://schemas.openxmlformats.org/officeDocument/2006/relationships/tags" Target="../tags/tag137.xml"/><Relationship Id="rId13" Type="http://schemas.openxmlformats.org/officeDocument/2006/relationships/tags" Target="../tags/tag136.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9" Type="http://schemas.openxmlformats.org/officeDocument/2006/relationships/theme" Target="../theme/theme3.xml"/><Relationship Id="rId18" Type="http://schemas.openxmlformats.org/officeDocument/2006/relationships/tags" Target="../tags/tag220.xml"/><Relationship Id="rId17" Type="http://schemas.openxmlformats.org/officeDocument/2006/relationships/tags" Target="../tags/tag219.xml"/><Relationship Id="rId16" Type="http://schemas.openxmlformats.org/officeDocument/2006/relationships/tags" Target="../tags/tag218.xml"/><Relationship Id="rId15" Type="http://schemas.openxmlformats.org/officeDocument/2006/relationships/tags" Target="../tags/tag217.xml"/><Relationship Id="rId14" Type="http://schemas.openxmlformats.org/officeDocument/2006/relationships/tags" Target="../tags/tag216.xml"/><Relationship Id="rId13" Type="http://schemas.openxmlformats.org/officeDocument/2006/relationships/tags" Target="../tags/tag215.xml"/><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22.xml"/><Relationship Id="rId1" Type="http://schemas.openxmlformats.org/officeDocument/2006/relationships/tags" Target="../tags/tag221.xml"/></Relationships>
</file>

<file path=ppt/slides/_rels/slide10.xml.rels><?xml version="1.0" encoding="UTF-8" standalone="yes"?>
<Relationships xmlns="http://schemas.openxmlformats.org/package/2006/relationships"><Relationship Id="rId9" Type="http://schemas.openxmlformats.org/officeDocument/2006/relationships/tags" Target="../tags/tag303.xml"/><Relationship Id="rId8" Type="http://schemas.openxmlformats.org/officeDocument/2006/relationships/tags" Target="../tags/tag302.xml"/><Relationship Id="rId7" Type="http://schemas.openxmlformats.org/officeDocument/2006/relationships/tags" Target="../tags/tag301.xml"/><Relationship Id="rId6" Type="http://schemas.openxmlformats.org/officeDocument/2006/relationships/tags" Target="../tags/tag300.xml"/><Relationship Id="rId5" Type="http://schemas.openxmlformats.org/officeDocument/2006/relationships/tags" Target="../tags/tag299.xml"/><Relationship Id="rId4" Type="http://schemas.openxmlformats.org/officeDocument/2006/relationships/tags" Target="../tags/tag298.xml"/><Relationship Id="rId3" Type="http://schemas.openxmlformats.org/officeDocument/2006/relationships/image" Target="../media/image17.png"/><Relationship Id="rId2" Type="http://schemas.openxmlformats.org/officeDocument/2006/relationships/tags" Target="../tags/tag297.xml"/><Relationship Id="rId19" Type="http://schemas.openxmlformats.org/officeDocument/2006/relationships/slideLayout" Target="../slideLayouts/slideLayout18.xml"/><Relationship Id="rId18" Type="http://schemas.openxmlformats.org/officeDocument/2006/relationships/tags" Target="../tags/tag311.xml"/><Relationship Id="rId17" Type="http://schemas.openxmlformats.org/officeDocument/2006/relationships/image" Target="../media/image18.png"/><Relationship Id="rId16" Type="http://schemas.openxmlformats.org/officeDocument/2006/relationships/tags" Target="../tags/tag310.xml"/><Relationship Id="rId15" Type="http://schemas.openxmlformats.org/officeDocument/2006/relationships/tags" Target="../tags/tag309.xml"/><Relationship Id="rId14" Type="http://schemas.openxmlformats.org/officeDocument/2006/relationships/tags" Target="../tags/tag308.xml"/><Relationship Id="rId13" Type="http://schemas.openxmlformats.org/officeDocument/2006/relationships/tags" Target="../tags/tag307.xml"/><Relationship Id="rId12" Type="http://schemas.openxmlformats.org/officeDocument/2006/relationships/tags" Target="../tags/tag306.xml"/><Relationship Id="rId11" Type="http://schemas.openxmlformats.org/officeDocument/2006/relationships/tags" Target="../tags/tag305.xml"/><Relationship Id="rId10" Type="http://schemas.openxmlformats.org/officeDocument/2006/relationships/tags" Target="../tags/tag304.xml"/><Relationship Id="rId1" Type="http://schemas.openxmlformats.org/officeDocument/2006/relationships/tags" Target="../tags/tag296.xml"/></Relationships>
</file>

<file path=ppt/slides/_rels/slide11.xml.rels><?xml version="1.0" encoding="UTF-8" standalone="yes"?>
<Relationships xmlns="http://schemas.openxmlformats.org/package/2006/relationships"><Relationship Id="rId9" Type="http://schemas.openxmlformats.org/officeDocument/2006/relationships/image" Target="../media/image19.jpeg"/><Relationship Id="rId8" Type="http://schemas.openxmlformats.org/officeDocument/2006/relationships/tags" Target="../tags/tag319.xml"/><Relationship Id="rId7" Type="http://schemas.openxmlformats.org/officeDocument/2006/relationships/tags" Target="../tags/tag318.xml"/><Relationship Id="rId6" Type="http://schemas.openxmlformats.org/officeDocument/2006/relationships/tags" Target="../tags/tag317.xml"/><Relationship Id="rId5" Type="http://schemas.openxmlformats.org/officeDocument/2006/relationships/tags" Target="../tags/tag316.xml"/><Relationship Id="rId4" Type="http://schemas.openxmlformats.org/officeDocument/2006/relationships/tags" Target="../tags/tag315.xml"/><Relationship Id="rId3" Type="http://schemas.openxmlformats.org/officeDocument/2006/relationships/tags" Target="../tags/tag314.xml"/><Relationship Id="rId2" Type="http://schemas.openxmlformats.org/officeDocument/2006/relationships/tags" Target="../tags/tag313.xml"/><Relationship Id="rId12" Type="http://schemas.openxmlformats.org/officeDocument/2006/relationships/slideLayout" Target="../slideLayouts/slideLayout18.xml"/><Relationship Id="rId11" Type="http://schemas.openxmlformats.org/officeDocument/2006/relationships/tags" Target="../tags/tag320.xml"/><Relationship Id="rId10" Type="http://schemas.openxmlformats.org/officeDocument/2006/relationships/image" Target="../media/image7.png"/><Relationship Id="rId1" Type="http://schemas.openxmlformats.org/officeDocument/2006/relationships/tags" Target="../tags/tag312.xml"/></Relationships>
</file>

<file path=ppt/slides/_rels/slide12.xml.rels><?xml version="1.0" encoding="UTF-8" standalone="yes"?>
<Relationships xmlns="http://schemas.openxmlformats.org/package/2006/relationships"><Relationship Id="rId9" Type="http://schemas.openxmlformats.org/officeDocument/2006/relationships/tags" Target="../tags/tag327.xml"/><Relationship Id="rId8" Type="http://schemas.openxmlformats.org/officeDocument/2006/relationships/image" Target="../media/image7.png"/><Relationship Id="rId7" Type="http://schemas.openxmlformats.org/officeDocument/2006/relationships/image" Target="../media/image19.jpeg"/><Relationship Id="rId6" Type="http://schemas.openxmlformats.org/officeDocument/2006/relationships/tags" Target="../tags/tag326.xml"/><Relationship Id="rId5" Type="http://schemas.openxmlformats.org/officeDocument/2006/relationships/tags" Target="../tags/tag325.xml"/><Relationship Id="rId4" Type="http://schemas.openxmlformats.org/officeDocument/2006/relationships/tags" Target="../tags/tag324.xml"/><Relationship Id="rId3" Type="http://schemas.openxmlformats.org/officeDocument/2006/relationships/tags" Target="../tags/tag323.xml"/><Relationship Id="rId2" Type="http://schemas.openxmlformats.org/officeDocument/2006/relationships/tags" Target="../tags/tag322.xml"/><Relationship Id="rId10" Type="http://schemas.openxmlformats.org/officeDocument/2006/relationships/slideLayout" Target="../slideLayouts/slideLayout30.xml"/><Relationship Id="rId1" Type="http://schemas.openxmlformats.org/officeDocument/2006/relationships/tags" Target="../tags/tag321.xml"/></Relationships>
</file>

<file path=ppt/slides/_rels/slide13.xml.rels><?xml version="1.0" encoding="UTF-8" standalone="yes"?>
<Relationships xmlns="http://schemas.openxmlformats.org/package/2006/relationships"><Relationship Id="rId9" Type="http://schemas.openxmlformats.org/officeDocument/2006/relationships/tags" Target="../tags/tag336.xml"/><Relationship Id="rId8" Type="http://schemas.openxmlformats.org/officeDocument/2006/relationships/tags" Target="../tags/tag335.xml"/><Relationship Id="rId7" Type="http://schemas.openxmlformats.org/officeDocument/2006/relationships/tags" Target="../tags/tag334.xml"/><Relationship Id="rId6" Type="http://schemas.openxmlformats.org/officeDocument/2006/relationships/tags" Target="../tags/tag333.xml"/><Relationship Id="rId5" Type="http://schemas.openxmlformats.org/officeDocument/2006/relationships/tags" Target="../tags/tag332.xml"/><Relationship Id="rId4" Type="http://schemas.openxmlformats.org/officeDocument/2006/relationships/tags" Target="../tags/tag331.xml"/><Relationship Id="rId3" Type="http://schemas.openxmlformats.org/officeDocument/2006/relationships/tags" Target="../tags/tag330.xml"/><Relationship Id="rId20" Type="http://schemas.openxmlformats.org/officeDocument/2006/relationships/slideLayout" Target="../slideLayouts/slideLayout18.xml"/><Relationship Id="rId2" Type="http://schemas.openxmlformats.org/officeDocument/2006/relationships/tags" Target="../tags/tag329.xml"/><Relationship Id="rId19" Type="http://schemas.openxmlformats.org/officeDocument/2006/relationships/tags" Target="../tags/tag344.xml"/><Relationship Id="rId18" Type="http://schemas.openxmlformats.org/officeDocument/2006/relationships/image" Target="../media/image7.png"/><Relationship Id="rId17" Type="http://schemas.openxmlformats.org/officeDocument/2006/relationships/image" Target="../media/image20.jpeg"/><Relationship Id="rId16" Type="http://schemas.openxmlformats.org/officeDocument/2006/relationships/tags" Target="../tags/tag343.xml"/><Relationship Id="rId15" Type="http://schemas.openxmlformats.org/officeDocument/2006/relationships/tags" Target="../tags/tag342.xml"/><Relationship Id="rId14" Type="http://schemas.openxmlformats.org/officeDocument/2006/relationships/tags" Target="../tags/tag341.xml"/><Relationship Id="rId13" Type="http://schemas.openxmlformats.org/officeDocument/2006/relationships/tags" Target="../tags/tag340.xml"/><Relationship Id="rId12" Type="http://schemas.openxmlformats.org/officeDocument/2006/relationships/tags" Target="../tags/tag339.xml"/><Relationship Id="rId11" Type="http://schemas.openxmlformats.org/officeDocument/2006/relationships/tags" Target="../tags/tag338.xml"/><Relationship Id="rId10" Type="http://schemas.openxmlformats.org/officeDocument/2006/relationships/tags" Target="../tags/tag337.xml"/><Relationship Id="rId1" Type="http://schemas.openxmlformats.org/officeDocument/2006/relationships/tags" Target="../tags/tag328.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tags" Target="../tags/tag347.xml"/><Relationship Id="rId2" Type="http://schemas.openxmlformats.org/officeDocument/2006/relationships/tags" Target="../tags/tag346.xml"/><Relationship Id="rId1" Type="http://schemas.openxmlformats.org/officeDocument/2006/relationships/tags" Target="../tags/tag34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24.xml"/><Relationship Id="rId1" Type="http://schemas.openxmlformats.org/officeDocument/2006/relationships/tags" Target="../tags/tag223.xml"/></Relationships>
</file>

<file path=ppt/slides/_rels/slide3.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tags" Target="../tags/tag226.xml"/><Relationship Id="rId10" Type="http://schemas.openxmlformats.org/officeDocument/2006/relationships/slideLayout" Target="../slideLayouts/slideLayout14.xml"/><Relationship Id="rId1" Type="http://schemas.openxmlformats.org/officeDocument/2006/relationships/tags" Target="../tags/tag225.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s>
</file>

<file path=ppt/slides/_rels/slide5.xml.rels><?xml version="1.0" encoding="UTF-8" standalone="yes"?>
<Relationships xmlns="http://schemas.openxmlformats.org/package/2006/relationships"><Relationship Id="rId9" Type="http://schemas.openxmlformats.org/officeDocument/2006/relationships/image" Target="../media/image6.jpeg"/><Relationship Id="rId8" Type="http://schemas.openxmlformats.org/officeDocument/2006/relationships/tags" Target="../tags/tag243.xml"/><Relationship Id="rId7" Type="http://schemas.openxmlformats.org/officeDocument/2006/relationships/tags" Target="../tags/tag242.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image" Target="../media/image5.png"/><Relationship Id="rId3" Type="http://schemas.openxmlformats.org/officeDocument/2006/relationships/tags" Target="../tags/tag239.xml"/><Relationship Id="rId25" Type="http://schemas.openxmlformats.org/officeDocument/2006/relationships/slideLayout" Target="../slideLayouts/slideLayout18.xml"/><Relationship Id="rId24" Type="http://schemas.openxmlformats.org/officeDocument/2006/relationships/tags" Target="../tags/tag255.xml"/><Relationship Id="rId23" Type="http://schemas.openxmlformats.org/officeDocument/2006/relationships/tags" Target="../tags/tag254.xml"/><Relationship Id="rId22" Type="http://schemas.openxmlformats.org/officeDocument/2006/relationships/tags" Target="../tags/tag253.xml"/><Relationship Id="rId21" Type="http://schemas.openxmlformats.org/officeDocument/2006/relationships/tags" Target="../tags/tag252.xml"/><Relationship Id="rId20" Type="http://schemas.openxmlformats.org/officeDocument/2006/relationships/tags" Target="../tags/tag251.xml"/><Relationship Id="rId2" Type="http://schemas.openxmlformats.org/officeDocument/2006/relationships/tags" Target="../tags/tag238.xml"/><Relationship Id="rId19" Type="http://schemas.openxmlformats.org/officeDocument/2006/relationships/tags" Target="../tags/tag250.xml"/><Relationship Id="rId18" Type="http://schemas.openxmlformats.org/officeDocument/2006/relationships/image" Target="../media/image9.jpeg"/><Relationship Id="rId17" Type="http://schemas.openxmlformats.org/officeDocument/2006/relationships/tags" Target="../tags/tag249.xml"/><Relationship Id="rId16" Type="http://schemas.openxmlformats.org/officeDocument/2006/relationships/tags" Target="../tags/tag248.xml"/><Relationship Id="rId15" Type="http://schemas.openxmlformats.org/officeDocument/2006/relationships/tags" Target="../tags/tag247.xml"/><Relationship Id="rId14" Type="http://schemas.openxmlformats.org/officeDocument/2006/relationships/tags" Target="../tags/tag246.xml"/><Relationship Id="rId13" Type="http://schemas.openxmlformats.org/officeDocument/2006/relationships/image" Target="../media/image8.jpeg"/><Relationship Id="rId12" Type="http://schemas.openxmlformats.org/officeDocument/2006/relationships/tags" Target="../tags/tag245.xml"/><Relationship Id="rId11" Type="http://schemas.openxmlformats.org/officeDocument/2006/relationships/tags" Target="../tags/tag244.xml"/><Relationship Id="rId10" Type="http://schemas.openxmlformats.org/officeDocument/2006/relationships/image" Target="../media/image7.png"/><Relationship Id="rId1" Type="http://schemas.openxmlformats.org/officeDocument/2006/relationships/tags" Target="../tags/tag237.xml"/></Relationships>
</file>

<file path=ppt/slides/_rels/slide6.xml.rels><?xml version="1.0" encoding="UTF-8" standalone="yes"?>
<Relationships xmlns="http://schemas.openxmlformats.org/package/2006/relationships"><Relationship Id="rId9" Type="http://schemas.openxmlformats.org/officeDocument/2006/relationships/tags" Target="../tags/tag264.xml"/><Relationship Id="rId8" Type="http://schemas.openxmlformats.org/officeDocument/2006/relationships/tags" Target="../tags/tag263.xml"/><Relationship Id="rId7" Type="http://schemas.openxmlformats.org/officeDocument/2006/relationships/tags" Target="../tags/tag262.xml"/><Relationship Id="rId6" Type="http://schemas.openxmlformats.org/officeDocument/2006/relationships/tags" Target="../tags/tag261.xml"/><Relationship Id="rId5" Type="http://schemas.openxmlformats.org/officeDocument/2006/relationships/tags" Target="../tags/tag260.xml"/><Relationship Id="rId4" Type="http://schemas.openxmlformats.org/officeDocument/2006/relationships/tags" Target="../tags/tag259.xml"/><Relationship Id="rId3" Type="http://schemas.openxmlformats.org/officeDocument/2006/relationships/tags" Target="../tags/tag258.xml"/><Relationship Id="rId2" Type="http://schemas.openxmlformats.org/officeDocument/2006/relationships/tags" Target="../tags/tag257.xml"/><Relationship Id="rId12" Type="http://schemas.openxmlformats.org/officeDocument/2006/relationships/slideLayout" Target="../slideLayouts/slideLayout18.xml"/><Relationship Id="rId11" Type="http://schemas.openxmlformats.org/officeDocument/2006/relationships/tags" Target="../tags/tag265.xml"/><Relationship Id="rId10" Type="http://schemas.openxmlformats.org/officeDocument/2006/relationships/image" Target="../media/image10.png"/><Relationship Id="rId1" Type="http://schemas.openxmlformats.org/officeDocument/2006/relationships/tags" Target="../tags/tag256.xml"/></Relationships>
</file>

<file path=ppt/slides/_rels/slide7.xml.rels><?xml version="1.0" encoding="UTF-8" standalone="yes"?>
<Relationships xmlns="http://schemas.openxmlformats.org/package/2006/relationships"><Relationship Id="rId9" Type="http://schemas.openxmlformats.org/officeDocument/2006/relationships/image" Target="../media/image12.jpeg"/><Relationship Id="rId8" Type="http://schemas.openxmlformats.org/officeDocument/2006/relationships/tags" Target="../tags/tag270.xml"/><Relationship Id="rId7" Type="http://schemas.openxmlformats.org/officeDocument/2006/relationships/image" Target="../media/image7.png"/><Relationship Id="rId6" Type="http://schemas.openxmlformats.org/officeDocument/2006/relationships/image" Target="../media/image11.jpeg"/><Relationship Id="rId5" Type="http://schemas.openxmlformats.org/officeDocument/2006/relationships/tags" Target="../tags/tag269.xml"/><Relationship Id="rId4" Type="http://schemas.openxmlformats.org/officeDocument/2006/relationships/tags" Target="../tags/tag268.xml"/><Relationship Id="rId3" Type="http://schemas.openxmlformats.org/officeDocument/2006/relationships/image" Target="../media/image5.png"/><Relationship Id="rId2" Type="http://schemas.openxmlformats.org/officeDocument/2006/relationships/tags" Target="../tags/tag267.xml"/><Relationship Id="rId19" Type="http://schemas.openxmlformats.org/officeDocument/2006/relationships/slideLayout" Target="../slideLayouts/slideLayout18.xml"/><Relationship Id="rId18" Type="http://schemas.openxmlformats.org/officeDocument/2006/relationships/tags" Target="../tags/tag278.xml"/><Relationship Id="rId17" Type="http://schemas.openxmlformats.org/officeDocument/2006/relationships/tags" Target="../tags/tag277.xml"/><Relationship Id="rId16" Type="http://schemas.openxmlformats.org/officeDocument/2006/relationships/tags" Target="../tags/tag276.xml"/><Relationship Id="rId15" Type="http://schemas.openxmlformats.org/officeDocument/2006/relationships/tags" Target="../tags/tag275.xml"/><Relationship Id="rId14" Type="http://schemas.openxmlformats.org/officeDocument/2006/relationships/tags" Target="../tags/tag274.xml"/><Relationship Id="rId13" Type="http://schemas.openxmlformats.org/officeDocument/2006/relationships/tags" Target="../tags/tag273.xml"/><Relationship Id="rId12" Type="http://schemas.openxmlformats.org/officeDocument/2006/relationships/image" Target="../media/image13.jpeg"/><Relationship Id="rId11" Type="http://schemas.openxmlformats.org/officeDocument/2006/relationships/tags" Target="../tags/tag272.xml"/><Relationship Id="rId10" Type="http://schemas.openxmlformats.org/officeDocument/2006/relationships/tags" Target="../tags/tag271.xml"/><Relationship Id="rId1" Type="http://schemas.openxmlformats.org/officeDocument/2006/relationships/tags" Target="../tags/tag266.xml"/></Relationships>
</file>

<file path=ppt/slides/_rels/slide8.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15.jpeg"/><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image" Target="../media/image14.png"/><Relationship Id="rId2" Type="http://schemas.openxmlformats.org/officeDocument/2006/relationships/tags" Target="../tags/tag280.xml"/><Relationship Id="rId19" Type="http://schemas.openxmlformats.org/officeDocument/2006/relationships/slideLayout" Target="../slideLayouts/slideLayout18.xml"/><Relationship Id="rId18" Type="http://schemas.openxmlformats.org/officeDocument/2006/relationships/tags" Target="../tags/tag292.xml"/><Relationship Id="rId17" Type="http://schemas.openxmlformats.org/officeDocument/2006/relationships/tags" Target="../tags/tag291.xml"/><Relationship Id="rId16" Type="http://schemas.openxmlformats.org/officeDocument/2006/relationships/tags" Target="../tags/tag290.xml"/><Relationship Id="rId15" Type="http://schemas.openxmlformats.org/officeDocument/2006/relationships/image" Target="../media/image16.jpeg"/><Relationship Id="rId14" Type="http://schemas.openxmlformats.org/officeDocument/2006/relationships/tags" Target="../tags/tag289.xml"/><Relationship Id="rId13" Type="http://schemas.openxmlformats.org/officeDocument/2006/relationships/tags" Target="../tags/tag288.xml"/><Relationship Id="rId12" Type="http://schemas.openxmlformats.org/officeDocument/2006/relationships/tags" Target="../tags/tag287.xml"/><Relationship Id="rId11" Type="http://schemas.openxmlformats.org/officeDocument/2006/relationships/tags" Target="../tags/tag286.xml"/><Relationship Id="rId10" Type="http://schemas.openxmlformats.org/officeDocument/2006/relationships/tags" Target="../tags/tag285.xml"/><Relationship Id="rId1" Type="http://schemas.openxmlformats.org/officeDocument/2006/relationships/tags" Target="../tags/tag279.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标题 6"/>
          <p:cNvSpPr>
            <a:spLocks noGrp="1"/>
          </p:cNvSpPr>
          <p:nvPr>
            <p:ph type="ctrTitle" idx="15"/>
            <p:custDataLst>
              <p:tags r:id="rId1"/>
            </p:custDataLst>
          </p:nvPr>
        </p:nvSpPr>
        <p:spPr/>
        <p:txBody>
          <a:bodyPr/>
          <a:p>
            <a:r>
              <a:rPr lang="zh-CN" altLang="en-US" sz="5700"/>
              <a:t>项目三</a:t>
            </a:r>
            <a:r>
              <a:rPr lang="en-US" altLang="zh-CN" sz="5700"/>
              <a:t> </a:t>
            </a:r>
            <a:r>
              <a:rPr lang="zh-CN" altLang="en-US" sz="5700"/>
              <a:t>暖风与加热系统的检修</a:t>
            </a:r>
            <a:endParaRPr lang="zh-CN" altLang="en-US" sz="57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任意多边形 5"/>
          <p:cNvSpPr/>
          <p:nvPr>
            <p:custDataLst>
              <p:tags r:id="rId1"/>
            </p:custDataLst>
          </p:nvPr>
        </p:nvSpPr>
        <p:spPr>
          <a:xfrm>
            <a:off x="0" y="0"/>
            <a:ext cx="609600" cy="914400"/>
          </a:xfrm>
          <a:custGeom>
            <a:avLst/>
            <a:gdLst>
              <a:gd name="connisteX0" fmla="*/ 0 w 8466"/>
              <a:gd name="connsiteY0" fmla="*/ 0 h 12700"/>
              <a:gd name="connisteX1" fmla="*/ 609603 w 8466"/>
              <a:gd name="connsiteY1" fmla="*/ 0 h 12700"/>
              <a:gd name="connisteX2" fmla="*/ 609603 w 8466"/>
              <a:gd name="connsiteY2" fmla="*/ 914400 h 12700"/>
              <a:gd name="connisteX3" fmla="*/ 0 w 8466"/>
              <a:gd name="connsiteY3" fmla="*/ 914400 h 12700"/>
              <a:gd name="connisteX4" fmla="*/ 0 w 8466"/>
              <a:gd name="connsiteY4" fmla="*/ 0 h 12700"/>
            </a:gdLst>
            <a:ahLst/>
            <a:cxnLst>
              <a:cxn ang="0">
                <a:pos x="connisteX0" y="connsiteY0"/>
              </a:cxn>
              <a:cxn ang="0">
                <a:pos x="connisteX1" y="connsiteY1"/>
              </a:cxn>
              <a:cxn ang="0">
                <a:pos x="connisteX2" y="connsiteY2"/>
              </a:cxn>
              <a:cxn ang="0">
                <a:pos x="connisteX3" y="connsiteY3"/>
              </a:cxn>
              <a:cxn ang="0">
                <a:pos x="connisteX4" y="connsiteY4"/>
              </a:cxn>
            </a:cxnLst>
            <a:pathLst>
              <a:path w="609603" h="914400">
                <a:moveTo>
                  <a:pt x="0" y="0"/>
                </a:moveTo>
                <a:lnTo>
                  <a:pt x="609603" y="0"/>
                </a:lnTo>
                <a:lnTo>
                  <a:pt x="609603" y="914400"/>
                </a:lnTo>
                <a:lnTo>
                  <a:pt x="0" y="914400"/>
                </a:lnTo>
                <a:lnTo>
                  <a:pt x="0" y="0"/>
                </a:lnTo>
                <a:close/>
              </a:path>
            </a:pathLst>
          </a:custGeom>
          <a:solidFill>
            <a:schemeClr val="accent4"/>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 name="图片 6"/>
          <p:cNvPicPr/>
          <p:nvPr>
            <p:custDataLst>
              <p:tags r:id="rId2"/>
            </p:custDataLst>
          </p:nvPr>
        </p:nvPicPr>
        <p:blipFill>
          <a:blip r:embed="rId3"/>
          <a:stretch>
            <a:fillRect/>
          </a:stretch>
        </p:blipFill>
        <p:spPr>
          <a:xfrm>
            <a:off x="152400" y="202565"/>
            <a:ext cx="838200" cy="965835"/>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pic>
      <p:sp>
        <p:nvSpPr>
          <p:cNvPr id="2" name="标题 1"/>
          <p:cNvSpPr>
            <a:spLocks noGrp="1"/>
          </p:cNvSpPr>
          <p:nvPr>
            <p:ph type="title"/>
            <p:custDataLst>
              <p:tags r:id="rId4"/>
            </p:custDataLst>
          </p:nvPr>
        </p:nvSpPr>
        <p:spPr>
          <a:xfrm>
            <a:off x="1264920" y="609600"/>
            <a:ext cx="10457180" cy="943610"/>
          </a:xfrm>
          <a:noFill/>
        </p:spPr>
        <p:txBody>
          <a:bodyPr lIns="0" tIns="0" rIns="0" bIns="0" anchor="t">
            <a:noAutofit/>
          </a:bodyPr>
          <a:p>
            <a:pPr algn="l">
              <a:lnSpc>
                <a:spcPct val="114000"/>
              </a:lnSpc>
            </a:pPr>
            <a:r>
              <a:rPr lang="zh-CN" altLang="en-US" sz="4400">
                <a:solidFill>
                  <a:schemeClr val="tx1"/>
                </a:solidFill>
                <a:latin typeface="Microsoft YaHei UI" panose="020B0503020204020204" charset="-122"/>
                <a:ea typeface="Microsoft YaHei UI" panose="020B0503020204020204" charset="-122"/>
              </a:rPr>
              <a:t>秦</a:t>
            </a:r>
            <a:r>
              <a:rPr lang="en-US" altLang="zh-CN" sz="4400">
                <a:solidFill>
                  <a:schemeClr val="tx1"/>
                </a:solidFill>
                <a:latin typeface="Microsoft YaHei UI" panose="020B0503020204020204" charset="-122"/>
                <a:ea typeface="Microsoft YaHei UI" panose="020B0503020204020204" charset="-122"/>
              </a:rPr>
              <a:t>PLUS EV</a:t>
            </a:r>
            <a:r>
              <a:rPr lang="zh-CN" altLang="en-US" sz="4400">
                <a:solidFill>
                  <a:schemeClr val="tx1"/>
                </a:solidFill>
                <a:latin typeface="Microsoft YaHei UI" panose="020B0503020204020204" charset="-122"/>
                <a:ea typeface="Microsoft YaHei UI" panose="020B0503020204020204" charset="-122"/>
              </a:rPr>
              <a:t>风挡加热装置检测步骤</a:t>
            </a:r>
            <a:endParaRPr lang="zh-CN" altLang="en-US" sz="4400">
              <a:solidFill>
                <a:schemeClr val="tx1"/>
              </a:solidFill>
              <a:latin typeface="Microsoft YaHei UI" panose="020B0503020204020204" charset="-122"/>
              <a:ea typeface="Microsoft YaHei UI" panose="020B0503020204020204" charset="-122"/>
            </a:endParaRPr>
          </a:p>
        </p:txBody>
      </p:sp>
      <p:grpSp>
        <p:nvGrpSpPr>
          <p:cNvPr id="20" name="组合 19"/>
          <p:cNvGrpSpPr/>
          <p:nvPr/>
        </p:nvGrpSpPr>
        <p:grpSpPr>
          <a:xfrm>
            <a:off x="7117715" y="2482215"/>
            <a:ext cx="4250690" cy="3766185"/>
            <a:chOff x="8280" y="4640"/>
            <a:chExt cx="10080" cy="5200"/>
          </a:xfrm>
        </p:grpSpPr>
        <p:sp>
          <p:nvSpPr>
            <p:cNvPr id="8" name="任意多边形 7"/>
            <p:cNvSpPr/>
            <p:nvPr>
              <p:custDataLst>
                <p:tags r:id="rId5"/>
              </p:custDataLst>
            </p:nvPr>
          </p:nvSpPr>
          <p:spPr>
            <a:xfrm>
              <a:off x="8280" y="4640"/>
              <a:ext cx="80" cy="2241"/>
            </a:xfrm>
            <a:custGeom>
              <a:avLst/>
              <a:gdLst>
                <a:gd name="connisteX0" fmla="*/ 0 w 705"/>
                <a:gd name="connsiteY0" fmla="*/ 25402 h 19755"/>
                <a:gd name="connisteX1" fmla="*/ 25402 w 705"/>
                <a:gd name="connsiteY1" fmla="*/ 0 h 19755"/>
                <a:gd name="connisteX2" fmla="*/ 25402 w 705"/>
                <a:gd name="connsiteY2" fmla="*/ 0 h 19755"/>
                <a:gd name="connisteX3" fmla="*/ 50804 w 705"/>
                <a:gd name="connsiteY3" fmla="*/ 25402 h 19755"/>
                <a:gd name="connisteX4" fmla="*/ 50804 w 705"/>
                <a:gd name="connsiteY4" fmla="*/ 1397002 h 19755"/>
                <a:gd name="connisteX5" fmla="*/ 25402 w 705"/>
                <a:gd name="connsiteY5" fmla="*/ 1422404 h 19755"/>
                <a:gd name="connisteX6" fmla="*/ 25402 w 705"/>
                <a:gd name="connsiteY6" fmla="*/ 1422404 h 19755"/>
                <a:gd name="connisteX7" fmla="*/ 0 w 705"/>
                <a:gd name="connsiteY7" fmla="*/ 1397002 h 19755"/>
                <a:gd name="connisteX8" fmla="*/ 0 w 705"/>
                <a:gd name="connsiteY8" fmla="*/ 25402 h 197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4" h="1422404">
                  <a:moveTo>
                    <a:pt x="0" y="25402"/>
                  </a:moveTo>
                  <a:cubicBezTo>
                    <a:pt x="0" y="11375"/>
                    <a:pt x="11375" y="0"/>
                    <a:pt x="25402" y="0"/>
                  </a:cubicBezTo>
                  <a:lnTo>
                    <a:pt x="25402" y="0"/>
                  </a:lnTo>
                  <a:cubicBezTo>
                    <a:pt x="39429" y="0"/>
                    <a:pt x="50804" y="11375"/>
                    <a:pt x="50804" y="25402"/>
                  </a:cubicBezTo>
                  <a:lnTo>
                    <a:pt x="50804" y="1397002"/>
                  </a:lnTo>
                  <a:cubicBezTo>
                    <a:pt x="50804" y="1411038"/>
                    <a:pt x="39429" y="1422404"/>
                    <a:pt x="25402" y="1422404"/>
                  </a:cubicBezTo>
                  <a:lnTo>
                    <a:pt x="25402" y="1422404"/>
                  </a:lnTo>
                  <a:cubicBezTo>
                    <a:pt x="11375" y="1422404"/>
                    <a:pt x="0" y="1411038"/>
                    <a:pt x="0" y="1397002"/>
                  </a:cubicBezTo>
                  <a:lnTo>
                    <a:pt x="0" y="25402"/>
                  </a:ln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400"/>
            </a:p>
          </p:txBody>
        </p:sp>
        <p:sp>
          <p:nvSpPr>
            <p:cNvPr id="11" name="任意多边形 10"/>
            <p:cNvSpPr/>
            <p:nvPr>
              <p:custDataLst>
                <p:tags r:id="rId6"/>
              </p:custDataLst>
            </p:nvPr>
          </p:nvSpPr>
          <p:spPr>
            <a:xfrm>
              <a:off x="8280" y="7600"/>
              <a:ext cx="80" cy="2240"/>
            </a:xfrm>
            <a:custGeom>
              <a:avLst/>
              <a:gdLst>
                <a:gd name="connisteX0" fmla="*/ 0 w 705"/>
                <a:gd name="connsiteY0" fmla="*/ 25402 h 19755"/>
                <a:gd name="connisteX1" fmla="*/ 25402 w 705"/>
                <a:gd name="connsiteY1" fmla="*/ 0 h 19755"/>
                <a:gd name="connisteX2" fmla="*/ 25402 w 705"/>
                <a:gd name="connsiteY2" fmla="*/ 0 h 19755"/>
                <a:gd name="connisteX3" fmla="*/ 50804 w 705"/>
                <a:gd name="connsiteY3" fmla="*/ 25402 h 19755"/>
                <a:gd name="connisteX4" fmla="*/ 50804 w 705"/>
                <a:gd name="connsiteY4" fmla="*/ 1397002 h 19755"/>
                <a:gd name="connisteX5" fmla="*/ 25402 w 705"/>
                <a:gd name="connsiteY5" fmla="*/ 1422404 h 19755"/>
                <a:gd name="connisteX6" fmla="*/ 25402 w 705"/>
                <a:gd name="connsiteY6" fmla="*/ 1422404 h 19755"/>
                <a:gd name="connisteX7" fmla="*/ 0 w 705"/>
                <a:gd name="connsiteY7" fmla="*/ 1397002 h 19755"/>
                <a:gd name="connisteX8" fmla="*/ 0 w 705"/>
                <a:gd name="connsiteY8" fmla="*/ 25402 h 197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4" h="1422404">
                  <a:moveTo>
                    <a:pt x="0" y="25402"/>
                  </a:moveTo>
                  <a:cubicBezTo>
                    <a:pt x="0" y="11375"/>
                    <a:pt x="11375" y="0"/>
                    <a:pt x="25402" y="0"/>
                  </a:cubicBezTo>
                  <a:lnTo>
                    <a:pt x="25402" y="0"/>
                  </a:lnTo>
                  <a:cubicBezTo>
                    <a:pt x="39429" y="0"/>
                    <a:pt x="50804" y="11375"/>
                    <a:pt x="50804" y="25402"/>
                  </a:cubicBezTo>
                  <a:lnTo>
                    <a:pt x="50804" y="1397002"/>
                  </a:lnTo>
                  <a:cubicBezTo>
                    <a:pt x="50804" y="1411038"/>
                    <a:pt x="39429" y="1422404"/>
                    <a:pt x="25402" y="1422404"/>
                  </a:cubicBezTo>
                  <a:lnTo>
                    <a:pt x="25402" y="1422404"/>
                  </a:lnTo>
                  <a:cubicBezTo>
                    <a:pt x="11375" y="1422404"/>
                    <a:pt x="0" y="1411038"/>
                    <a:pt x="0" y="1397002"/>
                  </a:cubicBezTo>
                  <a:lnTo>
                    <a:pt x="0" y="25402"/>
                  </a:ln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400"/>
            </a:p>
          </p:txBody>
        </p:sp>
        <p:sp>
          <p:nvSpPr>
            <p:cNvPr id="9" name="文本框 8"/>
            <p:cNvSpPr txBox="1"/>
            <p:nvPr>
              <p:custDataLst>
                <p:tags r:id="rId7"/>
              </p:custDataLst>
            </p:nvPr>
          </p:nvSpPr>
          <p:spPr>
            <a:xfrm>
              <a:off x="8520" y="4640"/>
              <a:ext cx="4500" cy="640"/>
            </a:xfrm>
            <a:prstGeom prst="rect">
              <a:avLst/>
            </a:prstGeom>
            <a:noFill/>
          </p:spPr>
          <p:txBody>
            <a:bodyPr wrap="square" lIns="0" tIns="0" rIns="0" bIns="0" rtlCol="0" anchor="t">
              <a:noAutofit/>
            </a:bodyPr>
            <a:p>
              <a:pPr algn="l">
                <a:lnSpc>
                  <a:spcPct val="111000"/>
                </a:lnSpc>
              </a:pPr>
              <a:r>
                <a:rPr lang="zh-CN" altLang="en-US">
                  <a:solidFill>
                    <a:schemeClr val="tx1"/>
                  </a:solidFill>
                  <a:latin typeface="Microsoft YaHei UI" panose="020B0503020204020204" charset="-122"/>
                  <a:ea typeface="Microsoft YaHei UI" panose="020B0503020204020204" charset="-122"/>
                </a:rPr>
                <a:t>检查加热丝状态</a:t>
              </a:r>
              <a:endParaRPr lang="zh-CN" altLang="en-US">
                <a:solidFill>
                  <a:schemeClr val="tx1"/>
                </a:solidFill>
                <a:latin typeface="Microsoft YaHei UI" panose="020B0503020204020204" charset="-122"/>
                <a:ea typeface="Microsoft YaHei UI" panose="020B0503020204020204" charset="-122"/>
              </a:endParaRPr>
            </a:p>
          </p:txBody>
        </p:sp>
        <p:sp>
          <p:nvSpPr>
            <p:cNvPr id="10" name="文本框 9"/>
            <p:cNvSpPr txBox="1"/>
            <p:nvPr>
              <p:custDataLst>
                <p:tags r:id="rId8"/>
              </p:custDataLst>
            </p:nvPr>
          </p:nvSpPr>
          <p:spPr>
            <a:xfrm>
              <a:off x="8520" y="5440"/>
              <a:ext cx="4460" cy="1440"/>
            </a:xfrm>
            <a:prstGeom prst="rect">
              <a:avLst/>
            </a:prstGeom>
            <a:noFill/>
          </p:spPr>
          <p:txBody>
            <a:bodyPr wrap="square" lIns="0" tIns="0" rIns="0" bIns="0" rtlCol="0" anchor="t">
              <a:noAutofit/>
            </a:bodyPr>
            <a:p>
              <a:pPr algn="l">
                <a:lnSpc>
                  <a:spcPct val="125000"/>
                </a:lnSpc>
              </a:pPr>
              <a:r>
                <a:rPr lang="zh-CN" altLang="en-US" sz="1200">
                  <a:solidFill>
                    <a:schemeClr val="tx1"/>
                  </a:solidFill>
                  <a:latin typeface="Microsoft YaHei UI" panose="020B0503020204020204" charset="-122"/>
                  <a:ea typeface="Microsoft YaHei UI" panose="020B0503020204020204" charset="-122"/>
                </a:rPr>
                <a:t>首先检查后风挡加热丝是否完好无损，无断裂或烧毁现象。</a:t>
              </a:r>
              <a:endParaRPr lang="zh-CN" altLang="en-US" sz="1200">
                <a:solidFill>
                  <a:schemeClr val="tx1"/>
                </a:solidFill>
                <a:latin typeface="Microsoft YaHei UI" panose="020B0503020204020204" charset="-122"/>
                <a:ea typeface="Microsoft YaHei UI" panose="020B0503020204020204" charset="-122"/>
              </a:endParaRPr>
            </a:p>
          </p:txBody>
        </p:sp>
        <p:sp>
          <p:nvSpPr>
            <p:cNvPr id="14" name="任意多边形 13"/>
            <p:cNvSpPr/>
            <p:nvPr>
              <p:custDataLst>
                <p:tags r:id="rId9"/>
              </p:custDataLst>
            </p:nvPr>
          </p:nvSpPr>
          <p:spPr>
            <a:xfrm>
              <a:off x="13620" y="4640"/>
              <a:ext cx="81" cy="2241"/>
            </a:xfrm>
            <a:custGeom>
              <a:avLst/>
              <a:gdLst>
                <a:gd name="connisteX0" fmla="*/ 0 w 705"/>
                <a:gd name="connsiteY0" fmla="*/ 25402 h 19755"/>
                <a:gd name="connisteX1" fmla="*/ 25402 w 705"/>
                <a:gd name="connsiteY1" fmla="*/ 0 h 19755"/>
                <a:gd name="connisteX2" fmla="*/ 25402 w 705"/>
                <a:gd name="connsiteY2" fmla="*/ 0 h 19755"/>
                <a:gd name="connisteX3" fmla="*/ 50804 w 705"/>
                <a:gd name="connsiteY3" fmla="*/ 25402 h 19755"/>
                <a:gd name="connisteX4" fmla="*/ 50804 w 705"/>
                <a:gd name="connsiteY4" fmla="*/ 1397002 h 19755"/>
                <a:gd name="connisteX5" fmla="*/ 25402 w 705"/>
                <a:gd name="connsiteY5" fmla="*/ 1422404 h 19755"/>
                <a:gd name="connisteX6" fmla="*/ 25402 w 705"/>
                <a:gd name="connsiteY6" fmla="*/ 1422404 h 19755"/>
                <a:gd name="connisteX7" fmla="*/ 0 w 705"/>
                <a:gd name="connsiteY7" fmla="*/ 1397002 h 19755"/>
                <a:gd name="connisteX8" fmla="*/ 0 w 705"/>
                <a:gd name="connsiteY8" fmla="*/ 25402 h 197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4" h="1422404">
                  <a:moveTo>
                    <a:pt x="0" y="25402"/>
                  </a:moveTo>
                  <a:cubicBezTo>
                    <a:pt x="0" y="11375"/>
                    <a:pt x="11375" y="0"/>
                    <a:pt x="25402" y="0"/>
                  </a:cubicBezTo>
                  <a:lnTo>
                    <a:pt x="25402" y="0"/>
                  </a:lnTo>
                  <a:cubicBezTo>
                    <a:pt x="39429" y="0"/>
                    <a:pt x="50804" y="11375"/>
                    <a:pt x="50804" y="25402"/>
                  </a:cubicBezTo>
                  <a:lnTo>
                    <a:pt x="50804" y="1397002"/>
                  </a:lnTo>
                  <a:cubicBezTo>
                    <a:pt x="50804" y="1411038"/>
                    <a:pt x="39429" y="1422404"/>
                    <a:pt x="25402" y="1422404"/>
                  </a:cubicBezTo>
                  <a:lnTo>
                    <a:pt x="25402" y="1422404"/>
                  </a:lnTo>
                  <a:cubicBezTo>
                    <a:pt x="11375" y="1422404"/>
                    <a:pt x="0" y="1411038"/>
                    <a:pt x="0" y="1397002"/>
                  </a:cubicBezTo>
                  <a:lnTo>
                    <a:pt x="0" y="25402"/>
                  </a:ln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400"/>
            </a:p>
          </p:txBody>
        </p:sp>
        <p:sp>
          <p:nvSpPr>
            <p:cNvPr id="12" name="文本框 11"/>
            <p:cNvSpPr txBox="1"/>
            <p:nvPr>
              <p:custDataLst>
                <p:tags r:id="rId10"/>
              </p:custDataLst>
            </p:nvPr>
          </p:nvSpPr>
          <p:spPr>
            <a:xfrm>
              <a:off x="8520" y="7600"/>
              <a:ext cx="4500" cy="640"/>
            </a:xfrm>
            <a:prstGeom prst="rect">
              <a:avLst/>
            </a:prstGeom>
            <a:noFill/>
          </p:spPr>
          <p:txBody>
            <a:bodyPr wrap="square" lIns="0" tIns="0" rIns="0" bIns="0" rtlCol="0" anchor="t">
              <a:noAutofit/>
            </a:bodyPr>
            <a:p>
              <a:pPr algn="l">
                <a:lnSpc>
                  <a:spcPct val="111000"/>
                </a:lnSpc>
              </a:pPr>
              <a:r>
                <a:rPr lang="zh-CN" altLang="en-US">
                  <a:solidFill>
                    <a:schemeClr val="tx1"/>
                  </a:solidFill>
                  <a:latin typeface="Microsoft YaHei UI" panose="020B0503020204020204" charset="-122"/>
                  <a:ea typeface="Microsoft YaHei UI" panose="020B0503020204020204" charset="-122"/>
                </a:rPr>
                <a:t>检查控制电路</a:t>
              </a:r>
              <a:endParaRPr lang="zh-CN" altLang="en-US">
                <a:solidFill>
                  <a:schemeClr val="tx1"/>
                </a:solidFill>
                <a:latin typeface="Microsoft YaHei UI" panose="020B0503020204020204" charset="-122"/>
                <a:ea typeface="Microsoft YaHei UI" panose="020B0503020204020204" charset="-122"/>
              </a:endParaRPr>
            </a:p>
          </p:txBody>
        </p:sp>
        <p:sp>
          <p:nvSpPr>
            <p:cNvPr id="13" name="文本框 12"/>
            <p:cNvSpPr txBox="1"/>
            <p:nvPr>
              <p:custDataLst>
                <p:tags r:id="rId11"/>
              </p:custDataLst>
            </p:nvPr>
          </p:nvSpPr>
          <p:spPr>
            <a:xfrm>
              <a:off x="8520" y="8400"/>
              <a:ext cx="4460" cy="1440"/>
            </a:xfrm>
            <a:prstGeom prst="rect">
              <a:avLst/>
            </a:prstGeom>
            <a:noFill/>
          </p:spPr>
          <p:txBody>
            <a:bodyPr wrap="square" lIns="0" tIns="0" rIns="0" bIns="0" rtlCol="0" anchor="t">
              <a:noAutofit/>
            </a:bodyPr>
            <a:p>
              <a:pPr algn="l">
                <a:lnSpc>
                  <a:spcPct val="125000"/>
                </a:lnSpc>
              </a:pPr>
              <a:r>
                <a:rPr lang="zh-CN" altLang="en-US" sz="1200">
                  <a:solidFill>
                    <a:schemeClr val="tx1"/>
                  </a:solidFill>
                  <a:latin typeface="Microsoft YaHei UI" panose="020B0503020204020204" charset="-122"/>
                  <a:ea typeface="Microsoft YaHei UI" panose="020B0503020204020204" charset="-122"/>
                </a:rPr>
                <a:t>检查后风挡加热装置的控制电路连接是否牢固，无腐蚀或接触不良问题。</a:t>
              </a:r>
              <a:endParaRPr lang="zh-CN" altLang="en-US" sz="1200">
                <a:solidFill>
                  <a:schemeClr val="tx1"/>
                </a:solidFill>
                <a:latin typeface="Microsoft YaHei UI" panose="020B0503020204020204" charset="-122"/>
                <a:ea typeface="Microsoft YaHei UI" panose="020B0503020204020204" charset="-122"/>
              </a:endParaRPr>
            </a:p>
          </p:txBody>
        </p:sp>
        <p:sp>
          <p:nvSpPr>
            <p:cNvPr id="17" name="任意多边形 16"/>
            <p:cNvSpPr/>
            <p:nvPr>
              <p:custDataLst>
                <p:tags r:id="rId12"/>
              </p:custDataLst>
            </p:nvPr>
          </p:nvSpPr>
          <p:spPr>
            <a:xfrm>
              <a:off x="13620" y="7600"/>
              <a:ext cx="81" cy="2240"/>
            </a:xfrm>
            <a:custGeom>
              <a:avLst/>
              <a:gdLst>
                <a:gd name="connisteX0" fmla="*/ 0 w 705"/>
                <a:gd name="connsiteY0" fmla="*/ 25402 h 19755"/>
                <a:gd name="connisteX1" fmla="*/ 25402 w 705"/>
                <a:gd name="connsiteY1" fmla="*/ 0 h 19755"/>
                <a:gd name="connisteX2" fmla="*/ 25402 w 705"/>
                <a:gd name="connsiteY2" fmla="*/ 0 h 19755"/>
                <a:gd name="connisteX3" fmla="*/ 50804 w 705"/>
                <a:gd name="connsiteY3" fmla="*/ 25402 h 19755"/>
                <a:gd name="connisteX4" fmla="*/ 50804 w 705"/>
                <a:gd name="connsiteY4" fmla="*/ 1397002 h 19755"/>
                <a:gd name="connisteX5" fmla="*/ 25402 w 705"/>
                <a:gd name="connsiteY5" fmla="*/ 1422404 h 19755"/>
                <a:gd name="connisteX6" fmla="*/ 25402 w 705"/>
                <a:gd name="connsiteY6" fmla="*/ 1422404 h 19755"/>
                <a:gd name="connisteX7" fmla="*/ 0 w 705"/>
                <a:gd name="connsiteY7" fmla="*/ 1397002 h 19755"/>
                <a:gd name="connisteX8" fmla="*/ 0 w 705"/>
                <a:gd name="connsiteY8" fmla="*/ 25402 h 197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4" h="1422404">
                  <a:moveTo>
                    <a:pt x="0" y="25402"/>
                  </a:moveTo>
                  <a:cubicBezTo>
                    <a:pt x="0" y="11375"/>
                    <a:pt x="11375" y="0"/>
                    <a:pt x="25402" y="0"/>
                  </a:cubicBezTo>
                  <a:lnTo>
                    <a:pt x="25402" y="0"/>
                  </a:lnTo>
                  <a:cubicBezTo>
                    <a:pt x="39429" y="0"/>
                    <a:pt x="50804" y="11375"/>
                    <a:pt x="50804" y="25402"/>
                  </a:cubicBezTo>
                  <a:lnTo>
                    <a:pt x="50804" y="1397002"/>
                  </a:lnTo>
                  <a:cubicBezTo>
                    <a:pt x="50804" y="1411038"/>
                    <a:pt x="39429" y="1422404"/>
                    <a:pt x="25402" y="1422404"/>
                  </a:cubicBezTo>
                  <a:lnTo>
                    <a:pt x="25402" y="1422404"/>
                  </a:lnTo>
                  <a:cubicBezTo>
                    <a:pt x="11375" y="1422404"/>
                    <a:pt x="0" y="1411038"/>
                    <a:pt x="0" y="1397002"/>
                  </a:cubicBezTo>
                  <a:lnTo>
                    <a:pt x="0" y="25402"/>
                  </a:ln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400"/>
            </a:p>
          </p:txBody>
        </p:sp>
        <p:sp>
          <p:nvSpPr>
            <p:cNvPr id="15" name="文本框 14"/>
            <p:cNvSpPr txBox="1"/>
            <p:nvPr>
              <p:custDataLst>
                <p:tags r:id="rId13"/>
              </p:custDataLst>
            </p:nvPr>
          </p:nvSpPr>
          <p:spPr>
            <a:xfrm>
              <a:off x="13860" y="4640"/>
              <a:ext cx="4500" cy="640"/>
            </a:xfrm>
            <a:prstGeom prst="rect">
              <a:avLst/>
            </a:prstGeom>
            <a:noFill/>
          </p:spPr>
          <p:txBody>
            <a:bodyPr wrap="square" lIns="0" tIns="0" rIns="0" bIns="0" rtlCol="0" anchor="t">
              <a:noAutofit/>
            </a:bodyPr>
            <a:p>
              <a:pPr algn="l">
                <a:lnSpc>
                  <a:spcPct val="111000"/>
                </a:lnSpc>
              </a:pPr>
              <a:r>
                <a:rPr lang="zh-CN" altLang="en-US">
                  <a:solidFill>
                    <a:schemeClr val="tx1"/>
                  </a:solidFill>
                  <a:latin typeface="Microsoft YaHei UI" panose="020B0503020204020204" charset="-122"/>
                  <a:ea typeface="Microsoft YaHei UI" panose="020B0503020204020204" charset="-122"/>
                </a:rPr>
                <a:t>测试加热功能</a:t>
              </a:r>
              <a:endParaRPr lang="zh-CN" altLang="en-US">
                <a:solidFill>
                  <a:schemeClr val="tx1"/>
                </a:solidFill>
                <a:latin typeface="Microsoft YaHei UI" panose="020B0503020204020204" charset="-122"/>
                <a:ea typeface="Microsoft YaHei UI" panose="020B0503020204020204" charset="-122"/>
              </a:endParaRPr>
            </a:p>
          </p:txBody>
        </p:sp>
        <p:sp>
          <p:nvSpPr>
            <p:cNvPr id="16" name="文本框 15"/>
            <p:cNvSpPr txBox="1"/>
            <p:nvPr>
              <p:custDataLst>
                <p:tags r:id="rId14"/>
              </p:custDataLst>
            </p:nvPr>
          </p:nvSpPr>
          <p:spPr>
            <a:xfrm>
              <a:off x="13860" y="5440"/>
              <a:ext cx="4460" cy="1440"/>
            </a:xfrm>
            <a:prstGeom prst="rect">
              <a:avLst/>
            </a:prstGeom>
            <a:noFill/>
          </p:spPr>
          <p:txBody>
            <a:bodyPr wrap="square" lIns="0" tIns="0" rIns="0" bIns="0" rtlCol="0" anchor="t">
              <a:noAutofit/>
            </a:bodyPr>
            <a:p>
              <a:pPr algn="l">
                <a:lnSpc>
                  <a:spcPct val="125000"/>
                </a:lnSpc>
              </a:pPr>
              <a:r>
                <a:rPr lang="zh-CN" altLang="en-US" sz="1200">
                  <a:solidFill>
                    <a:schemeClr val="tx1"/>
                  </a:solidFill>
                  <a:latin typeface="Microsoft YaHei UI" panose="020B0503020204020204" charset="-122"/>
                  <a:ea typeface="Microsoft YaHei UI" panose="020B0503020204020204" charset="-122"/>
                </a:rPr>
                <a:t>启动车辆，激活后风挡加热功能，观察加热丝是否正常工作，确保加热均匀。</a:t>
              </a:r>
              <a:endParaRPr lang="zh-CN" altLang="en-US" sz="1200">
                <a:solidFill>
                  <a:schemeClr val="tx1"/>
                </a:solidFill>
                <a:latin typeface="Microsoft YaHei UI" panose="020B0503020204020204" charset="-122"/>
                <a:ea typeface="Microsoft YaHei UI" panose="020B0503020204020204" charset="-122"/>
              </a:endParaRPr>
            </a:p>
          </p:txBody>
        </p:sp>
        <p:sp>
          <p:nvSpPr>
            <p:cNvPr id="18" name="文本框 17"/>
            <p:cNvSpPr txBox="1"/>
            <p:nvPr>
              <p:custDataLst>
                <p:tags r:id="rId15"/>
              </p:custDataLst>
            </p:nvPr>
          </p:nvSpPr>
          <p:spPr>
            <a:xfrm>
              <a:off x="13860" y="7600"/>
              <a:ext cx="4500" cy="640"/>
            </a:xfrm>
            <a:prstGeom prst="rect">
              <a:avLst/>
            </a:prstGeom>
            <a:noFill/>
          </p:spPr>
          <p:txBody>
            <a:bodyPr wrap="square" lIns="0" tIns="0" rIns="0" bIns="0" rtlCol="0" anchor="t">
              <a:noAutofit/>
            </a:bodyPr>
            <a:p>
              <a:pPr algn="l">
                <a:lnSpc>
                  <a:spcPct val="111000"/>
                </a:lnSpc>
              </a:pPr>
              <a:r>
                <a:rPr lang="zh-CN" altLang="en-US">
                  <a:solidFill>
                    <a:schemeClr val="tx1"/>
                  </a:solidFill>
                  <a:latin typeface="Microsoft YaHei UI" panose="020B0503020204020204" charset="-122"/>
                  <a:ea typeface="Microsoft YaHei UI" panose="020B0503020204020204" charset="-122"/>
                </a:rPr>
                <a:t>诊断系统故障码</a:t>
              </a:r>
              <a:endParaRPr lang="zh-CN" altLang="en-US">
                <a:solidFill>
                  <a:schemeClr val="tx1"/>
                </a:solidFill>
                <a:latin typeface="Microsoft YaHei UI" panose="020B0503020204020204" charset="-122"/>
                <a:ea typeface="Microsoft YaHei UI" panose="020B0503020204020204" charset="-122"/>
              </a:endParaRPr>
            </a:p>
          </p:txBody>
        </p:sp>
        <p:sp>
          <p:nvSpPr>
            <p:cNvPr id="19" name="文本框 18"/>
            <p:cNvSpPr txBox="1"/>
            <p:nvPr>
              <p:custDataLst>
                <p:tags r:id="rId16"/>
              </p:custDataLst>
            </p:nvPr>
          </p:nvSpPr>
          <p:spPr>
            <a:xfrm>
              <a:off x="13860" y="8400"/>
              <a:ext cx="4460" cy="1440"/>
            </a:xfrm>
            <a:prstGeom prst="rect">
              <a:avLst/>
            </a:prstGeom>
            <a:noFill/>
          </p:spPr>
          <p:txBody>
            <a:bodyPr wrap="square" lIns="0" tIns="0" rIns="0" bIns="0" rtlCol="0" anchor="t">
              <a:noAutofit/>
            </a:bodyPr>
            <a:p>
              <a:pPr algn="l">
                <a:lnSpc>
                  <a:spcPct val="125000"/>
                </a:lnSpc>
              </a:pPr>
              <a:r>
                <a:rPr lang="zh-CN" altLang="en-US" sz="1200">
                  <a:solidFill>
                    <a:schemeClr val="tx1"/>
                  </a:solidFill>
                  <a:latin typeface="Microsoft YaHei UI" panose="020B0503020204020204" charset="-122"/>
                  <a:ea typeface="Microsoft YaHei UI" panose="020B0503020204020204" charset="-122"/>
                </a:rPr>
                <a:t>使用专业诊断工具检查车辆电脑是否有与后风挡加热相关的故障码记录。</a:t>
              </a:r>
              <a:endParaRPr lang="zh-CN" altLang="en-US" sz="1200">
                <a:solidFill>
                  <a:schemeClr val="tx1"/>
                </a:solidFill>
                <a:latin typeface="Microsoft YaHei UI" panose="020B0503020204020204" charset="-122"/>
                <a:ea typeface="Microsoft YaHei UI" panose="020B0503020204020204" charset="-122"/>
              </a:endParaRPr>
            </a:p>
          </p:txBody>
        </p:sp>
      </p:grpSp>
      <p:pic>
        <p:nvPicPr>
          <p:cNvPr id="21" name="图片 20"/>
          <p:cNvPicPr>
            <a:picLocks noChangeAspect="1"/>
          </p:cNvPicPr>
          <p:nvPr/>
        </p:nvPicPr>
        <p:blipFill>
          <a:blip r:embed="rId17"/>
          <a:stretch>
            <a:fillRect/>
          </a:stretch>
        </p:blipFill>
        <p:spPr>
          <a:xfrm>
            <a:off x="985520" y="2481580"/>
            <a:ext cx="5963920" cy="3766820"/>
          </a:xfrm>
          <a:prstGeom prst="rect">
            <a:avLst/>
          </a:prstGeom>
        </p:spPr>
      </p:pic>
    </p:spTree>
    <p:custDataLst>
      <p:tags r:id="rId18"/>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a:xfrm>
            <a:off x="539752" y="609603"/>
            <a:ext cx="11112502" cy="761997"/>
          </a:xfrm>
          <a:noFill/>
        </p:spPr>
        <p:txBody>
          <a:bodyPr lIns="0" tIns="0" rIns="0" bIns="0" anchor="t">
            <a:noAutofit/>
          </a:bodyPr>
          <a:p>
            <a:pPr algn="ctr">
              <a:lnSpc>
                <a:spcPct val="114000"/>
              </a:lnSpc>
            </a:pPr>
            <a:r>
              <a:rPr lang="zh-CN" altLang="en-US" sz="4400">
                <a:solidFill>
                  <a:schemeClr val="tx1"/>
                </a:solidFill>
                <a:latin typeface="Microsoft YaHei UI" panose="020B0503020204020204" charset="-122"/>
                <a:ea typeface="Microsoft YaHei UI" panose="020B0503020204020204" charset="-122"/>
              </a:rPr>
              <a:t>检测方法</a:t>
            </a:r>
            <a:endParaRPr lang="zh-CN" altLang="en-US" sz="4400">
              <a:solidFill>
                <a:schemeClr val="tx1"/>
              </a:solidFill>
              <a:latin typeface="Microsoft YaHei UI" panose="020B0503020204020204" charset="-122"/>
              <a:ea typeface="Microsoft YaHei UI" panose="020B0503020204020204" charset="-122"/>
            </a:endParaRPr>
          </a:p>
        </p:txBody>
      </p:sp>
      <p:sp>
        <p:nvSpPr>
          <p:cNvPr id="3" name="矩形 2"/>
          <p:cNvSpPr/>
          <p:nvPr>
            <p:custDataLst>
              <p:tags r:id="rId2"/>
            </p:custDataLst>
          </p:nvPr>
        </p:nvSpPr>
        <p:spPr>
          <a:xfrm>
            <a:off x="4762497" y="0"/>
            <a:ext cx="2654300" cy="152400"/>
          </a:xfrm>
          <a:prstGeom prst="rect">
            <a:avLst/>
          </a:pr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300"/>
          </a:p>
        </p:txBody>
      </p:sp>
      <p:sp>
        <p:nvSpPr>
          <p:cNvPr id="4" name="矩形 3"/>
          <p:cNvSpPr/>
          <p:nvPr>
            <p:custDataLst>
              <p:tags r:id="rId3"/>
            </p:custDataLst>
          </p:nvPr>
        </p:nvSpPr>
        <p:spPr>
          <a:xfrm>
            <a:off x="609603" y="1828800"/>
            <a:ext cx="4038600" cy="4418965"/>
          </a:xfrm>
          <a:prstGeom prst="rect">
            <a:avLst/>
          </a:prstGeom>
          <a:solidFill>
            <a:schemeClr val="accent1"/>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2" name="组合 11"/>
          <p:cNvGrpSpPr/>
          <p:nvPr/>
        </p:nvGrpSpPr>
        <p:grpSpPr>
          <a:xfrm>
            <a:off x="1066800" y="2336800"/>
            <a:ext cx="3200400" cy="3403600"/>
            <a:chOff x="1680" y="3680"/>
            <a:chExt cx="5040" cy="5360"/>
          </a:xfrm>
        </p:grpSpPr>
        <p:sp>
          <p:nvSpPr>
            <p:cNvPr id="5" name="文本框 4"/>
            <p:cNvSpPr txBox="1"/>
            <p:nvPr>
              <p:custDataLst>
                <p:tags r:id="rId4"/>
              </p:custDataLst>
            </p:nvPr>
          </p:nvSpPr>
          <p:spPr>
            <a:xfrm>
              <a:off x="1680" y="3680"/>
              <a:ext cx="5040" cy="640"/>
            </a:xfrm>
            <a:prstGeom prst="rect">
              <a:avLst/>
            </a:prstGeom>
            <a:noFill/>
          </p:spPr>
          <p:txBody>
            <a:bodyPr wrap="square" lIns="0" tIns="0" rIns="0" bIns="0" rtlCol="0" anchor="t">
              <a:noAutofit/>
            </a:bodyPr>
            <a:p>
              <a:pPr algn="l">
                <a:lnSpc>
                  <a:spcPct val="111000"/>
                </a:lnSpc>
              </a:pPr>
              <a:r>
                <a:rPr lang="zh-CN" altLang="en-US" sz="2400">
                  <a:solidFill>
                    <a:schemeClr val="bg1"/>
                  </a:solidFill>
                  <a:latin typeface="Microsoft YaHei UI" panose="020B0503020204020204" charset="-122"/>
                  <a:ea typeface="Microsoft YaHei UI" panose="020B0503020204020204" charset="-122"/>
                </a:rPr>
                <a:t>视觉检查</a:t>
              </a:r>
              <a:endParaRPr lang="zh-CN" altLang="en-US" sz="2400">
                <a:solidFill>
                  <a:schemeClr val="bg1"/>
                </a:solidFill>
                <a:latin typeface="Microsoft YaHei UI" panose="020B0503020204020204" charset="-122"/>
                <a:ea typeface="Microsoft YaHei UI" panose="020B0503020204020204" charset="-122"/>
              </a:endParaRPr>
            </a:p>
          </p:txBody>
        </p:sp>
        <p:sp>
          <p:nvSpPr>
            <p:cNvPr id="6" name="文本框 5"/>
            <p:cNvSpPr txBox="1"/>
            <p:nvPr>
              <p:custDataLst>
                <p:tags r:id="rId5"/>
              </p:custDataLst>
            </p:nvPr>
          </p:nvSpPr>
          <p:spPr>
            <a:xfrm>
              <a:off x="1680" y="4560"/>
              <a:ext cx="5000" cy="1440"/>
            </a:xfrm>
            <a:prstGeom prst="rect">
              <a:avLst/>
            </a:prstGeom>
            <a:noFill/>
          </p:spPr>
          <p:txBody>
            <a:bodyPr wrap="square" lIns="0" tIns="0" rIns="0" bIns="0" rtlCol="0" anchor="t">
              <a:noAutofit/>
            </a:bodyPr>
            <a:p>
              <a:pPr algn="l">
                <a:lnSpc>
                  <a:spcPct val="125000"/>
                </a:lnSpc>
              </a:pPr>
              <a:r>
                <a:rPr lang="zh-CN" altLang="en-US" sz="1600">
                  <a:solidFill>
                    <a:schemeClr val="bg1"/>
                  </a:solidFill>
                  <a:latin typeface="Microsoft YaHei UI" panose="020B0503020204020204" charset="-122"/>
                  <a:ea typeface="Microsoft YaHei UI" panose="020B0503020204020204" charset="-122"/>
                </a:rPr>
                <a:t>检查除霜和加热装置的外观，寻找裂纹、损坏或堵塞的迹象，确保装置的完整性。</a:t>
              </a:r>
              <a:endParaRPr lang="zh-CN" altLang="en-US" sz="1600">
                <a:solidFill>
                  <a:schemeClr val="bg1"/>
                </a:solidFill>
                <a:latin typeface="Microsoft YaHei UI" panose="020B0503020204020204" charset="-122"/>
                <a:ea typeface="Microsoft YaHei UI" panose="020B0503020204020204" charset="-122"/>
              </a:endParaRPr>
            </a:p>
          </p:txBody>
        </p:sp>
        <p:sp>
          <p:nvSpPr>
            <p:cNvPr id="7" name="文本框 6"/>
            <p:cNvSpPr txBox="1"/>
            <p:nvPr>
              <p:custDataLst>
                <p:tags r:id="rId6"/>
              </p:custDataLst>
            </p:nvPr>
          </p:nvSpPr>
          <p:spPr>
            <a:xfrm>
              <a:off x="1680" y="6720"/>
              <a:ext cx="5040" cy="640"/>
            </a:xfrm>
            <a:prstGeom prst="rect">
              <a:avLst/>
            </a:prstGeom>
            <a:noFill/>
          </p:spPr>
          <p:txBody>
            <a:bodyPr wrap="square" lIns="0" tIns="0" rIns="0" bIns="0" rtlCol="0" anchor="t">
              <a:noAutofit/>
            </a:bodyPr>
            <a:p>
              <a:pPr algn="l">
                <a:lnSpc>
                  <a:spcPct val="111000"/>
                </a:lnSpc>
              </a:pPr>
              <a:r>
                <a:rPr lang="zh-CN" altLang="en-US" sz="2400">
                  <a:solidFill>
                    <a:schemeClr val="bg1"/>
                  </a:solidFill>
                  <a:latin typeface="Microsoft YaHei UI" panose="020B0503020204020204" charset="-122"/>
                  <a:ea typeface="Microsoft YaHei UI" panose="020B0503020204020204" charset="-122"/>
                </a:rPr>
                <a:t>功能测试</a:t>
              </a:r>
              <a:endParaRPr lang="zh-CN" altLang="en-US" sz="2400">
                <a:solidFill>
                  <a:schemeClr val="bg1"/>
                </a:solidFill>
                <a:latin typeface="Microsoft YaHei UI" panose="020B0503020204020204" charset="-122"/>
                <a:ea typeface="Microsoft YaHei UI" panose="020B0503020204020204" charset="-122"/>
              </a:endParaRPr>
            </a:p>
          </p:txBody>
        </p:sp>
        <p:sp>
          <p:nvSpPr>
            <p:cNvPr id="8" name="文本框 7"/>
            <p:cNvSpPr txBox="1"/>
            <p:nvPr>
              <p:custDataLst>
                <p:tags r:id="rId7"/>
              </p:custDataLst>
            </p:nvPr>
          </p:nvSpPr>
          <p:spPr>
            <a:xfrm>
              <a:off x="1680" y="7600"/>
              <a:ext cx="5000" cy="1440"/>
            </a:xfrm>
            <a:prstGeom prst="rect">
              <a:avLst/>
            </a:prstGeom>
            <a:noFill/>
          </p:spPr>
          <p:txBody>
            <a:bodyPr wrap="square" lIns="0" tIns="0" rIns="0" bIns="0" rtlCol="0" anchor="t">
              <a:noAutofit/>
            </a:bodyPr>
            <a:p>
              <a:pPr algn="l">
                <a:lnSpc>
                  <a:spcPct val="125000"/>
                </a:lnSpc>
              </a:pPr>
              <a:r>
                <a:rPr lang="zh-CN" altLang="en-US" sz="1600">
                  <a:solidFill>
                    <a:schemeClr val="bg1"/>
                  </a:solidFill>
                  <a:latin typeface="Microsoft YaHei UI" panose="020B0503020204020204" charset="-122"/>
                  <a:ea typeface="Microsoft YaHei UI" panose="020B0503020204020204" charset="-122"/>
                </a:rPr>
                <a:t>启动新能源汽车的除霜和加热系统，观察其工作状态，检查风速、温度是否达到标准。</a:t>
              </a:r>
              <a:endParaRPr lang="zh-CN" altLang="en-US" sz="1600">
                <a:solidFill>
                  <a:schemeClr val="bg1"/>
                </a:solidFill>
                <a:latin typeface="Microsoft YaHei UI" panose="020B0503020204020204" charset="-122"/>
                <a:ea typeface="Microsoft YaHei UI" panose="020B0503020204020204" charset="-122"/>
              </a:endParaRPr>
            </a:p>
          </p:txBody>
        </p:sp>
      </p:grpSp>
      <p:pic>
        <p:nvPicPr>
          <p:cNvPr id="9" name="图片 8" descr="C:/Users/BF/AppData/Roaming/Kingsoft/office6/wppai/generateppt/86674a616dea9c9b4fa9ee7751ee39cd.jpg86674a616dea9c9b4fa9ee7751ee39cd"/>
          <p:cNvPicPr preferRelativeResize="0">
            <a:picLocks noChangeAspect="1"/>
          </p:cNvPicPr>
          <p:nvPr>
            <p:custDataLst>
              <p:tags r:id="rId8"/>
            </p:custDataLst>
          </p:nvPr>
        </p:nvPicPr>
        <p:blipFill>
          <a:blip r:embed="rId9"/>
          <a:srcRect t="1846" b="1846"/>
          <a:stretch>
            <a:fillRect/>
          </a:stretch>
        </p:blipFill>
        <p:spPr>
          <a:xfrm>
            <a:off x="4648197" y="1828800"/>
            <a:ext cx="6933565" cy="4418965"/>
          </a:xfrm>
          <a:prstGeom prst="rect">
            <a:avLst/>
          </a:prstGeom>
          <a:blipFill rotWithShape="1">
            <a:blip r:embed="rId10"/>
            <a:stretch>
              <a:fillRect/>
            </a:stretch>
          </a:blipFill>
          <a:ln w="0">
            <a:noFill/>
          </a:ln>
          <a:extLst>
            <a:ext uri="{91240B29-F687-4F45-9708-019B960494DF}">
              <a14:hiddenLine xmlns:a14="http://schemas.microsoft.com/office/drawing/2010/main" w="0">
                <a:pattFill prst="pct5">
                  <a:fgClr>
                    <a:prstClr val="black"/>
                  </a:fgClr>
                </a:pattFill>
              </a14:hiddenLine>
            </a:ext>
          </a:extLst>
        </p:spPr>
      </p:pic>
    </p:spTree>
    <p:custDataLst>
      <p:tags r:id="rId11"/>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a:xfrm>
            <a:off x="539752" y="609603"/>
            <a:ext cx="11112502" cy="761997"/>
          </a:xfrm>
          <a:noFill/>
        </p:spPr>
        <p:txBody>
          <a:bodyPr lIns="0" tIns="0" rIns="0" bIns="0" anchor="t">
            <a:noAutofit/>
          </a:bodyPr>
          <a:p>
            <a:pPr algn="ctr">
              <a:lnSpc>
                <a:spcPct val="114000"/>
              </a:lnSpc>
            </a:pPr>
            <a:r>
              <a:rPr lang="zh-CN" altLang="en-US" sz="4400">
                <a:solidFill>
                  <a:schemeClr val="tx1"/>
                </a:solidFill>
                <a:latin typeface="Microsoft YaHei UI" panose="020B0503020204020204" charset="-122"/>
                <a:ea typeface="Microsoft YaHei UI" panose="020B0503020204020204" charset="-122"/>
              </a:rPr>
              <a:t>检测方法</a:t>
            </a:r>
            <a:endParaRPr lang="zh-CN" altLang="en-US" sz="4400">
              <a:solidFill>
                <a:schemeClr val="tx1"/>
              </a:solidFill>
              <a:latin typeface="Microsoft YaHei UI" panose="020B0503020204020204" charset="-122"/>
              <a:ea typeface="Microsoft YaHei UI" panose="020B0503020204020204" charset="-122"/>
            </a:endParaRPr>
          </a:p>
        </p:txBody>
      </p:sp>
      <p:sp>
        <p:nvSpPr>
          <p:cNvPr id="3" name="矩形 2"/>
          <p:cNvSpPr/>
          <p:nvPr>
            <p:custDataLst>
              <p:tags r:id="rId2"/>
            </p:custDataLst>
          </p:nvPr>
        </p:nvSpPr>
        <p:spPr>
          <a:xfrm>
            <a:off x="4762497" y="0"/>
            <a:ext cx="2654300" cy="152400"/>
          </a:xfrm>
          <a:prstGeom prst="rect">
            <a:avLst/>
          </a:pr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300"/>
          </a:p>
        </p:txBody>
      </p:sp>
      <p:sp>
        <p:nvSpPr>
          <p:cNvPr id="4" name="矩形 3"/>
          <p:cNvSpPr/>
          <p:nvPr>
            <p:custDataLst>
              <p:tags r:id="rId3"/>
            </p:custDataLst>
          </p:nvPr>
        </p:nvSpPr>
        <p:spPr>
          <a:xfrm>
            <a:off x="609603" y="1828800"/>
            <a:ext cx="4038600" cy="4418965"/>
          </a:xfrm>
          <a:prstGeom prst="rect">
            <a:avLst/>
          </a:prstGeom>
          <a:solidFill>
            <a:schemeClr val="accent1"/>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2" name="组合 11"/>
          <p:cNvGrpSpPr/>
          <p:nvPr/>
        </p:nvGrpSpPr>
        <p:grpSpPr>
          <a:xfrm>
            <a:off x="1369695" y="2694305"/>
            <a:ext cx="2096770" cy="2687955"/>
            <a:chOff x="1680" y="3680"/>
            <a:chExt cx="5040" cy="2320"/>
          </a:xfrm>
        </p:grpSpPr>
        <p:sp>
          <p:nvSpPr>
            <p:cNvPr id="5" name="文本框 4"/>
            <p:cNvSpPr txBox="1"/>
            <p:nvPr>
              <p:custDataLst>
                <p:tags r:id="rId4"/>
              </p:custDataLst>
            </p:nvPr>
          </p:nvSpPr>
          <p:spPr>
            <a:xfrm>
              <a:off x="1680" y="3680"/>
              <a:ext cx="5040" cy="640"/>
            </a:xfrm>
            <a:prstGeom prst="rect">
              <a:avLst/>
            </a:prstGeom>
            <a:noFill/>
          </p:spPr>
          <p:txBody>
            <a:bodyPr wrap="square" lIns="0" tIns="0" rIns="0" bIns="0" rtlCol="0" anchor="t">
              <a:noAutofit/>
            </a:bodyPr>
            <a:p>
              <a:pPr algn="l">
                <a:lnSpc>
                  <a:spcPct val="111000"/>
                </a:lnSpc>
              </a:pPr>
              <a:r>
                <a:rPr lang="zh-CN" altLang="en-US" sz="2400">
                  <a:solidFill>
                    <a:schemeClr val="bg1"/>
                  </a:solidFill>
                  <a:latin typeface="Microsoft YaHei UI" panose="020B0503020204020204" charset="-122"/>
                  <a:ea typeface="Microsoft YaHei UI" panose="020B0503020204020204" charset="-122"/>
                </a:rPr>
                <a:t>视觉检查</a:t>
              </a:r>
              <a:endParaRPr lang="zh-CN" altLang="en-US" sz="2400">
                <a:solidFill>
                  <a:schemeClr val="bg1"/>
                </a:solidFill>
                <a:latin typeface="Microsoft YaHei UI" panose="020B0503020204020204" charset="-122"/>
                <a:ea typeface="Microsoft YaHei UI" panose="020B0503020204020204" charset="-122"/>
              </a:endParaRPr>
            </a:p>
          </p:txBody>
        </p:sp>
        <p:sp>
          <p:nvSpPr>
            <p:cNvPr id="6" name="文本框 5"/>
            <p:cNvSpPr txBox="1"/>
            <p:nvPr>
              <p:custDataLst>
                <p:tags r:id="rId5"/>
              </p:custDataLst>
            </p:nvPr>
          </p:nvSpPr>
          <p:spPr>
            <a:xfrm>
              <a:off x="1680" y="4560"/>
              <a:ext cx="5000" cy="1440"/>
            </a:xfrm>
            <a:prstGeom prst="rect">
              <a:avLst/>
            </a:prstGeom>
            <a:noFill/>
          </p:spPr>
          <p:txBody>
            <a:bodyPr wrap="square" lIns="0" tIns="0" rIns="0" bIns="0" rtlCol="0" anchor="t">
              <a:noAutofit/>
            </a:bodyPr>
            <a:p>
              <a:pPr algn="l">
                <a:lnSpc>
                  <a:spcPct val="125000"/>
                </a:lnSpc>
              </a:pPr>
              <a:r>
                <a:rPr lang="en-US" altLang="zh-CN" sz="1600">
                  <a:solidFill>
                    <a:schemeClr val="bg1"/>
                  </a:solidFill>
                  <a:latin typeface="Microsoft YaHei UI" panose="020B0503020204020204" charset="-122"/>
                  <a:ea typeface="Microsoft YaHei UI" panose="020B0503020204020204" charset="-122"/>
                </a:rPr>
                <a:t>1.</a:t>
              </a:r>
              <a:r>
                <a:rPr lang="zh-CN" altLang="en-US" sz="1600">
                  <a:solidFill>
                    <a:schemeClr val="bg1"/>
                  </a:solidFill>
                  <a:latin typeface="Microsoft YaHei UI" panose="020B0503020204020204" charset="-122"/>
                  <a:ea typeface="Microsoft YaHei UI" panose="020B0503020204020204" charset="-122"/>
                </a:rPr>
                <a:t>开启除霜按钮</a:t>
              </a:r>
              <a:r>
                <a:rPr lang="en-US" altLang="zh-CN" sz="1600">
                  <a:solidFill>
                    <a:schemeClr val="bg1"/>
                  </a:solidFill>
                  <a:latin typeface="Microsoft YaHei UI" panose="020B0503020204020204" charset="-122"/>
                  <a:ea typeface="Microsoft YaHei UI" panose="020B0503020204020204" charset="-122"/>
                </a:rPr>
                <a:t>,  </a:t>
              </a:r>
              <a:r>
                <a:rPr lang="zh-CN" altLang="en-US" sz="1600">
                  <a:solidFill>
                    <a:schemeClr val="bg1"/>
                  </a:solidFill>
                  <a:latin typeface="Microsoft YaHei UI" panose="020B0503020204020204" charset="-122"/>
                  <a:ea typeface="Microsoft YaHei UI" panose="020B0503020204020204" charset="-122"/>
                </a:rPr>
                <a:t>检测后除霜器电源电压</a:t>
              </a:r>
              <a:r>
                <a:rPr lang="en-US" altLang="zh-CN" sz="1600">
                  <a:solidFill>
                    <a:schemeClr val="bg1"/>
                  </a:solidFill>
                  <a:latin typeface="Microsoft YaHei UI" panose="020B0503020204020204" charset="-122"/>
                  <a:ea typeface="Microsoft YaHei UI" panose="020B0503020204020204" charset="-122"/>
                </a:rPr>
                <a:t>,  </a:t>
              </a:r>
              <a:r>
                <a:rPr lang="zh-CN" altLang="en-US" sz="1600">
                  <a:solidFill>
                    <a:schemeClr val="bg1"/>
                  </a:solidFill>
                  <a:latin typeface="Microsoft YaHei UI" panose="020B0503020204020204" charset="-122"/>
                  <a:ea typeface="Microsoft YaHei UI" panose="020B0503020204020204" charset="-122"/>
                </a:rPr>
                <a:t>应为</a:t>
              </a:r>
              <a:r>
                <a:rPr lang="en-US" altLang="zh-CN" sz="1600">
                  <a:solidFill>
                    <a:schemeClr val="bg1"/>
                  </a:solidFill>
                  <a:latin typeface="Microsoft YaHei UI" panose="020B0503020204020204" charset="-122"/>
                  <a:ea typeface="Microsoft YaHei UI" panose="020B0503020204020204" charset="-122"/>
                </a:rPr>
                <a:t> 12V,  </a:t>
              </a:r>
              <a:r>
                <a:rPr lang="zh-CN" altLang="en-US" sz="1600">
                  <a:solidFill>
                    <a:schemeClr val="bg1"/>
                  </a:solidFill>
                  <a:latin typeface="Microsoft YaHei UI" panose="020B0503020204020204" charset="-122"/>
                  <a:ea typeface="Microsoft YaHei UI" panose="020B0503020204020204" charset="-122"/>
                </a:rPr>
                <a:t>若无此电压</a:t>
              </a:r>
              <a:r>
                <a:rPr lang="en-US" altLang="zh-CN" sz="1600">
                  <a:solidFill>
                    <a:schemeClr val="bg1"/>
                  </a:solidFill>
                  <a:latin typeface="Microsoft YaHei UI" panose="020B0503020204020204" charset="-122"/>
                  <a:ea typeface="Microsoft YaHei UI" panose="020B0503020204020204" charset="-122"/>
                </a:rPr>
                <a:t>,  </a:t>
              </a:r>
              <a:r>
                <a:rPr lang="zh-CN" altLang="en-US" sz="1600">
                  <a:solidFill>
                    <a:schemeClr val="bg1"/>
                  </a:solidFill>
                  <a:latin typeface="Microsoft YaHei UI" panose="020B0503020204020204" charset="-122"/>
                  <a:ea typeface="Microsoft YaHei UI" panose="020B0503020204020204" charset="-122"/>
                </a:rPr>
                <a:t>检查线路。</a:t>
              </a:r>
              <a:r>
                <a:rPr lang="en-US" altLang="zh-CN" sz="1600">
                  <a:solidFill>
                    <a:schemeClr val="bg1"/>
                  </a:solidFill>
                  <a:latin typeface="Microsoft YaHei UI" panose="020B0503020204020204" charset="-122"/>
                  <a:ea typeface="Microsoft YaHei UI" panose="020B0503020204020204" charset="-122"/>
                </a:rPr>
                <a:t> 2.</a:t>
              </a:r>
              <a:r>
                <a:rPr lang="zh-CN" altLang="en-US" sz="1600">
                  <a:solidFill>
                    <a:schemeClr val="bg1"/>
                  </a:solidFill>
                  <a:latin typeface="Microsoft YaHei UI" panose="020B0503020204020204" charset="-122"/>
                  <a:ea typeface="Microsoft YaHei UI" panose="020B0503020204020204" charset="-122"/>
                </a:rPr>
                <a:t>开启除霜</a:t>
              </a:r>
              <a:r>
                <a:rPr lang="en-US" altLang="zh-CN" sz="1600">
                  <a:solidFill>
                    <a:schemeClr val="bg1"/>
                  </a:solidFill>
                  <a:latin typeface="Microsoft YaHei UI" panose="020B0503020204020204" charset="-122"/>
                  <a:ea typeface="Microsoft YaHei UI" panose="020B0503020204020204" charset="-122"/>
                </a:rPr>
                <a:t> 15min</a:t>
              </a:r>
              <a:r>
                <a:rPr lang="zh-CN" altLang="en-US" sz="1600">
                  <a:solidFill>
                    <a:schemeClr val="bg1"/>
                  </a:solidFill>
                  <a:latin typeface="Microsoft YaHei UI" panose="020B0503020204020204" charset="-122"/>
                  <a:ea typeface="Microsoft YaHei UI" panose="020B0503020204020204" charset="-122"/>
                </a:rPr>
                <a:t>后</a:t>
              </a:r>
              <a:r>
                <a:rPr lang="en-US" altLang="zh-CN" sz="1600">
                  <a:solidFill>
                    <a:schemeClr val="bg1"/>
                  </a:solidFill>
                  <a:latin typeface="Microsoft YaHei UI" panose="020B0503020204020204" charset="-122"/>
                  <a:ea typeface="Microsoft YaHei UI" panose="020B0503020204020204" charset="-122"/>
                </a:rPr>
                <a:t>,   </a:t>
              </a:r>
              <a:r>
                <a:rPr lang="zh-CN" altLang="en-US" sz="1600">
                  <a:solidFill>
                    <a:schemeClr val="bg1"/>
                  </a:solidFill>
                  <a:latin typeface="Microsoft YaHei UI" panose="020B0503020204020204" charset="-122"/>
                  <a:ea typeface="Microsoft YaHei UI" panose="020B0503020204020204" charset="-122"/>
                </a:rPr>
                <a:t>电源电压应消失。</a:t>
              </a:r>
              <a:r>
                <a:rPr lang="zh-CN" altLang="en-US" sz="1600">
                  <a:solidFill>
                    <a:schemeClr val="bg1"/>
                  </a:solidFill>
                  <a:latin typeface="Microsoft YaHei UI" panose="020B0503020204020204" charset="-122"/>
                  <a:ea typeface="Microsoft YaHei UI" panose="020B0503020204020204" charset="-122"/>
                </a:rPr>
                <a:t>。</a:t>
              </a:r>
              <a:endParaRPr lang="zh-CN" altLang="en-US" sz="1600">
                <a:solidFill>
                  <a:schemeClr val="bg1"/>
                </a:solidFill>
                <a:latin typeface="Microsoft YaHei UI" panose="020B0503020204020204" charset="-122"/>
                <a:ea typeface="Microsoft YaHei UI" panose="020B0503020204020204" charset="-122"/>
              </a:endParaRPr>
            </a:p>
          </p:txBody>
        </p:sp>
      </p:grpSp>
      <p:pic>
        <p:nvPicPr>
          <p:cNvPr id="9" name="图片 8" descr="C:/Users/BF/AppData/Roaming/Kingsoft/office6/wppai/generateppt/86674a616dea9c9b4fa9ee7751ee39cd.jpg86674a616dea9c9b4fa9ee7751ee39cd"/>
          <p:cNvPicPr preferRelativeResize="0">
            <a:picLocks noChangeAspect="1"/>
          </p:cNvPicPr>
          <p:nvPr>
            <p:custDataLst>
              <p:tags r:id="rId6"/>
            </p:custDataLst>
          </p:nvPr>
        </p:nvPicPr>
        <p:blipFill>
          <a:blip r:embed="rId7"/>
          <a:srcRect t="1846" b="1846"/>
          <a:stretch>
            <a:fillRect/>
          </a:stretch>
        </p:blipFill>
        <p:spPr>
          <a:xfrm>
            <a:off x="4648197" y="1828800"/>
            <a:ext cx="6933565" cy="4418965"/>
          </a:xfrm>
          <a:prstGeom prst="rect">
            <a:avLst/>
          </a:prstGeom>
          <a:blipFill rotWithShape="1">
            <a:blip r:embed="rId8"/>
            <a:stretch>
              <a:fillRect/>
            </a:stretch>
          </a:blipFill>
          <a:ln w="0">
            <a:noFill/>
          </a:ln>
          <a:extLst>
            <a:ext uri="{91240B29-F687-4F45-9708-019B960494DF}">
              <a14:hiddenLine xmlns:a14="http://schemas.microsoft.com/office/drawing/2010/main" w="0">
                <a:pattFill prst="pct5">
                  <a:fgClr>
                    <a:prstClr val="black"/>
                  </a:fgClr>
                </a:pattFill>
              </a14:hiddenLine>
            </a:ext>
          </a:extLst>
        </p:spPr>
      </p:pic>
    </p:spTree>
    <p:custDataLst>
      <p:tags r:id="rId9"/>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a:xfrm>
            <a:off x="609603" y="609603"/>
            <a:ext cx="3568702" cy="1524003"/>
          </a:xfrm>
          <a:noFill/>
        </p:spPr>
        <p:txBody>
          <a:bodyPr lIns="0" tIns="0" rIns="0" bIns="0" anchor="t">
            <a:noAutofit/>
          </a:bodyPr>
          <a:p>
            <a:pPr algn="l">
              <a:lnSpc>
                <a:spcPct val="114000"/>
              </a:lnSpc>
            </a:pPr>
            <a:r>
              <a:rPr lang="zh-CN" altLang="en-US" sz="4400">
                <a:solidFill>
                  <a:schemeClr val="tx1"/>
                </a:solidFill>
                <a:latin typeface="Microsoft YaHei UI" panose="020B0503020204020204" charset="-122"/>
                <a:ea typeface="Microsoft YaHei UI" panose="020B0503020204020204" charset="-122"/>
              </a:rPr>
              <a:t>常见问题及解决方法</a:t>
            </a:r>
            <a:endParaRPr lang="zh-CN" altLang="en-US" sz="4400">
              <a:solidFill>
                <a:schemeClr val="tx1"/>
              </a:solidFill>
              <a:latin typeface="Microsoft YaHei UI" panose="020B0503020204020204" charset="-122"/>
              <a:ea typeface="Microsoft YaHei UI" panose="020B0503020204020204" charset="-122"/>
            </a:endParaRPr>
          </a:p>
        </p:txBody>
      </p:sp>
      <p:sp>
        <p:nvSpPr>
          <p:cNvPr id="3" name="矩形 2"/>
          <p:cNvSpPr/>
          <p:nvPr>
            <p:custDataLst>
              <p:tags r:id="rId2"/>
            </p:custDataLst>
          </p:nvPr>
        </p:nvSpPr>
        <p:spPr>
          <a:xfrm>
            <a:off x="177796" y="622304"/>
            <a:ext cx="177800" cy="736600"/>
          </a:xfrm>
          <a:prstGeom prst="rect">
            <a:avLst/>
          </a:pr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custDataLst>
              <p:tags r:id="rId3"/>
            </p:custDataLst>
          </p:nvPr>
        </p:nvSpPr>
        <p:spPr>
          <a:xfrm>
            <a:off x="0" y="622304"/>
            <a:ext cx="177165" cy="736600"/>
          </a:xfrm>
          <a:prstGeom prst="rect">
            <a:avLst/>
          </a:pr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20" name="组合 19"/>
          <p:cNvGrpSpPr/>
          <p:nvPr/>
        </p:nvGrpSpPr>
        <p:grpSpPr>
          <a:xfrm>
            <a:off x="4648200" y="609600"/>
            <a:ext cx="7010400" cy="2540000"/>
            <a:chOff x="7320" y="960"/>
            <a:chExt cx="11040" cy="4000"/>
          </a:xfrm>
        </p:grpSpPr>
        <p:sp>
          <p:nvSpPr>
            <p:cNvPr id="5" name="任意多边形 4"/>
            <p:cNvSpPr/>
            <p:nvPr>
              <p:custDataLst>
                <p:tags r:id="rId4"/>
              </p:custDataLst>
            </p:nvPr>
          </p:nvSpPr>
          <p:spPr>
            <a:xfrm>
              <a:off x="7320" y="960"/>
              <a:ext cx="81" cy="1760"/>
            </a:xfrm>
            <a:custGeom>
              <a:avLst/>
              <a:gdLst>
                <a:gd name="connisteX0" fmla="*/ 0 w 705"/>
                <a:gd name="connsiteY0" fmla="*/ 25402 h 15522"/>
                <a:gd name="connisteX1" fmla="*/ 25402 w 705"/>
                <a:gd name="connsiteY1" fmla="*/ 0 h 15522"/>
                <a:gd name="connisteX2" fmla="*/ 25402 w 705"/>
                <a:gd name="connsiteY2" fmla="*/ 0 h 15522"/>
                <a:gd name="connisteX3" fmla="*/ 50804 w 705"/>
                <a:gd name="connsiteY3" fmla="*/ 25402 h 15522"/>
                <a:gd name="connisteX4" fmla="*/ 50804 w 705"/>
                <a:gd name="connsiteY4" fmla="*/ 1092195 h 15522"/>
                <a:gd name="connisteX5" fmla="*/ 25402 w 705"/>
                <a:gd name="connsiteY5" fmla="*/ 1117597 h 15522"/>
                <a:gd name="connisteX6" fmla="*/ 25402 w 705"/>
                <a:gd name="connsiteY6" fmla="*/ 1117597 h 15522"/>
                <a:gd name="connisteX7" fmla="*/ 0 w 705"/>
                <a:gd name="connsiteY7" fmla="*/ 1092195 h 15522"/>
                <a:gd name="connisteX8" fmla="*/ 0 w 705"/>
                <a:gd name="connsiteY8" fmla="*/ 25402 h 1552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4" h="1117598">
                  <a:moveTo>
                    <a:pt x="0" y="25402"/>
                  </a:moveTo>
                  <a:cubicBezTo>
                    <a:pt x="0" y="11375"/>
                    <a:pt x="11375" y="0"/>
                    <a:pt x="25402" y="0"/>
                  </a:cubicBezTo>
                  <a:lnTo>
                    <a:pt x="25402" y="0"/>
                  </a:lnTo>
                  <a:cubicBezTo>
                    <a:pt x="39429" y="0"/>
                    <a:pt x="50804" y="11375"/>
                    <a:pt x="50804" y="25402"/>
                  </a:cubicBezTo>
                  <a:lnTo>
                    <a:pt x="50804" y="1092196"/>
                  </a:lnTo>
                  <a:cubicBezTo>
                    <a:pt x="50804" y="1106232"/>
                    <a:pt x="39429" y="1117598"/>
                    <a:pt x="25402" y="1117598"/>
                  </a:cubicBezTo>
                  <a:lnTo>
                    <a:pt x="25402" y="1117598"/>
                  </a:lnTo>
                  <a:cubicBezTo>
                    <a:pt x="11375" y="1117598"/>
                    <a:pt x="0" y="1106232"/>
                    <a:pt x="0" y="1092196"/>
                  </a:cubicBezTo>
                  <a:lnTo>
                    <a:pt x="0" y="25402"/>
                  </a:ln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custDataLst>
                <p:tags r:id="rId5"/>
              </p:custDataLst>
            </p:nvPr>
          </p:nvSpPr>
          <p:spPr>
            <a:xfrm>
              <a:off x="7560" y="960"/>
              <a:ext cx="498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除霜系统效率低下</a:t>
              </a:r>
              <a:endParaRPr lang="zh-CN" altLang="en-US" sz="2400">
                <a:solidFill>
                  <a:schemeClr val="tx1"/>
                </a:solidFill>
                <a:latin typeface="Microsoft YaHei UI" panose="020B0503020204020204" charset="-122"/>
                <a:ea typeface="Microsoft YaHei UI" panose="020B0503020204020204" charset="-122"/>
              </a:endParaRPr>
            </a:p>
          </p:txBody>
        </p:sp>
        <p:sp>
          <p:nvSpPr>
            <p:cNvPr id="7" name="文本框 6"/>
            <p:cNvSpPr txBox="1"/>
            <p:nvPr>
              <p:custDataLst>
                <p:tags r:id="rId6"/>
              </p:custDataLst>
            </p:nvPr>
          </p:nvSpPr>
          <p:spPr>
            <a:xfrm>
              <a:off x="7560" y="1760"/>
              <a:ext cx="4940" cy="96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检查除霜加热丝是否损坏，必要时更换，确保除霜系统正常工作。</a:t>
              </a:r>
              <a:endParaRPr lang="zh-CN" altLang="en-US" sz="1600">
                <a:solidFill>
                  <a:schemeClr val="tx1"/>
                </a:solidFill>
                <a:latin typeface="Microsoft YaHei UI" panose="020B0503020204020204" charset="-122"/>
                <a:ea typeface="Microsoft YaHei UI" panose="020B0503020204020204" charset="-122"/>
              </a:endParaRPr>
            </a:p>
          </p:txBody>
        </p:sp>
        <p:sp>
          <p:nvSpPr>
            <p:cNvPr id="8" name="任意多边形 7"/>
            <p:cNvSpPr/>
            <p:nvPr>
              <p:custDataLst>
                <p:tags r:id="rId7"/>
              </p:custDataLst>
            </p:nvPr>
          </p:nvSpPr>
          <p:spPr>
            <a:xfrm>
              <a:off x="7320" y="3200"/>
              <a:ext cx="81" cy="1760"/>
            </a:xfrm>
            <a:custGeom>
              <a:avLst/>
              <a:gdLst>
                <a:gd name="connisteX0" fmla="*/ 0 w 705"/>
                <a:gd name="connsiteY0" fmla="*/ 25402 h 15522"/>
                <a:gd name="connisteX1" fmla="*/ 25402 w 705"/>
                <a:gd name="connsiteY1" fmla="*/ 0 h 15522"/>
                <a:gd name="connisteX2" fmla="*/ 25402 w 705"/>
                <a:gd name="connsiteY2" fmla="*/ 0 h 15522"/>
                <a:gd name="connisteX3" fmla="*/ 50804 w 705"/>
                <a:gd name="connsiteY3" fmla="*/ 25402 h 15522"/>
                <a:gd name="connisteX4" fmla="*/ 50804 w 705"/>
                <a:gd name="connsiteY4" fmla="*/ 1092195 h 15522"/>
                <a:gd name="connisteX5" fmla="*/ 25402 w 705"/>
                <a:gd name="connsiteY5" fmla="*/ 1117597 h 15522"/>
                <a:gd name="connisteX6" fmla="*/ 25402 w 705"/>
                <a:gd name="connsiteY6" fmla="*/ 1117597 h 15522"/>
                <a:gd name="connisteX7" fmla="*/ 0 w 705"/>
                <a:gd name="connsiteY7" fmla="*/ 1092195 h 15522"/>
                <a:gd name="connisteX8" fmla="*/ 0 w 705"/>
                <a:gd name="connsiteY8" fmla="*/ 25402 h 1552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4" h="1117598">
                  <a:moveTo>
                    <a:pt x="0" y="25402"/>
                  </a:moveTo>
                  <a:cubicBezTo>
                    <a:pt x="0" y="11375"/>
                    <a:pt x="11375" y="0"/>
                    <a:pt x="25402" y="0"/>
                  </a:cubicBezTo>
                  <a:lnTo>
                    <a:pt x="25402" y="0"/>
                  </a:lnTo>
                  <a:cubicBezTo>
                    <a:pt x="39429" y="0"/>
                    <a:pt x="50804" y="11375"/>
                    <a:pt x="50804" y="25402"/>
                  </a:cubicBezTo>
                  <a:lnTo>
                    <a:pt x="50804" y="1092196"/>
                  </a:lnTo>
                  <a:cubicBezTo>
                    <a:pt x="50804" y="1106232"/>
                    <a:pt x="39429" y="1117598"/>
                    <a:pt x="25402" y="1117598"/>
                  </a:cubicBezTo>
                  <a:lnTo>
                    <a:pt x="25402" y="1117598"/>
                  </a:lnTo>
                  <a:cubicBezTo>
                    <a:pt x="11375" y="1117598"/>
                    <a:pt x="0" y="1106232"/>
                    <a:pt x="0" y="1092196"/>
                  </a:cubicBezTo>
                  <a:lnTo>
                    <a:pt x="0" y="25402"/>
                  </a:ln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custDataLst>
                <p:tags r:id="rId8"/>
              </p:custDataLst>
            </p:nvPr>
          </p:nvSpPr>
          <p:spPr>
            <a:xfrm>
              <a:off x="7560" y="3200"/>
              <a:ext cx="498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风道堵塞</a:t>
              </a:r>
              <a:endParaRPr lang="zh-CN" altLang="en-US" sz="2400">
                <a:solidFill>
                  <a:schemeClr val="tx1"/>
                </a:solidFill>
                <a:latin typeface="Microsoft YaHei UI" panose="020B0503020204020204" charset="-122"/>
                <a:ea typeface="Microsoft YaHei UI" panose="020B0503020204020204" charset="-122"/>
              </a:endParaRPr>
            </a:p>
          </p:txBody>
        </p:sp>
        <p:sp>
          <p:nvSpPr>
            <p:cNvPr id="10" name="文本框 9"/>
            <p:cNvSpPr txBox="1"/>
            <p:nvPr>
              <p:custDataLst>
                <p:tags r:id="rId9"/>
              </p:custDataLst>
            </p:nvPr>
          </p:nvSpPr>
          <p:spPr>
            <a:xfrm>
              <a:off x="7560" y="4000"/>
              <a:ext cx="4940" cy="96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定期清理风道，避免杂物堵塞，保证暖风和除霜风流通畅。</a:t>
              </a:r>
              <a:endParaRPr lang="zh-CN" altLang="en-US" sz="1600">
                <a:solidFill>
                  <a:schemeClr val="tx1"/>
                </a:solidFill>
                <a:latin typeface="Microsoft YaHei UI" panose="020B0503020204020204" charset="-122"/>
                <a:ea typeface="Microsoft YaHei UI" panose="020B0503020204020204" charset="-122"/>
              </a:endParaRPr>
            </a:p>
          </p:txBody>
        </p:sp>
        <p:sp>
          <p:nvSpPr>
            <p:cNvPr id="11" name="任意多边形 10"/>
            <p:cNvSpPr/>
            <p:nvPr>
              <p:custDataLst>
                <p:tags r:id="rId10"/>
              </p:custDataLst>
            </p:nvPr>
          </p:nvSpPr>
          <p:spPr>
            <a:xfrm>
              <a:off x="13140" y="960"/>
              <a:ext cx="80" cy="1760"/>
            </a:xfrm>
            <a:custGeom>
              <a:avLst/>
              <a:gdLst>
                <a:gd name="connisteX0" fmla="*/ 0 w 705"/>
                <a:gd name="connsiteY0" fmla="*/ 25402 h 15522"/>
                <a:gd name="connisteX1" fmla="*/ 25402 w 705"/>
                <a:gd name="connsiteY1" fmla="*/ 0 h 15522"/>
                <a:gd name="connisteX2" fmla="*/ 25402 w 705"/>
                <a:gd name="connsiteY2" fmla="*/ 0 h 15522"/>
                <a:gd name="connisteX3" fmla="*/ 50804 w 705"/>
                <a:gd name="connsiteY3" fmla="*/ 25402 h 15522"/>
                <a:gd name="connisteX4" fmla="*/ 50804 w 705"/>
                <a:gd name="connsiteY4" fmla="*/ 1092195 h 15522"/>
                <a:gd name="connisteX5" fmla="*/ 25402 w 705"/>
                <a:gd name="connsiteY5" fmla="*/ 1117597 h 15522"/>
                <a:gd name="connisteX6" fmla="*/ 25402 w 705"/>
                <a:gd name="connsiteY6" fmla="*/ 1117597 h 15522"/>
                <a:gd name="connisteX7" fmla="*/ 0 w 705"/>
                <a:gd name="connsiteY7" fmla="*/ 1092195 h 15522"/>
                <a:gd name="connisteX8" fmla="*/ 0 w 705"/>
                <a:gd name="connsiteY8" fmla="*/ 25402 h 1552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4" h="1117598">
                  <a:moveTo>
                    <a:pt x="0" y="25402"/>
                  </a:moveTo>
                  <a:cubicBezTo>
                    <a:pt x="0" y="11375"/>
                    <a:pt x="11375" y="0"/>
                    <a:pt x="25402" y="0"/>
                  </a:cubicBezTo>
                  <a:lnTo>
                    <a:pt x="25402" y="0"/>
                  </a:lnTo>
                  <a:cubicBezTo>
                    <a:pt x="39429" y="0"/>
                    <a:pt x="50804" y="11375"/>
                    <a:pt x="50804" y="25402"/>
                  </a:cubicBezTo>
                  <a:lnTo>
                    <a:pt x="50804" y="1092196"/>
                  </a:lnTo>
                  <a:cubicBezTo>
                    <a:pt x="50804" y="1106232"/>
                    <a:pt x="39429" y="1117598"/>
                    <a:pt x="25402" y="1117598"/>
                  </a:cubicBezTo>
                  <a:lnTo>
                    <a:pt x="25402" y="1117598"/>
                  </a:lnTo>
                  <a:cubicBezTo>
                    <a:pt x="11375" y="1117598"/>
                    <a:pt x="0" y="1106232"/>
                    <a:pt x="0" y="1092196"/>
                  </a:cubicBezTo>
                  <a:lnTo>
                    <a:pt x="0" y="25402"/>
                  </a:ln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custDataLst>
                <p:tags r:id="rId11"/>
              </p:custDataLst>
            </p:nvPr>
          </p:nvSpPr>
          <p:spPr>
            <a:xfrm>
              <a:off x="13380" y="960"/>
              <a:ext cx="498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加热装置不工作</a:t>
              </a:r>
              <a:endParaRPr lang="zh-CN" altLang="en-US" sz="2400">
                <a:solidFill>
                  <a:schemeClr val="tx1"/>
                </a:solidFill>
                <a:latin typeface="Microsoft YaHei UI" panose="020B0503020204020204" charset="-122"/>
                <a:ea typeface="Microsoft YaHei UI" panose="020B0503020204020204" charset="-122"/>
              </a:endParaRPr>
            </a:p>
          </p:txBody>
        </p:sp>
        <p:sp>
          <p:nvSpPr>
            <p:cNvPr id="13" name="文本框 12"/>
            <p:cNvSpPr txBox="1"/>
            <p:nvPr>
              <p:custDataLst>
                <p:tags r:id="rId12"/>
              </p:custDataLst>
            </p:nvPr>
          </p:nvSpPr>
          <p:spPr>
            <a:xfrm>
              <a:off x="13380" y="1760"/>
              <a:ext cx="4940" cy="96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检查加热器保险丝和继电器，排除故障，恢复加热装置功能。</a:t>
              </a:r>
              <a:endParaRPr lang="zh-CN" altLang="en-US" sz="1600">
                <a:solidFill>
                  <a:schemeClr val="tx1"/>
                </a:solidFill>
                <a:latin typeface="Microsoft YaHei UI" panose="020B0503020204020204" charset="-122"/>
                <a:ea typeface="Microsoft YaHei UI" panose="020B0503020204020204" charset="-122"/>
              </a:endParaRPr>
            </a:p>
          </p:txBody>
        </p:sp>
        <p:sp>
          <p:nvSpPr>
            <p:cNvPr id="14" name="任意多边形 13"/>
            <p:cNvSpPr/>
            <p:nvPr>
              <p:custDataLst>
                <p:tags r:id="rId13"/>
              </p:custDataLst>
            </p:nvPr>
          </p:nvSpPr>
          <p:spPr>
            <a:xfrm>
              <a:off x="13140" y="3200"/>
              <a:ext cx="80" cy="1760"/>
            </a:xfrm>
            <a:custGeom>
              <a:avLst/>
              <a:gdLst>
                <a:gd name="connisteX0" fmla="*/ 0 w 705"/>
                <a:gd name="connsiteY0" fmla="*/ 25402 h 15522"/>
                <a:gd name="connisteX1" fmla="*/ 25402 w 705"/>
                <a:gd name="connsiteY1" fmla="*/ 0 h 15522"/>
                <a:gd name="connisteX2" fmla="*/ 25402 w 705"/>
                <a:gd name="connsiteY2" fmla="*/ 0 h 15522"/>
                <a:gd name="connisteX3" fmla="*/ 50804 w 705"/>
                <a:gd name="connsiteY3" fmla="*/ 25402 h 15522"/>
                <a:gd name="connisteX4" fmla="*/ 50804 w 705"/>
                <a:gd name="connsiteY4" fmla="*/ 1092195 h 15522"/>
                <a:gd name="connisteX5" fmla="*/ 25402 w 705"/>
                <a:gd name="connsiteY5" fmla="*/ 1117597 h 15522"/>
                <a:gd name="connisteX6" fmla="*/ 25402 w 705"/>
                <a:gd name="connsiteY6" fmla="*/ 1117597 h 15522"/>
                <a:gd name="connisteX7" fmla="*/ 0 w 705"/>
                <a:gd name="connsiteY7" fmla="*/ 1092195 h 15522"/>
                <a:gd name="connisteX8" fmla="*/ 0 w 705"/>
                <a:gd name="connsiteY8" fmla="*/ 25402 h 1552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4" h="1117598">
                  <a:moveTo>
                    <a:pt x="0" y="25402"/>
                  </a:moveTo>
                  <a:cubicBezTo>
                    <a:pt x="0" y="11375"/>
                    <a:pt x="11375" y="0"/>
                    <a:pt x="25402" y="0"/>
                  </a:cubicBezTo>
                  <a:lnTo>
                    <a:pt x="25402" y="0"/>
                  </a:lnTo>
                  <a:cubicBezTo>
                    <a:pt x="39429" y="0"/>
                    <a:pt x="50804" y="11375"/>
                    <a:pt x="50804" y="25402"/>
                  </a:cubicBezTo>
                  <a:lnTo>
                    <a:pt x="50804" y="1092196"/>
                  </a:lnTo>
                  <a:cubicBezTo>
                    <a:pt x="50804" y="1106232"/>
                    <a:pt x="39429" y="1117598"/>
                    <a:pt x="25402" y="1117598"/>
                  </a:cubicBezTo>
                  <a:lnTo>
                    <a:pt x="25402" y="1117598"/>
                  </a:lnTo>
                  <a:cubicBezTo>
                    <a:pt x="11375" y="1117598"/>
                    <a:pt x="0" y="1106232"/>
                    <a:pt x="0" y="1092196"/>
                  </a:cubicBezTo>
                  <a:lnTo>
                    <a:pt x="0" y="25402"/>
                  </a:ln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custDataLst>
                <p:tags r:id="rId14"/>
              </p:custDataLst>
            </p:nvPr>
          </p:nvSpPr>
          <p:spPr>
            <a:xfrm>
              <a:off x="13380" y="3200"/>
              <a:ext cx="498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传感器故障</a:t>
              </a:r>
              <a:endParaRPr lang="zh-CN" altLang="en-US" sz="2400">
                <a:solidFill>
                  <a:schemeClr val="tx1"/>
                </a:solidFill>
                <a:latin typeface="Microsoft YaHei UI" panose="020B0503020204020204" charset="-122"/>
                <a:ea typeface="Microsoft YaHei UI" panose="020B0503020204020204" charset="-122"/>
              </a:endParaRPr>
            </a:p>
          </p:txBody>
        </p:sp>
        <p:sp>
          <p:nvSpPr>
            <p:cNvPr id="16" name="文本框 15"/>
            <p:cNvSpPr txBox="1"/>
            <p:nvPr>
              <p:custDataLst>
                <p:tags r:id="rId15"/>
              </p:custDataLst>
            </p:nvPr>
          </p:nvSpPr>
          <p:spPr>
            <a:xfrm>
              <a:off x="13380" y="4000"/>
              <a:ext cx="4940" cy="96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检查温度传感器和湿度传感器是否准确，必要时进行校准或更换。</a:t>
              </a:r>
              <a:endParaRPr lang="zh-CN" altLang="en-US" sz="1600">
                <a:solidFill>
                  <a:schemeClr val="tx1"/>
                </a:solidFill>
                <a:latin typeface="Microsoft YaHei UI" panose="020B0503020204020204" charset="-122"/>
                <a:ea typeface="Microsoft YaHei UI" panose="020B0503020204020204" charset="-122"/>
              </a:endParaRPr>
            </a:p>
          </p:txBody>
        </p:sp>
      </p:grpSp>
      <p:pic>
        <p:nvPicPr>
          <p:cNvPr id="17" name="图片 16" descr="C:/Users/BF/AppData/Roaming/Kingsoft/office6/wppai/generateppt/404cf036-d70f-4070-ba8e-0f35a2953fb3.jpg404cf036-d70f-4070-ba8e-0f35a2953fb3"/>
          <p:cNvPicPr preferRelativeResize="0">
            <a:picLocks noChangeAspect="1"/>
          </p:cNvPicPr>
          <p:nvPr>
            <p:custDataLst>
              <p:tags r:id="rId16"/>
            </p:custDataLst>
          </p:nvPr>
        </p:nvPicPr>
        <p:blipFill>
          <a:blip r:embed="rId17"/>
          <a:srcRect l="473" r="473"/>
          <a:stretch>
            <a:fillRect/>
          </a:stretch>
        </p:blipFill>
        <p:spPr>
          <a:xfrm>
            <a:off x="609603" y="3606796"/>
            <a:ext cx="10972800" cy="2641600"/>
          </a:xfrm>
          <a:prstGeom prst="rect">
            <a:avLst/>
          </a:prstGeom>
          <a:blipFill rotWithShape="1">
            <a:blip r:embed="rId18"/>
            <a:stretch>
              <a:fillRect/>
            </a:stretch>
          </a:blipFill>
          <a:ln w="0">
            <a:noFill/>
          </a:ln>
          <a:extLst>
            <a:ext uri="{91240B29-F687-4F45-9708-019B960494DF}">
              <a14:hiddenLine xmlns:a14="http://schemas.microsoft.com/office/drawing/2010/main" w="0">
                <a:pattFill prst="pct5">
                  <a:fgClr>
                    <a:prstClr val="black"/>
                  </a:fgClr>
                </a:pattFill>
              </a14:hiddenLine>
            </a:ext>
          </a:extLst>
        </p:spPr>
      </p:pic>
    </p:spTree>
    <p:custDataLst>
      <p:tags r:id="rId19"/>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副标题 2"/>
          <p:cNvSpPr>
            <a:spLocks noGrp="1"/>
          </p:cNvSpPr>
          <p:nvPr>
            <p:ph type="subTitle" idx="13"/>
            <p:custDataLst>
              <p:tags r:id="rId1"/>
            </p:custDataLst>
          </p:nvPr>
        </p:nvSpPr>
        <p:spPr/>
        <p:txBody>
          <a:bodyPr/>
          <a:p>
            <a:r>
              <a:rPr lang="zh-CN" altLang="en-US"/>
              <a:t>THE END</a:t>
            </a:r>
            <a:endParaRPr lang="zh-CN" altLang="en-US"/>
          </a:p>
        </p:txBody>
      </p:sp>
      <p:sp>
        <p:nvSpPr>
          <p:cNvPr id="4" name="标题 3"/>
          <p:cNvSpPr>
            <a:spLocks noGrp="1"/>
          </p:cNvSpPr>
          <p:nvPr>
            <p:ph type="ctrTitle" idx="14"/>
            <p:custDataLst>
              <p:tags r:id="rId2"/>
            </p:custDataLst>
          </p:nvPr>
        </p:nvSpPr>
        <p:spPr/>
        <p:txBody>
          <a:bodyPr/>
          <a:p>
            <a:r>
              <a:rPr lang="zh-CN" altLang="en-US" sz="6300"/>
              <a:t>谢谢</a:t>
            </a:r>
            <a:endParaRPr lang="zh-CN" altLang="en-US" sz="6300"/>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标题 6"/>
          <p:cNvSpPr>
            <a:spLocks noGrp="1"/>
          </p:cNvSpPr>
          <p:nvPr>
            <p:ph type="ctrTitle" idx="15"/>
            <p:custDataLst>
              <p:tags r:id="rId1"/>
            </p:custDataLst>
          </p:nvPr>
        </p:nvSpPr>
        <p:spPr/>
        <p:txBody>
          <a:bodyPr/>
          <a:p>
            <a:r>
              <a:rPr lang="zh-CN" altLang="en-US" sz="5700"/>
              <a:t>任务二</a:t>
            </a:r>
            <a:r>
              <a:rPr lang="en-US" altLang="zh-CN" sz="5700"/>
              <a:t> </a:t>
            </a:r>
            <a:r>
              <a:rPr lang="zh-CN" altLang="en-US" sz="5700"/>
              <a:t>除霜和加热装置的检修</a:t>
            </a:r>
            <a:endParaRPr lang="zh-CN" altLang="en-US" sz="57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ctrTitle" idx="13"/>
            <p:custDataLst>
              <p:tags r:id="rId1"/>
            </p:custDataLst>
          </p:nvPr>
        </p:nvSpPr>
        <p:spPr/>
        <p:txBody>
          <a:bodyPr/>
          <a:p>
            <a:r>
              <a:rPr lang="zh-CN" altLang="en-US"/>
              <a:t>目录</a:t>
            </a:r>
            <a:endParaRPr lang="zh-CN" altLang="en-US"/>
          </a:p>
        </p:txBody>
      </p:sp>
      <p:sp>
        <p:nvSpPr>
          <p:cNvPr id="4" name="副标题 3"/>
          <p:cNvSpPr>
            <a:spLocks noGrp="1"/>
          </p:cNvSpPr>
          <p:nvPr>
            <p:ph type="subTitle" idx="14"/>
            <p:custDataLst>
              <p:tags r:id="rId2"/>
            </p:custDataLst>
          </p:nvPr>
        </p:nvSpPr>
        <p:spPr/>
        <p:txBody>
          <a:bodyPr/>
          <a:p>
            <a:r>
              <a:rPr lang="zh-CN" altLang="en-US"/>
              <a:t>CONTENTS</a:t>
            </a:r>
            <a:endParaRPr lang="zh-CN" altLang="en-US"/>
          </a:p>
        </p:txBody>
      </p:sp>
      <p:grpSp>
        <p:nvGrpSpPr>
          <p:cNvPr id="11" name="组合 10"/>
          <p:cNvGrpSpPr/>
          <p:nvPr/>
        </p:nvGrpSpPr>
        <p:grpSpPr>
          <a:xfrm>
            <a:off x="1019175" y="3468370"/>
            <a:ext cx="6372225" cy="2297430"/>
            <a:chOff x="1605" y="5462"/>
            <a:chExt cx="10035" cy="3618"/>
          </a:xfrm>
        </p:grpSpPr>
        <p:sp>
          <p:nvSpPr>
            <p:cNvPr id="5" name="文本框 4"/>
            <p:cNvSpPr txBox="1"/>
            <p:nvPr>
              <p:custDataLst>
                <p:tags r:id="rId3"/>
              </p:custDataLst>
            </p:nvPr>
          </p:nvSpPr>
          <p:spPr>
            <a:xfrm>
              <a:off x="1605" y="5462"/>
              <a:ext cx="1670" cy="1523"/>
            </a:xfrm>
            <a:prstGeom prst="rect">
              <a:avLst/>
            </a:prstGeom>
            <a:noFill/>
          </p:spPr>
          <p:txBody>
            <a:bodyPr wrap="square" lIns="0" tIns="0" rIns="0" bIns="0" rtlCol="0" anchor="ctr">
              <a:noAutofit/>
            </a:bodyPr>
            <a:p>
              <a:pPr algn="ctr">
                <a:lnSpc>
                  <a:spcPct val="109000"/>
                </a:lnSpc>
              </a:pPr>
              <a:r>
                <a:rPr lang="en-US" altLang="en-US" sz="5800">
                  <a:solidFill>
                    <a:schemeClr val="bg1"/>
                  </a:solidFill>
                  <a:latin typeface="Microsoft YaHei UI" panose="020B0503020204020204" charset="-122"/>
                  <a:ea typeface="Microsoft YaHei UI" panose="020B0503020204020204" charset="-122"/>
                </a:rPr>
                <a:t>01</a:t>
              </a:r>
              <a:endParaRPr lang="en-US" altLang="en-US" sz="5800">
                <a:solidFill>
                  <a:schemeClr val="bg1"/>
                </a:solidFill>
                <a:latin typeface="Microsoft YaHei UI" panose="020B0503020204020204" charset="-122"/>
                <a:ea typeface="Microsoft YaHei UI" panose="020B0503020204020204" charset="-122"/>
              </a:endParaRPr>
            </a:p>
          </p:txBody>
        </p:sp>
        <p:sp>
          <p:nvSpPr>
            <p:cNvPr id="6" name="矩形 5"/>
            <p:cNvSpPr/>
            <p:nvPr>
              <p:custDataLst>
                <p:tags r:id="rId4"/>
              </p:custDataLst>
            </p:nvPr>
          </p:nvSpPr>
          <p:spPr>
            <a:xfrm>
              <a:off x="3560" y="5560"/>
              <a:ext cx="20" cy="1440"/>
            </a:xfrm>
            <a:prstGeom prst="rect">
              <a:avLst/>
            </a:pr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custDataLst>
                <p:tags r:id="rId5"/>
              </p:custDataLst>
            </p:nvPr>
          </p:nvSpPr>
          <p:spPr>
            <a:xfrm>
              <a:off x="3980" y="5560"/>
              <a:ext cx="7620" cy="1440"/>
            </a:xfrm>
            <a:prstGeom prst="rect">
              <a:avLst/>
            </a:prstGeom>
            <a:noFill/>
          </p:spPr>
          <p:txBody>
            <a:bodyPr wrap="square" lIns="0" tIns="0" rIns="0" bIns="0" rtlCol="0" anchor="ctr">
              <a:noAutofit/>
            </a:bodyPr>
            <a:p>
              <a:pPr algn="l">
                <a:lnSpc>
                  <a:spcPct val="111000"/>
                </a:lnSpc>
              </a:pPr>
              <a:r>
                <a:rPr lang="zh-CN" altLang="en-US" sz="2400">
                  <a:solidFill>
                    <a:schemeClr val="bg1"/>
                  </a:solidFill>
                  <a:latin typeface="Microsoft YaHei UI" panose="020B0503020204020204" charset="-122"/>
                  <a:ea typeface="Microsoft YaHei UI" panose="020B0503020204020204" charset="-122"/>
                </a:rPr>
                <a:t>技术知识</a:t>
              </a:r>
              <a:endParaRPr lang="zh-CN" altLang="en-US" sz="2400">
                <a:solidFill>
                  <a:schemeClr val="bg1"/>
                </a:solidFill>
                <a:latin typeface="Microsoft YaHei UI" panose="020B0503020204020204" charset="-122"/>
                <a:ea typeface="Microsoft YaHei UI" panose="020B0503020204020204" charset="-122"/>
              </a:endParaRPr>
            </a:p>
          </p:txBody>
        </p:sp>
        <p:sp>
          <p:nvSpPr>
            <p:cNvPr id="8" name="文本框 7"/>
            <p:cNvSpPr txBox="1"/>
            <p:nvPr>
              <p:custDataLst>
                <p:tags r:id="rId6"/>
              </p:custDataLst>
            </p:nvPr>
          </p:nvSpPr>
          <p:spPr>
            <a:xfrm>
              <a:off x="1605" y="7542"/>
              <a:ext cx="1670" cy="1523"/>
            </a:xfrm>
            <a:prstGeom prst="rect">
              <a:avLst/>
            </a:prstGeom>
            <a:noFill/>
          </p:spPr>
          <p:txBody>
            <a:bodyPr wrap="square" lIns="0" tIns="0" rIns="0" bIns="0" rtlCol="0" anchor="ctr">
              <a:noAutofit/>
            </a:bodyPr>
            <a:p>
              <a:pPr algn="ctr">
                <a:lnSpc>
                  <a:spcPct val="109000"/>
                </a:lnSpc>
              </a:pPr>
              <a:r>
                <a:rPr lang="en-US" altLang="en-US" sz="5800">
                  <a:solidFill>
                    <a:schemeClr val="bg1"/>
                  </a:solidFill>
                  <a:latin typeface="Microsoft YaHei UI" panose="020B0503020204020204" charset="-122"/>
                  <a:ea typeface="Microsoft YaHei UI" panose="020B0503020204020204" charset="-122"/>
                </a:rPr>
                <a:t>02</a:t>
              </a:r>
              <a:endParaRPr lang="en-US" altLang="en-US" sz="5800">
                <a:solidFill>
                  <a:schemeClr val="bg1"/>
                </a:solidFill>
                <a:latin typeface="Microsoft YaHei UI" panose="020B0503020204020204" charset="-122"/>
                <a:ea typeface="Microsoft YaHei UI" panose="020B0503020204020204" charset="-122"/>
              </a:endParaRPr>
            </a:p>
          </p:txBody>
        </p:sp>
        <p:sp>
          <p:nvSpPr>
            <p:cNvPr id="9" name="矩形 8"/>
            <p:cNvSpPr/>
            <p:nvPr>
              <p:custDataLst>
                <p:tags r:id="rId7"/>
              </p:custDataLst>
            </p:nvPr>
          </p:nvSpPr>
          <p:spPr>
            <a:xfrm>
              <a:off x="3560" y="7640"/>
              <a:ext cx="20" cy="1440"/>
            </a:xfrm>
            <a:prstGeom prst="rect">
              <a:avLst/>
            </a:pr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custDataLst>
                <p:tags r:id="rId8"/>
              </p:custDataLst>
            </p:nvPr>
          </p:nvSpPr>
          <p:spPr>
            <a:xfrm>
              <a:off x="3980" y="7640"/>
              <a:ext cx="7660" cy="1440"/>
            </a:xfrm>
            <a:prstGeom prst="rect">
              <a:avLst/>
            </a:prstGeom>
            <a:noFill/>
          </p:spPr>
          <p:txBody>
            <a:bodyPr wrap="square" lIns="0" tIns="0" rIns="0" bIns="0" rtlCol="0" anchor="ctr">
              <a:noAutofit/>
            </a:bodyPr>
            <a:p>
              <a:pPr algn="l">
                <a:lnSpc>
                  <a:spcPct val="111000"/>
                </a:lnSpc>
              </a:pPr>
              <a:r>
                <a:rPr lang="zh-CN" altLang="en-US" sz="2400">
                  <a:solidFill>
                    <a:schemeClr val="bg1"/>
                  </a:solidFill>
                  <a:latin typeface="Microsoft YaHei UI" panose="020B0503020204020204" charset="-122"/>
                  <a:ea typeface="Microsoft YaHei UI" panose="020B0503020204020204" charset="-122"/>
                </a:rPr>
                <a:t>任务实施</a:t>
              </a:r>
              <a:endParaRPr lang="zh-CN" altLang="en-US" sz="2400">
                <a:solidFill>
                  <a:schemeClr val="bg1"/>
                </a:solidFill>
                <a:latin typeface="Microsoft YaHei UI" panose="020B0503020204020204" charset="-122"/>
                <a:ea typeface="Microsoft YaHei UI" panose="020B0503020204020204" charset="-122"/>
              </a:endParaRPr>
            </a:p>
          </p:txBody>
        </p:sp>
      </p:grpSp>
    </p:spTree>
    <p:custDataLst>
      <p:tags r:id="rId9"/>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ctrTitle" idx="13"/>
            <p:custDataLst>
              <p:tags r:id="rId1"/>
            </p:custDataLst>
          </p:nvPr>
        </p:nvSpPr>
        <p:spPr/>
        <p:txBody>
          <a:bodyPr/>
          <a:p>
            <a:r>
              <a:rPr lang="zh-CN" altLang="en-US"/>
              <a:t>技术知识</a:t>
            </a:r>
            <a:endParaRPr lang="zh-CN" altLang="en-US"/>
          </a:p>
        </p:txBody>
      </p:sp>
      <p:sp>
        <p:nvSpPr>
          <p:cNvPr id="4" name="文本占位符 3"/>
          <p:cNvSpPr>
            <a:spLocks noGrp="1"/>
          </p:cNvSpPr>
          <p:nvPr>
            <p:ph type="body" idx="14"/>
            <p:custDataLst>
              <p:tags r:id="rId2"/>
            </p:custDataLst>
          </p:nvPr>
        </p:nvSpPr>
        <p:spPr/>
        <p:txBody>
          <a:bodyPr/>
          <a:p>
            <a:r>
              <a:rPr lang="en-US" altLang="en-US"/>
              <a:t>01</a:t>
            </a:r>
            <a:endParaRPr lang="en-US"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a:xfrm>
            <a:off x="2298701" y="609603"/>
            <a:ext cx="9283702" cy="761997"/>
          </a:xfrm>
          <a:noFill/>
        </p:spPr>
        <p:txBody>
          <a:bodyPr lIns="0" tIns="0" rIns="0" bIns="0" anchor="t">
            <a:noAutofit/>
          </a:bodyPr>
          <a:p>
            <a:pPr algn="r">
              <a:lnSpc>
                <a:spcPct val="114000"/>
              </a:lnSpc>
            </a:pPr>
            <a:r>
              <a:rPr lang="zh-CN" altLang="en-US" sz="4400">
                <a:solidFill>
                  <a:schemeClr val="tx1"/>
                </a:solidFill>
                <a:latin typeface="Microsoft YaHei UI" panose="020B0503020204020204" charset="-122"/>
                <a:ea typeface="Microsoft YaHei UI" panose="020B0503020204020204" charset="-122"/>
              </a:rPr>
              <a:t>除霜原理</a:t>
            </a:r>
            <a:endParaRPr lang="zh-CN" altLang="en-US" sz="4400">
              <a:solidFill>
                <a:schemeClr val="tx1"/>
              </a:solidFill>
              <a:latin typeface="Microsoft YaHei UI" panose="020B0503020204020204" charset="-122"/>
              <a:ea typeface="Microsoft YaHei UI" panose="020B0503020204020204" charset="-122"/>
            </a:endParaRPr>
          </a:p>
        </p:txBody>
      </p:sp>
      <p:sp>
        <p:nvSpPr>
          <p:cNvPr id="3" name="任意多边形 2"/>
          <p:cNvSpPr/>
          <p:nvPr>
            <p:custDataLst>
              <p:tags r:id="rId2"/>
            </p:custDataLst>
          </p:nvPr>
        </p:nvSpPr>
        <p:spPr>
          <a:xfrm rot="10800000" flipV="1">
            <a:off x="1371600" y="0"/>
            <a:ext cx="1168400" cy="6565900"/>
          </a:xfrm>
          <a:custGeom>
            <a:avLst/>
            <a:gdLst>
              <a:gd name="connisteX0" fmla="*/ 793900 w 16227"/>
              <a:gd name="connsiteY0" fmla="*/ 6565904 h 91193"/>
              <a:gd name="connisteX1" fmla="*/ 1168402 w 16227"/>
              <a:gd name="connsiteY1" fmla="*/ 3900089 h 91193"/>
              <a:gd name="connisteX2" fmla="*/ 306122 w 16227"/>
              <a:gd name="connsiteY2" fmla="*/ 0 h 91193"/>
              <a:gd name="connisteX3" fmla="*/ 0 w 16227"/>
              <a:gd name="connsiteY3" fmla="*/ 0 h 91193"/>
              <a:gd name="connisteX4" fmla="*/ 1063310 w 16227"/>
              <a:gd name="connsiteY4" fmla="*/ 4278322 h 91193"/>
              <a:gd name="connisteX5" fmla="*/ 793900 w 16227"/>
              <a:gd name="connsiteY5" fmla="*/ 6565904 h 911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1168402" h="6565904">
                <a:moveTo>
                  <a:pt x="793900" y="6565904"/>
                </a:moveTo>
                <a:cubicBezTo>
                  <a:pt x="1033848" y="5760098"/>
                  <a:pt x="1168402" y="4855665"/>
                  <a:pt x="1168402" y="3900090"/>
                </a:cubicBezTo>
                <a:cubicBezTo>
                  <a:pt x="1168402" y="2417966"/>
                  <a:pt x="844704" y="1058903"/>
                  <a:pt x="306123" y="0"/>
                </a:cubicBezTo>
                <a:lnTo>
                  <a:pt x="0" y="0"/>
                </a:lnTo>
                <a:cubicBezTo>
                  <a:pt x="657838" y="1103342"/>
                  <a:pt x="1063310" y="2613163"/>
                  <a:pt x="1063310" y="4278322"/>
                </a:cubicBezTo>
                <a:cubicBezTo>
                  <a:pt x="1063310" y="5087091"/>
                  <a:pt x="967655" y="5859210"/>
                  <a:pt x="793900" y="6565904"/>
                </a:cubicBez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 name="图片 3"/>
          <p:cNvPicPr/>
          <p:nvPr>
            <p:custDataLst>
              <p:tags r:id="rId3"/>
            </p:custDataLst>
          </p:nvPr>
        </p:nvPicPr>
        <p:blipFill>
          <a:blip r:embed="rId4"/>
          <a:stretch>
            <a:fillRect/>
          </a:stretch>
        </p:blipFill>
        <p:spPr>
          <a:xfrm>
            <a:off x="0" y="0"/>
            <a:ext cx="2234565" cy="6858000"/>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pic>
      <p:sp>
        <p:nvSpPr>
          <p:cNvPr id="5" name="矩形 4"/>
          <p:cNvSpPr/>
          <p:nvPr>
            <p:custDataLst>
              <p:tags r:id="rId5"/>
            </p:custDataLst>
          </p:nvPr>
        </p:nvSpPr>
        <p:spPr>
          <a:xfrm>
            <a:off x="609603" y="1828800"/>
            <a:ext cx="1828800" cy="4418965"/>
          </a:xfrm>
          <a:prstGeom prst="rect">
            <a:avLst/>
          </a:pr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任意多边形 5"/>
          <p:cNvSpPr/>
          <p:nvPr>
            <p:custDataLst>
              <p:tags r:id="rId6"/>
            </p:custDataLst>
          </p:nvPr>
        </p:nvSpPr>
        <p:spPr>
          <a:xfrm>
            <a:off x="609603" y="1828800"/>
            <a:ext cx="864870" cy="1522095"/>
          </a:xfrm>
          <a:custGeom>
            <a:avLst/>
            <a:gdLst>
              <a:gd name="connisteX0" fmla="*/ 439186 w 12012"/>
              <a:gd name="connsiteY0" fmla="*/ 0 h 21141"/>
              <a:gd name="connisteX1" fmla="*/ 785981 w 12012"/>
              <a:gd name="connsiteY1" fmla="*/ 331524 h 21141"/>
              <a:gd name="connisteX2" fmla="*/ 793991 w 12012"/>
              <a:gd name="connsiteY2" fmla="*/ 692685 h 21141"/>
              <a:gd name="connisteX3" fmla="*/ 0 w 12012"/>
              <a:gd name="connsiteY3" fmla="*/ 1522155 h 21141"/>
              <a:gd name="connisteX4" fmla="*/ 0 w 12012"/>
              <a:gd name="connsiteY4" fmla="*/ 0 h 21141"/>
              <a:gd name="connisteX5" fmla="*/ 439186 w 12012"/>
              <a:gd name="connsiteY5" fmla="*/ 0 h 21141"/>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864885" h="1522156">
                <a:moveTo>
                  <a:pt x="439186" y="0"/>
                </a:moveTo>
                <a:lnTo>
                  <a:pt x="785982" y="331525"/>
                </a:lnTo>
                <a:cubicBezTo>
                  <a:pt x="887974" y="429027"/>
                  <a:pt x="891558" y="590757"/>
                  <a:pt x="793992" y="692685"/>
                </a:cubicBezTo>
                <a:lnTo>
                  <a:pt x="0" y="1522156"/>
                </a:lnTo>
                <a:lnTo>
                  <a:pt x="0" y="0"/>
                </a:lnTo>
                <a:lnTo>
                  <a:pt x="439186" y="0"/>
                </a:lnTo>
                <a:close/>
              </a:path>
            </a:pathLst>
          </a:custGeom>
          <a:solidFill>
            <a:schemeClr val="accent4">
              <a:alpha val="12000"/>
            </a:schemeClr>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任意多边形 6"/>
          <p:cNvSpPr/>
          <p:nvPr>
            <p:custDataLst>
              <p:tags r:id="rId7"/>
            </p:custDataLst>
          </p:nvPr>
        </p:nvSpPr>
        <p:spPr>
          <a:xfrm>
            <a:off x="1435096" y="3949696"/>
            <a:ext cx="1000760" cy="2298065"/>
          </a:xfrm>
          <a:custGeom>
            <a:avLst/>
            <a:gdLst>
              <a:gd name="connisteX0" fmla="*/ 1000362 w 13893"/>
              <a:gd name="connsiteY0" fmla="*/ 0 h 31916"/>
              <a:gd name="connisteX1" fmla="*/ 1000362 w 13893"/>
              <a:gd name="connsiteY1" fmla="*/ 2298006 h 31916"/>
              <a:gd name="connisteX2" fmla="*/ 902284 w 13893"/>
              <a:gd name="connsiteY2" fmla="*/ 2298006 h 31916"/>
              <a:gd name="connisteX3" fmla="*/ 148599 w 13893"/>
              <a:gd name="connsiteY3" fmla="*/ 1689061 h 31916"/>
              <a:gd name="connisteX4" fmla="*/ 89025 w 13893"/>
              <a:gd name="connsiteY4" fmla="*/ 1126431 h 31916"/>
              <a:gd name="connisteX5" fmla="*/ 1000362 w 13893"/>
              <a:gd name="connsiteY5" fmla="*/ 0 h 3191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1000363" h="2297997">
                <a:moveTo>
                  <a:pt x="1000363" y="0"/>
                </a:moveTo>
                <a:lnTo>
                  <a:pt x="1000363" y="2298006"/>
                </a:lnTo>
                <a:lnTo>
                  <a:pt x="902284" y="2298006"/>
                </a:lnTo>
                <a:lnTo>
                  <a:pt x="148599" y="1689061"/>
                </a:lnTo>
                <a:cubicBezTo>
                  <a:pt x="-23281" y="1550191"/>
                  <a:pt x="-49963" y="1298229"/>
                  <a:pt x="89026" y="1126431"/>
                </a:cubicBezTo>
                <a:lnTo>
                  <a:pt x="1000363" y="0"/>
                </a:lnTo>
                <a:close/>
              </a:path>
            </a:pathLst>
          </a:custGeom>
          <a:solidFill>
            <a:schemeClr val="accent4">
              <a:alpha val="15000"/>
            </a:schemeClr>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26" name="组合 25"/>
          <p:cNvGrpSpPr/>
          <p:nvPr/>
        </p:nvGrpSpPr>
        <p:grpSpPr>
          <a:xfrm>
            <a:off x="2540000" y="1828800"/>
            <a:ext cx="9042396" cy="4419597"/>
            <a:chOff x="4000" y="2880"/>
            <a:chExt cx="14240" cy="6960"/>
          </a:xfrm>
        </p:grpSpPr>
        <p:pic>
          <p:nvPicPr>
            <p:cNvPr id="8" name="图片 7" descr="C:/Users/BF/AppData/Roaming/Kingsoft/office6/wppai/generateppt/1b853eff5d08866c2c76b682686251d4.jpg1b853eff5d08866c2c76b682686251d4"/>
            <p:cNvPicPr preferRelativeResize="0">
              <a:picLocks noChangeAspect="1"/>
            </p:cNvPicPr>
            <p:nvPr>
              <p:custDataLst>
                <p:tags r:id="rId8"/>
              </p:custDataLst>
            </p:nvPr>
          </p:nvPicPr>
          <p:blipFill>
            <a:blip r:embed="rId9"/>
            <a:srcRect l="3978" r="3978"/>
            <a:stretch>
              <a:fillRect/>
            </a:stretch>
          </p:blipFill>
          <p:spPr>
            <a:xfrm>
              <a:off x="4000" y="2880"/>
              <a:ext cx="4639" cy="3359"/>
            </a:xfrm>
            <a:prstGeom prst="rect">
              <a:avLst/>
            </a:prstGeom>
            <a:blipFill rotWithShape="1">
              <a:blip r:embed="rId10"/>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11" name="矩形 10"/>
            <p:cNvSpPr/>
            <p:nvPr>
              <p:custDataLst>
                <p:tags r:id="rId11"/>
              </p:custDataLst>
            </p:nvPr>
          </p:nvSpPr>
          <p:spPr>
            <a:xfrm>
              <a:off x="4000" y="6240"/>
              <a:ext cx="4640" cy="3600"/>
            </a:xfrm>
            <a:prstGeom prst="rect">
              <a:avLst/>
            </a:pr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4" name="图片 13" descr="C:/Users/BF/AppData/Roaming/Kingsoft/office6/wppai/generateppt/46ff0df88e402bb61b04afcb89376dc4.jpg46ff0df88e402bb61b04afcb89376dc4"/>
            <p:cNvPicPr preferRelativeResize="0">
              <a:picLocks noChangeAspect="1"/>
            </p:cNvPicPr>
            <p:nvPr>
              <p:custDataLst>
                <p:tags r:id="rId12"/>
              </p:custDataLst>
            </p:nvPr>
          </p:nvPicPr>
          <p:blipFill>
            <a:blip r:embed="rId13"/>
            <a:srcRect l="3229" t="-15" r="3229" b="15"/>
            <a:stretch>
              <a:fillRect/>
            </a:stretch>
          </p:blipFill>
          <p:spPr>
            <a:xfrm>
              <a:off x="8800" y="2880"/>
              <a:ext cx="4639" cy="3359"/>
            </a:xfrm>
            <a:prstGeom prst="rect">
              <a:avLst/>
            </a:prstGeom>
            <a:blipFill rotWithShape="1">
              <a:blip r:embed="rId10"/>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17" name="矩形 16"/>
            <p:cNvSpPr/>
            <p:nvPr>
              <p:custDataLst>
                <p:tags r:id="rId14"/>
              </p:custDataLst>
            </p:nvPr>
          </p:nvSpPr>
          <p:spPr>
            <a:xfrm>
              <a:off x="8800" y="6240"/>
              <a:ext cx="4640" cy="3600"/>
            </a:xfrm>
            <a:prstGeom prst="rect">
              <a:avLst/>
            </a:pr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custDataLst>
                <p:tags r:id="rId15"/>
              </p:custDataLst>
            </p:nvPr>
          </p:nvSpPr>
          <p:spPr>
            <a:xfrm>
              <a:off x="4480" y="6880"/>
              <a:ext cx="380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热传递除霜</a:t>
              </a:r>
              <a:endParaRPr lang="zh-CN" altLang="en-US" sz="2400">
                <a:solidFill>
                  <a:schemeClr val="tx1"/>
                </a:solidFill>
                <a:latin typeface="Microsoft YaHei UI" panose="020B0503020204020204" charset="-122"/>
                <a:ea typeface="Microsoft YaHei UI" panose="020B0503020204020204" charset="-122"/>
              </a:endParaRPr>
            </a:p>
          </p:txBody>
        </p:sp>
        <p:sp>
          <p:nvSpPr>
            <p:cNvPr id="13" name="文本框 12"/>
            <p:cNvSpPr txBox="1"/>
            <p:nvPr>
              <p:custDataLst>
                <p:tags r:id="rId16"/>
              </p:custDataLst>
            </p:nvPr>
          </p:nvSpPr>
          <p:spPr>
            <a:xfrm>
              <a:off x="4480" y="7760"/>
              <a:ext cx="3760" cy="144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利用发动机余热或电加热元件，通过热传递融化车窗上的霜冻。</a:t>
              </a:r>
              <a:endParaRPr lang="zh-CN" altLang="en-US" sz="1600">
                <a:solidFill>
                  <a:schemeClr val="tx1"/>
                </a:solidFill>
                <a:latin typeface="Microsoft YaHei UI" panose="020B0503020204020204" charset="-122"/>
                <a:ea typeface="Microsoft YaHei UI" panose="020B0503020204020204" charset="-122"/>
              </a:endParaRPr>
            </a:p>
          </p:txBody>
        </p:sp>
        <p:pic>
          <p:nvPicPr>
            <p:cNvPr id="20" name="图片 19" descr="C:/Users/BF/AppData/Roaming/Kingsoft/office6/wppai/generateppt/aeccdf7ee841ce299c9737ec67de89ba.jpgaeccdf7ee841ce299c9737ec67de89ba"/>
            <p:cNvPicPr preferRelativeResize="0">
              <a:picLocks noChangeAspect="1"/>
            </p:cNvPicPr>
            <p:nvPr>
              <p:custDataLst>
                <p:tags r:id="rId17"/>
              </p:custDataLst>
            </p:nvPr>
          </p:nvPicPr>
          <p:blipFill>
            <a:blip r:embed="rId18"/>
            <a:srcRect l="3978" r="3978"/>
            <a:stretch>
              <a:fillRect/>
            </a:stretch>
          </p:blipFill>
          <p:spPr>
            <a:xfrm>
              <a:off x="13600" y="2880"/>
              <a:ext cx="4639" cy="3359"/>
            </a:xfrm>
            <a:prstGeom prst="rect">
              <a:avLst/>
            </a:prstGeom>
            <a:blipFill rotWithShape="1">
              <a:blip r:embed="rId10"/>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23" name="矩形 22"/>
            <p:cNvSpPr/>
            <p:nvPr>
              <p:custDataLst>
                <p:tags r:id="rId19"/>
              </p:custDataLst>
            </p:nvPr>
          </p:nvSpPr>
          <p:spPr>
            <a:xfrm>
              <a:off x="13600" y="6240"/>
              <a:ext cx="4640" cy="3600"/>
            </a:xfrm>
            <a:prstGeom prst="rect">
              <a:avLst/>
            </a:pr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custDataLst>
                <p:tags r:id="rId20"/>
              </p:custDataLst>
            </p:nvPr>
          </p:nvSpPr>
          <p:spPr>
            <a:xfrm>
              <a:off x="9280" y="6880"/>
              <a:ext cx="380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空气循环除霜</a:t>
              </a:r>
              <a:endParaRPr lang="zh-CN" altLang="en-US" sz="2400">
                <a:solidFill>
                  <a:schemeClr val="tx1"/>
                </a:solidFill>
                <a:latin typeface="Microsoft YaHei UI" panose="020B0503020204020204" charset="-122"/>
                <a:ea typeface="Microsoft YaHei UI" panose="020B0503020204020204" charset="-122"/>
              </a:endParaRPr>
            </a:p>
          </p:txBody>
        </p:sp>
        <p:sp>
          <p:nvSpPr>
            <p:cNvPr id="19" name="文本框 18"/>
            <p:cNvSpPr txBox="1"/>
            <p:nvPr>
              <p:custDataLst>
                <p:tags r:id="rId21"/>
              </p:custDataLst>
            </p:nvPr>
          </p:nvSpPr>
          <p:spPr>
            <a:xfrm>
              <a:off x="9280" y="7760"/>
              <a:ext cx="3760" cy="144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通过车内或车外的风扇，将暖空气循环至车窗表面，加速霜冻融化。</a:t>
              </a:r>
              <a:endParaRPr lang="zh-CN" altLang="en-US" sz="1600">
                <a:solidFill>
                  <a:schemeClr val="tx1"/>
                </a:solidFill>
                <a:latin typeface="Microsoft YaHei UI" panose="020B0503020204020204" charset="-122"/>
                <a:ea typeface="Microsoft YaHei UI" panose="020B0503020204020204" charset="-122"/>
              </a:endParaRPr>
            </a:p>
          </p:txBody>
        </p:sp>
        <p:sp>
          <p:nvSpPr>
            <p:cNvPr id="24" name="文本框 23"/>
            <p:cNvSpPr txBox="1"/>
            <p:nvPr>
              <p:custDataLst>
                <p:tags r:id="rId22"/>
              </p:custDataLst>
            </p:nvPr>
          </p:nvSpPr>
          <p:spPr>
            <a:xfrm>
              <a:off x="14080" y="6880"/>
              <a:ext cx="380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化学除霜剂</a:t>
              </a:r>
              <a:endParaRPr lang="zh-CN" altLang="en-US" sz="2400">
                <a:solidFill>
                  <a:schemeClr val="tx1"/>
                </a:solidFill>
                <a:latin typeface="Microsoft YaHei UI" panose="020B0503020204020204" charset="-122"/>
                <a:ea typeface="Microsoft YaHei UI" panose="020B0503020204020204" charset="-122"/>
              </a:endParaRPr>
            </a:p>
          </p:txBody>
        </p:sp>
        <p:sp>
          <p:nvSpPr>
            <p:cNvPr id="25" name="文本框 24"/>
            <p:cNvSpPr txBox="1"/>
            <p:nvPr>
              <p:custDataLst>
                <p:tags r:id="rId23"/>
              </p:custDataLst>
            </p:nvPr>
          </p:nvSpPr>
          <p:spPr>
            <a:xfrm>
              <a:off x="14080" y="7760"/>
              <a:ext cx="3760" cy="144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使用化学除霜剂喷洒在霜冻表面，通过化学反应降低冰点，快速除霜。</a:t>
              </a:r>
              <a:endParaRPr lang="zh-CN" altLang="en-US" sz="1600">
                <a:solidFill>
                  <a:schemeClr val="tx1"/>
                </a:solidFill>
                <a:latin typeface="Microsoft YaHei UI" panose="020B0503020204020204" charset="-122"/>
                <a:ea typeface="Microsoft YaHei UI" panose="020B0503020204020204" charset="-122"/>
              </a:endParaRPr>
            </a:p>
          </p:txBody>
        </p:sp>
      </p:grpSp>
    </p:spTree>
    <p:custDataLst>
      <p:tags r:id="rId24"/>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custDataLst>
              <p:tags r:id="rId1"/>
            </p:custDataLst>
          </p:nvPr>
        </p:nvSpPr>
        <p:spPr>
          <a:xfrm>
            <a:off x="10363197" y="0"/>
            <a:ext cx="1828800" cy="6858000"/>
          </a:xfrm>
          <a:custGeom>
            <a:avLst/>
            <a:gdLst>
              <a:gd name="connisteX0" fmla="*/ 0 w 25400"/>
              <a:gd name="connsiteY0" fmla="*/ 6858000 h 95250"/>
              <a:gd name="connisteX1" fmla="*/ 960376 w 25400"/>
              <a:gd name="connsiteY1" fmla="*/ 3264206 h 95250"/>
              <a:gd name="connisteX2" fmla="*/ 253489 w 25400"/>
              <a:gd name="connsiteY2" fmla="*/ 0 h 95250"/>
              <a:gd name="connisteX3" fmla="*/ 1828800 w 25400"/>
              <a:gd name="connsiteY3" fmla="*/ 0 h 95250"/>
              <a:gd name="connisteX4" fmla="*/ 1828800 w 25400"/>
              <a:gd name="connsiteY4" fmla="*/ 6858000 h 95250"/>
              <a:gd name="connisteX5" fmla="*/ 0 w 25400"/>
              <a:gd name="connsiteY5" fmla="*/ 6858000 h 952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1828800" h="6858000">
                <a:moveTo>
                  <a:pt x="0" y="6858000"/>
                </a:moveTo>
                <a:cubicBezTo>
                  <a:pt x="560920" y="6314380"/>
                  <a:pt x="960376" y="4910438"/>
                  <a:pt x="960376" y="3264207"/>
                </a:cubicBezTo>
                <a:cubicBezTo>
                  <a:pt x="960376" y="1884862"/>
                  <a:pt x="674370" y="675604"/>
                  <a:pt x="253490" y="0"/>
                </a:cubicBezTo>
                <a:lnTo>
                  <a:pt x="1828800" y="0"/>
                </a:lnTo>
                <a:lnTo>
                  <a:pt x="1828800" y="6858000"/>
                </a:lnTo>
                <a:lnTo>
                  <a:pt x="0" y="6858000"/>
                </a:ln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标题 1"/>
          <p:cNvSpPr>
            <a:spLocks noGrp="1"/>
          </p:cNvSpPr>
          <p:nvPr>
            <p:ph type="title"/>
            <p:custDataLst>
              <p:tags r:id="rId2"/>
            </p:custDataLst>
          </p:nvPr>
        </p:nvSpPr>
        <p:spPr>
          <a:xfrm>
            <a:off x="609603" y="609603"/>
            <a:ext cx="9283702" cy="761997"/>
          </a:xfrm>
          <a:noFill/>
        </p:spPr>
        <p:txBody>
          <a:bodyPr lIns="0" tIns="0" rIns="0" bIns="0" anchor="t">
            <a:noAutofit/>
          </a:bodyPr>
          <a:p>
            <a:pPr algn="l">
              <a:lnSpc>
                <a:spcPct val="114000"/>
              </a:lnSpc>
            </a:pPr>
            <a:r>
              <a:rPr lang="zh-CN" altLang="en-US" sz="4400">
                <a:solidFill>
                  <a:schemeClr val="tx1"/>
                </a:solidFill>
                <a:latin typeface="Microsoft YaHei UI" panose="020B0503020204020204" charset="-122"/>
                <a:ea typeface="Microsoft YaHei UI" panose="020B0503020204020204" charset="-122"/>
              </a:rPr>
              <a:t>除霜方法</a:t>
            </a:r>
            <a:endParaRPr lang="zh-CN" altLang="en-US" sz="4400">
              <a:solidFill>
                <a:schemeClr val="tx1"/>
              </a:solidFill>
              <a:latin typeface="Microsoft YaHei UI" panose="020B0503020204020204" charset="-122"/>
              <a:ea typeface="Microsoft YaHei UI" panose="020B0503020204020204" charset="-122"/>
            </a:endParaRPr>
          </a:p>
        </p:txBody>
      </p:sp>
      <p:sp>
        <p:nvSpPr>
          <p:cNvPr id="4" name="矩形 3"/>
          <p:cNvSpPr/>
          <p:nvPr>
            <p:custDataLst>
              <p:tags r:id="rId3"/>
            </p:custDataLst>
          </p:nvPr>
        </p:nvSpPr>
        <p:spPr>
          <a:xfrm>
            <a:off x="177796" y="622304"/>
            <a:ext cx="177800" cy="736600"/>
          </a:xfrm>
          <a:prstGeom prst="rect">
            <a:avLst/>
          </a:pr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custDataLst>
              <p:tags r:id="rId4"/>
            </p:custDataLst>
          </p:nvPr>
        </p:nvSpPr>
        <p:spPr>
          <a:xfrm>
            <a:off x="0" y="622304"/>
            <a:ext cx="177165" cy="736600"/>
          </a:xfrm>
          <a:prstGeom prst="rect">
            <a:avLst/>
          </a:pr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custDataLst>
              <p:tags r:id="rId5"/>
            </p:custDataLst>
          </p:nvPr>
        </p:nvSpPr>
        <p:spPr>
          <a:xfrm>
            <a:off x="7543800" y="1828800"/>
            <a:ext cx="4038600" cy="4418965"/>
          </a:xfrm>
          <a:prstGeom prst="rect">
            <a:avLst/>
          </a:prstGeom>
          <a:solidFill>
            <a:schemeClr val="accent1"/>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4" name="组合 13"/>
          <p:cNvGrpSpPr/>
          <p:nvPr/>
        </p:nvGrpSpPr>
        <p:grpSpPr>
          <a:xfrm>
            <a:off x="8001000" y="2336800"/>
            <a:ext cx="3200400" cy="3403600"/>
            <a:chOff x="12600" y="3680"/>
            <a:chExt cx="5040" cy="5360"/>
          </a:xfrm>
        </p:grpSpPr>
        <p:sp>
          <p:nvSpPr>
            <p:cNvPr id="10" name="文本框 9"/>
            <p:cNvSpPr txBox="1"/>
            <p:nvPr>
              <p:custDataLst>
                <p:tags r:id="rId6"/>
              </p:custDataLst>
            </p:nvPr>
          </p:nvSpPr>
          <p:spPr>
            <a:xfrm>
              <a:off x="12600" y="3680"/>
              <a:ext cx="5040" cy="640"/>
            </a:xfrm>
            <a:prstGeom prst="rect">
              <a:avLst/>
            </a:prstGeom>
            <a:noFill/>
          </p:spPr>
          <p:txBody>
            <a:bodyPr wrap="square" lIns="0" tIns="0" rIns="0" bIns="0" rtlCol="0" anchor="t">
              <a:noAutofit/>
            </a:bodyPr>
            <a:p>
              <a:pPr algn="l">
                <a:lnSpc>
                  <a:spcPct val="111000"/>
                </a:lnSpc>
              </a:pPr>
              <a:r>
                <a:rPr lang="zh-CN" altLang="en-US" sz="2400">
                  <a:solidFill>
                    <a:schemeClr val="bg1"/>
                  </a:solidFill>
                  <a:latin typeface="Microsoft YaHei UI" panose="020B0503020204020204" charset="-122"/>
                  <a:ea typeface="Microsoft YaHei UI" panose="020B0503020204020204" charset="-122"/>
                </a:rPr>
                <a:t>电加热除霜</a:t>
              </a:r>
              <a:endParaRPr lang="zh-CN" altLang="en-US" sz="2400">
                <a:solidFill>
                  <a:schemeClr val="bg1"/>
                </a:solidFill>
                <a:latin typeface="Microsoft YaHei UI" panose="020B0503020204020204" charset="-122"/>
                <a:ea typeface="Microsoft YaHei UI" panose="020B0503020204020204" charset="-122"/>
              </a:endParaRPr>
            </a:p>
          </p:txBody>
        </p:sp>
        <p:sp>
          <p:nvSpPr>
            <p:cNvPr id="11" name="文本框 10"/>
            <p:cNvSpPr txBox="1"/>
            <p:nvPr>
              <p:custDataLst>
                <p:tags r:id="rId7"/>
              </p:custDataLst>
            </p:nvPr>
          </p:nvSpPr>
          <p:spPr>
            <a:xfrm>
              <a:off x="12600" y="4560"/>
              <a:ext cx="5000" cy="1440"/>
            </a:xfrm>
            <a:prstGeom prst="rect">
              <a:avLst/>
            </a:prstGeom>
            <a:noFill/>
          </p:spPr>
          <p:txBody>
            <a:bodyPr wrap="square" lIns="0" tIns="0" rIns="0" bIns="0" rtlCol="0" anchor="t">
              <a:noAutofit/>
            </a:bodyPr>
            <a:p>
              <a:pPr algn="l">
                <a:lnSpc>
                  <a:spcPct val="125000"/>
                </a:lnSpc>
              </a:pPr>
              <a:r>
                <a:rPr lang="zh-CN" altLang="en-US" sz="1600">
                  <a:solidFill>
                    <a:schemeClr val="bg1"/>
                  </a:solidFill>
                  <a:latin typeface="Microsoft YaHei UI" panose="020B0503020204020204" charset="-122"/>
                  <a:ea typeface="Microsoft YaHei UI" panose="020B0503020204020204" charset="-122"/>
                </a:rPr>
                <a:t>利用电热丝或电热膜对车窗进行加热，快速融化霜冻，常见于现代新能源汽车。</a:t>
              </a:r>
              <a:endParaRPr lang="zh-CN" altLang="en-US" sz="1600">
                <a:solidFill>
                  <a:schemeClr val="bg1"/>
                </a:solidFill>
                <a:latin typeface="Microsoft YaHei UI" panose="020B0503020204020204" charset="-122"/>
                <a:ea typeface="Microsoft YaHei UI" panose="020B0503020204020204" charset="-122"/>
              </a:endParaRPr>
            </a:p>
          </p:txBody>
        </p:sp>
        <p:sp>
          <p:nvSpPr>
            <p:cNvPr id="12" name="文本框 11"/>
            <p:cNvSpPr txBox="1"/>
            <p:nvPr>
              <p:custDataLst>
                <p:tags r:id="rId8"/>
              </p:custDataLst>
            </p:nvPr>
          </p:nvSpPr>
          <p:spPr>
            <a:xfrm>
              <a:off x="12600" y="6720"/>
              <a:ext cx="5040" cy="640"/>
            </a:xfrm>
            <a:prstGeom prst="rect">
              <a:avLst/>
            </a:prstGeom>
            <a:noFill/>
          </p:spPr>
          <p:txBody>
            <a:bodyPr wrap="square" lIns="0" tIns="0" rIns="0" bIns="0" rtlCol="0" anchor="t">
              <a:noAutofit/>
            </a:bodyPr>
            <a:p>
              <a:pPr algn="l">
                <a:lnSpc>
                  <a:spcPct val="111000"/>
                </a:lnSpc>
              </a:pPr>
              <a:r>
                <a:rPr lang="zh-CN" altLang="en-US" sz="2400">
                  <a:solidFill>
                    <a:schemeClr val="bg1"/>
                  </a:solidFill>
                  <a:latin typeface="Microsoft YaHei UI" panose="020B0503020204020204" charset="-122"/>
                  <a:ea typeface="Microsoft YaHei UI" panose="020B0503020204020204" charset="-122"/>
                </a:rPr>
                <a:t>空气循环除霜</a:t>
              </a:r>
              <a:endParaRPr lang="zh-CN" altLang="en-US" sz="2400">
                <a:solidFill>
                  <a:schemeClr val="bg1"/>
                </a:solidFill>
                <a:latin typeface="Microsoft YaHei UI" panose="020B0503020204020204" charset="-122"/>
                <a:ea typeface="Microsoft YaHei UI" panose="020B0503020204020204" charset="-122"/>
              </a:endParaRPr>
            </a:p>
          </p:txBody>
        </p:sp>
        <p:sp>
          <p:nvSpPr>
            <p:cNvPr id="13" name="文本框 12"/>
            <p:cNvSpPr txBox="1"/>
            <p:nvPr>
              <p:custDataLst>
                <p:tags r:id="rId9"/>
              </p:custDataLst>
            </p:nvPr>
          </p:nvSpPr>
          <p:spPr>
            <a:xfrm>
              <a:off x="12600" y="7600"/>
              <a:ext cx="5000" cy="1440"/>
            </a:xfrm>
            <a:prstGeom prst="rect">
              <a:avLst/>
            </a:prstGeom>
            <a:noFill/>
          </p:spPr>
          <p:txBody>
            <a:bodyPr wrap="square" lIns="0" tIns="0" rIns="0" bIns="0" rtlCol="0" anchor="t">
              <a:noAutofit/>
            </a:bodyPr>
            <a:p>
              <a:pPr algn="l">
                <a:lnSpc>
                  <a:spcPct val="125000"/>
                </a:lnSpc>
              </a:pPr>
              <a:r>
                <a:rPr lang="zh-CN" altLang="en-US" sz="1600">
                  <a:solidFill>
                    <a:schemeClr val="bg1"/>
                  </a:solidFill>
                  <a:latin typeface="Microsoft YaHei UI" panose="020B0503020204020204" charset="-122"/>
                  <a:ea typeface="Microsoft YaHei UI" panose="020B0503020204020204" charset="-122"/>
                </a:rPr>
                <a:t>通过车内空调系统，将暖风吹向车窗，利用热空气融化霜冻，是一种环保的除霜方式。</a:t>
              </a:r>
              <a:endParaRPr lang="zh-CN" altLang="en-US" sz="1600">
                <a:solidFill>
                  <a:schemeClr val="bg1"/>
                </a:solidFill>
                <a:latin typeface="Microsoft YaHei UI" panose="020B0503020204020204" charset="-122"/>
                <a:ea typeface="Microsoft YaHei UI" panose="020B0503020204020204" charset="-122"/>
              </a:endParaRPr>
            </a:p>
          </p:txBody>
        </p:sp>
      </p:grpSp>
      <p:pic>
        <p:nvPicPr>
          <p:cNvPr id="15" name="图片 14"/>
          <p:cNvPicPr>
            <a:picLocks noChangeAspect="1"/>
          </p:cNvPicPr>
          <p:nvPr/>
        </p:nvPicPr>
        <p:blipFill>
          <a:blip r:embed="rId10"/>
          <a:stretch>
            <a:fillRect/>
          </a:stretch>
        </p:blipFill>
        <p:spPr>
          <a:xfrm>
            <a:off x="866775" y="1776095"/>
            <a:ext cx="6677660" cy="4471670"/>
          </a:xfrm>
          <a:prstGeom prst="rect">
            <a:avLst/>
          </a:prstGeom>
        </p:spPr>
      </p:pic>
    </p:spTree>
    <p:custDataLst>
      <p:tags r:id="rId11"/>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custDataLst>
              <p:tags r:id="rId1"/>
            </p:custDataLst>
          </p:nvPr>
        </p:nvSpPr>
        <p:spPr>
          <a:xfrm rot="10800000" flipV="1">
            <a:off x="1371600" y="0"/>
            <a:ext cx="1168400" cy="6565900"/>
          </a:xfrm>
          <a:custGeom>
            <a:avLst/>
            <a:gdLst>
              <a:gd name="connisteX0" fmla="*/ 793900 w 16227"/>
              <a:gd name="connsiteY0" fmla="*/ 6565904 h 91193"/>
              <a:gd name="connisteX1" fmla="*/ 1168402 w 16227"/>
              <a:gd name="connsiteY1" fmla="*/ 3900089 h 91193"/>
              <a:gd name="connisteX2" fmla="*/ 306122 w 16227"/>
              <a:gd name="connsiteY2" fmla="*/ 0 h 91193"/>
              <a:gd name="connisteX3" fmla="*/ 0 w 16227"/>
              <a:gd name="connsiteY3" fmla="*/ 0 h 91193"/>
              <a:gd name="connisteX4" fmla="*/ 1063310 w 16227"/>
              <a:gd name="connsiteY4" fmla="*/ 4278322 h 91193"/>
              <a:gd name="connisteX5" fmla="*/ 793900 w 16227"/>
              <a:gd name="connsiteY5" fmla="*/ 6565904 h 911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1168402" h="6565904">
                <a:moveTo>
                  <a:pt x="793900" y="6565904"/>
                </a:moveTo>
                <a:cubicBezTo>
                  <a:pt x="1033848" y="5760098"/>
                  <a:pt x="1168402" y="4855665"/>
                  <a:pt x="1168402" y="3900090"/>
                </a:cubicBezTo>
                <a:cubicBezTo>
                  <a:pt x="1168402" y="2417966"/>
                  <a:pt x="844704" y="1058903"/>
                  <a:pt x="306123" y="0"/>
                </a:cubicBezTo>
                <a:lnTo>
                  <a:pt x="0" y="0"/>
                </a:lnTo>
                <a:cubicBezTo>
                  <a:pt x="657838" y="1103342"/>
                  <a:pt x="1063310" y="2613163"/>
                  <a:pt x="1063310" y="4278322"/>
                </a:cubicBezTo>
                <a:cubicBezTo>
                  <a:pt x="1063310" y="5087091"/>
                  <a:pt x="967655" y="5859210"/>
                  <a:pt x="793900" y="6565904"/>
                </a:cubicBez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 name="图片 3"/>
          <p:cNvPicPr/>
          <p:nvPr>
            <p:custDataLst>
              <p:tags r:id="rId2"/>
            </p:custDataLst>
          </p:nvPr>
        </p:nvPicPr>
        <p:blipFill>
          <a:blip r:embed="rId3"/>
          <a:stretch>
            <a:fillRect/>
          </a:stretch>
        </p:blipFill>
        <p:spPr>
          <a:xfrm>
            <a:off x="0" y="0"/>
            <a:ext cx="2234565" cy="6858000"/>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pic>
      <p:sp>
        <p:nvSpPr>
          <p:cNvPr id="2" name="标题 1"/>
          <p:cNvSpPr>
            <a:spLocks noGrp="1"/>
          </p:cNvSpPr>
          <p:nvPr>
            <p:ph type="title"/>
            <p:custDataLst>
              <p:tags r:id="rId4"/>
            </p:custDataLst>
          </p:nvPr>
        </p:nvSpPr>
        <p:spPr>
          <a:xfrm>
            <a:off x="2540002" y="609603"/>
            <a:ext cx="9182103" cy="761997"/>
          </a:xfrm>
          <a:noFill/>
        </p:spPr>
        <p:txBody>
          <a:bodyPr lIns="0" tIns="0" rIns="0" bIns="0" anchor="t">
            <a:noAutofit/>
          </a:bodyPr>
          <a:p>
            <a:pPr algn="l">
              <a:lnSpc>
                <a:spcPct val="114000"/>
              </a:lnSpc>
            </a:pPr>
            <a:r>
              <a:rPr lang="zh-CN" altLang="en-US" sz="4400">
                <a:solidFill>
                  <a:schemeClr val="tx1"/>
                </a:solidFill>
                <a:latin typeface="Microsoft YaHei UI" panose="020B0503020204020204" charset="-122"/>
                <a:ea typeface="Microsoft YaHei UI" panose="020B0503020204020204" charset="-122"/>
              </a:rPr>
              <a:t>座椅加热原理</a:t>
            </a:r>
            <a:endParaRPr lang="zh-CN" altLang="en-US" sz="4400">
              <a:solidFill>
                <a:schemeClr val="tx1"/>
              </a:solidFill>
              <a:latin typeface="Microsoft YaHei UI" panose="020B0503020204020204" charset="-122"/>
              <a:ea typeface="Microsoft YaHei UI" panose="020B0503020204020204" charset="-122"/>
            </a:endParaRPr>
          </a:p>
        </p:txBody>
      </p:sp>
      <p:grpSp>
        <p:nvGrpSpPr>
          <p:cNvPr id="20" name="组合 19"/>
          <p:cNvGrpSpPr/>
          <p:nvPr/>
        </p:nvGrpSpPr>
        <p:grpSpPr>
          <a:xfrm>
            <a:off x="2400300" y="2057400"/>
            <a:ext cx="9220197" cy="3962397"/>
            <a:chOff x="3780" y="3240"/>
            <a:chExt cx="14520" cy="6240"/>
          </a:xfrm>
        </p:grpSpPr>
        <p:pic>
          <p:nvPicPr>
            <p:cNvPr id="5" name="图片 4" descr="C:/Users/BF/AppData/Roaming/Kingsoft/office6/wppai/generateppt/555770296d25c9f0da154b419314fe99.jpg555770296d25c9f0da154b419314fe99"/>
            <p:cNvPicPr preferRelativeResize="0">
              <a:picLocks noChangeAspect="1"/>
            </p:cNvPicPr>
            <p:nvPr>
              <p:custDataLst>
                <p:tags r:id="rId5"/>
              </p:custDataLst>
            </p:nvPr>
          </p:nvPicPr>
          <p:blipFill>
            <a:blip r:embed="rId6"/>
            <a:srcRect l="12500" r="12500"/>
            <a:stretch>
              <a:fillRect/>
            </a:stretch>
          </p:blipFill>
          <p:spPr>
            <a:xfrm>
              <a:off x="4240" y="3240"/>
              <a:ext cx="3359" cy="3359"/>
            </a:xfrm>
            <a:custGeom>
              <a:avLst/>
              <a:gdLst>
                <a:gd name="connisteX0" fmla="*/ 0 w 29633"/>
                <a:gd name="connsiteY0" fmla="*/ 1066803 h 29633"/>
                <a:gd name="connisteX1" fmla="*/ 1066803 w 29633"/>
                <a:gd name="connsiteY1" fmla="*/ 0 h 29633"/>
                <a:gd name="connisteX2" fmla="*/ 1066803 w 29633"/>
                <a:gd name="connsiteY2" fmla="*/ 0 h 29633"/>
                <a:gd name="connisteX3" fmla="*/ 2133596 w 29633"/>
                <a:gd name="connsiteY3" fmla="*/ 1066803 h 29633"/>
                <a:gd name="connisteX4" fmla="*/ 2133596 w 29633"/>
                <a:gd name="connsiteY4" fmla="*/ 1066803 h 29633"/>
                <a:gd name="connisteX5" fmla="*/ 1066803 w 29633"/>
                <a:gd name="connsiteY5" fmla="*/ 2133596 h 29633"/>
                <a:gd name="connisteX6" fmla="*/ 1066803 w 29633"/>
                <a:gd name="connsiteY6" fmla="*/ 2133596 h 29633"/>
                <a:gd name="connisteX7" fmla="*/ 0 w 29633"/>
                <a:gd name="connsiteY7" fmla="*/ 1066803 h 29633"/>
                <a:gd name="connisteX8" fmla="*/ 0 w 29633"/>
                <a:gd name="connsiteY8" fmla="*/ 1066803 h 2963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133597" h="2133597">
                  <a:moveTo>
                    <a:pt x="0" y="1066803"/>
                  </a:moveTo>
                  <a:cubicBezTo>
                    <a:pt x="0" y="477619"/>
                    <a:pt x="477619" y="0"/>
                    <a:pt x="1066803" y="0"/>
                  </a:cubicBezTo>
                  <a:lnTo>
                    <a:pt x="1066803" y="0"/>
                  </a:lnTo>
                  <a:cubicBezTo>
                    <a:pt x="1655978" y="0"/>
                    <a:pt x="2133597" y="477619"/>
                    <a:pt x="2133597" y="1066803"/>
                  </a:cubicBezTo>
                  <a:lnTo>
                    <a:pt x="2133597" y="1066803"/>
                  </a:lnTo>
                  <a:cubicBezTo>
                    <a:pt x="2133597" y="1655978"/>
                    <a:pt x="1655978" y="2133597"/>
                    <a:pt x="1066803" y="2133597"/>
                  </a:cubicBezTo>
                  <a:lnTo>
                    <a:pt x="1066803" y="2133597"/>
                  </a:lnTo>
                  <a:cubicBezTo>
                    <a:pt x="477619" y="2133597"/>
                    <a:pt x="0" y="1655978"/>
                    <a:pt x="0" y="1066803"/>
                  </a:cubicBezTo>
                  <a:lnTo>
                    <a:pt x="0" y="1066803"/>
                  </a:lnTo>
                  <a:close/>
                </a:path>
              </a:pathLst>
            </a:custGeom>
            <a:blipFill rotWithShape="1">
              <a:blip r:embed="rId7"/>
              <a:stretch>
                <a:fillRect/>
              </a:stretch>
            </a:blipFill>
            <a:ln w="0">
              <a:noFill/>
            </a:ln>
            <a:extLst>
              <a:ext uri="{91240B29-F687-4F45-9708-019B960494DF}">
                <a14:hiddenLine xmlns:a14="http://schemas.microsoft.com/office/drawing/2010/main" w="0">
                  <a:pattFill prst="pct5">
                    <a:fgClr>
                      <a:prstClr val="black"/>
                    </a:fgClr>
                  </a:pattFill>
                </a14:hiddenLine>
              </a:ext>
            </a:extLst>
          </p:spPr>
        </p:pic>
        <p:pic>
          <p:nvPicPr>
            <p:cNvPr id="10" name="图片 9" descr="C:/Users/BF/AppData/Roaming/Kingsoft/office6/wppai/generateppt/b05fac7edf1bb0624caee04955781885.jpgb05fac7edf1bb0624caee04955781885"/>
            <p:cNvPicPr preferRelativeResize="0">
              <a:picLocks noChangeAspect="1"/>
            </p:cNvPicPr>
            <p:nvPr>
              <p:custDataLst>
                <p:tags r:id="rId8"/>
              </p:custDataLst>
            </p:nvPr>
          </p:nvPicPr>
          <p:blipFill>
            <a:blip r:embed="rId9"/>
            <a:srcRect l="16676" t="-15" r="16676" b="15"/>
            <a:stretch>
              <a:fillRect/>
            </a:stretch>
          </p:blipFill>
          <p:spPr>
            <a:xfrm>
              <a:off x="9360" y="3240"/>
              <a:ext cx="3359" cy="3359"/>
            </a:xfrm>
            <a:custGeom>
              <a:avLst/>
              <a:gdLst>
                <a:gd name="connisteX0" fmla="*/ 0 w 29633"/>
                <a:gd name="connsiteY0" fmla="*/ 1066803 h 29633"/>
                <a:gd name="connisteX1" fmla="*/ 1066803 w 29633"/>
                <a:gd name="connsiteY1" fmla="*/ 0 h 29633"/>
                <a:gd name="connisteX2" fmla="*/ 1066803 w 29633"/>
                <a:gd name="connsiteY2" fmla="*/ 0 h 29633"/>
                <a:gd name="connisteX3" fmla="*/ 2133596 w 29633"/>
                <a:gd name="connsiteY3" fmla="*/ 1066803 h 29633"/>
                <a:gd name="connisteX4" fmla="*/ 2133596 w 29633"/>
                <a:gd name="connsiteY4" fmla="*/ 1066803 h 29633"/>
                <a:gd name="connisteX5" fmla="*/ 1066803 w 29633"/>
                <a:gd name="connsiteY5" fmla="*/ 2133596 h 29633"/>
                <a:gd name="connisteX6" fmla="*/ 1066803 w 29633"/>
                <a:gd name="connsiteY6" fmla="*/ 2133596 h 29633"/>
                <a:gd name="connisteX7" fmla="*/ 0 w 29633"/>
                <a:gd name="connsiteY7" fmla="*/ 1066803 h 29633"/>
                <a:gd name="connisteX8" fmla="*/ 0 w 29633"/>
                <a:gd name="connsiteY8" fmla="*/ 1066803 h 2963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133597" h="2133597">
                  <a:moveTo>
                    <a:pt x="0" y="1066803"/>
                  </a:moveTo>
                  <a:cubicBezTo>
                    <a:pt x="0" y="477619"/>
                    <a:pt x="477619" y="0"/>
                    <a:pt x="1066803" y="0"/>
                  </a:cubicBezTo>
                  <a:lnTo>
                    <a:pt x="1066803" y="0"/>
                  </a:lnTo>
                  <a:cubicBezTo>
                    <a:pt x="1655978" y="0"/>
                    <a:pt x="2133597" y="477619"/>
                    <a:pt x="2133597" y="1066803"/>
                  </a:cubicBezTo>
                  <a:lnTo>
                    <a:pt x="2133597" y="1066803"/>
                  </a:lnTo>
                  <a:cubicBezTo>
                    <a:pt x="2133597" y="1655978"/>
                    <a:pt x="1655978" y="2133597"/>
                    <a:pt x="1066803" y="2133597"/>
                  </a:cubicBezTo>
                  <a:lnTo>
                    <a:pt x="1066803" y="2133597"/>
                  </a:lnTo>
                  <a:cubicBezTo>
                    <a:pt x="477619" y="2133597"/>
                    <a:pt x="0" y="1655978"/>
                    <a:pt x="0" y="1066803"/>
                  </a:cubicBezTo>
                  <a:lnTo>
                    <a:pt x="0" y="1066803"/>
                  </a:lnTo>
                  <a:close/>
                </a:path>
              </a:pathLst>
            </a:custGeom>
            <a:blipFill rotWithShape="1">
              <a:blip r:embed="rId7"/>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8" name="文本框 7"/>
            <p:cNvSpPr txBox="1"/>
            <p:nvPr>
              <p:custDataLst>
                <p:tags r:id="rId10"/>
              </p:custDataLst>
            </p:nvPr>
          </p:nvSpPr>
          <p:spPr>
            <a:xfrm>
              <a:off x="3780" y="7160"/>
              <a:ext cx="4280" cy="640"/>
            </a:xfrm>
            <a:prstGeom prst="rect">
              <a:avLst/>
            </a:prstGeom>
            <a:noFill/>
          </p:spPr>
          <p:txBody>
            <a:bodyPr wrap="square" lIns="0" tIns="0" rIns="0" bIns="0" rtlCol="0" anchor="t">
              <a:noAutofit/>
            </a:bodyPr>
            <a:p>
              <a:pPr algn="ctr">
                <a:lnSpc>
                  <a:spcPct val="111000"/>
                </a:lnSpc>
              </a:pPr>
              <a:r>
                <a:rPr lang="zh-CN" altLang="en-US" sz="2400">
                  <a:solidFill>
                    <a:schemeClr val="tx1"/>
                  </a:solidFill>
                  <a:latin typeface="Microsoft YaHei UI" panose="020B0503020204020204" charset="-122"/>
                  <a:ea typeface="Microsoft YaHei UI" panose="020B0503020204020204" charset="-122"/>
                </a:rPr>
                <a:t>电阻式加热技术</a:t>
              </a:r>
              <a:endParaRPr lang="zh-CN" altLang="en-US" sz="2400">
                <a:solidFill>
                  <a:schemeClr val="tx1"/>
                </a:solidFill>
                <a:latin typeface="Microsoft YaHei UI" panose="020B0503020204020204" charset="-122"/>
                <a:ea typeface="Microsoft YaHei UI" panose="020B0503020204020204" charset="-122"/>
              </a:endParaRPr>
            </a:p>
          </p:txBody>
        </p:sp>
        <p:pic>
          <p:nvPicPr>
            <p:cNvPr id="15" name="图片 14" descr="C:/Users/BF/AppData/Roaming/Kingsoft/office6/wppai/generateppt/0664f8e5fc9de5749b6b0105b564f061.jpg0664f8e5fc9de5749b6b0105b564f061"/>
            <p:cNvPicPr preferRelativeResize="0">
              <a:picLocks noChangeAspect="1"/>
            </p:cNvPicPr>
            <p:nvPr>
              <p:custDataLst>
                <p:tags r:id="rId11"/>
              </p:custDataLst>
            </p:nvPr>
          </p:nvPicPr>
          <p:blipFill>
            <a:blip r:embed="rId12"/>
            <a:srcRect l="16676" t="-15" r="16676" b="15"/>
            <a:stretch>
              <a:fillRect/>
            </a:stretch>
          </p:blipFill>
          <p:spPr>
            <a:xfrm>
              <a:off x="14480" y="3240"/>
              <a:ext cx="3359" cy="3359"/>
            </a:xfrm>
            <a:custGeom>
              <a:avLst/>
              <a:gdLst>
                <a:gd name="connisteX0" fmla="*/ 0 w 29633"/>
                <a:gd name="connsiteY0" fmla="*/ 1066803 h 29633"/>
                <a:gd name="connisteX1" fmla="*/ 1066803 w 29633"/>
                <a:gd name="connsiteY1" fmla="*/ 0 h 29633"/>
                <a:gd name="connisteX2" fmla="*/ 1066803 w 29633"/>
                <a:gd name="connsiteY2" fmla="*/ 0 h 29633"/>
                <a:gd name="connisteX3" fmla="*/ 2133596 w 29633"/>
                <a:gd name="connsiteY3" fmla="*/ 1066803 h 29633"/>
                <a:gd name="connisteX4" fmla="*/ 2133596 w 29633"/>
                <a:gd name="connsiteY4" fmla="*/ 1066803 h 29633"/>
                <a:gd name="connisteX5" fmla="*/ 1066803 w 29633"/>
                <a:gd name="connsiteY5" fmla="*/ 2133596 h 29633"/>
                <a:gd name="connisteX6" fmla="*/ 1066803 w 29633"/>
                <a:gd name="connsiteY6" fmla="*/ 2133596 h 29633"/>
                <a:gd name="connisteX7" fmla="*/ 0 w 29633"/>
                <a:gd name="connsiteY7" fmla="*/ 1066803 h 29633"/>
                <a:gd name="connisteX8" fmla="*/ 0 w 29633"/>
                <a:gd name="connsiteY8" fmla="*/ 1066803 h 2963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133597" h="2133597">
                  <a:moveTo>
                    <a:pt x="0" y="1066803"/>
                  </a:moveTo>
                  <a:cubicBezTo>
                    <a:pt x="0" y="477619"/>
                    <a:pt x="477619" y="0"/>
                    <a:pt x="1066803" y="0"/>
                  </a:cubicBezTo>
                  <a:lnTo>
                    <a:pt x="1066803" y="0"/>
                  </a:lnTo>
                  <a:cubicBezTo>
                    <a:pt x="1655978" y="0"/>
                    <a:pt x="2133597" y="477619"/>
                    <a:pt x="2133597" y="1066803"/>
                  </a:cubicBezTo>
                  <a:lnTo>
                    <a:pt x="2133597" y="1066803"/>
                  </a:lnTo>
                  <a:cubicBezTo>
                    <a:pt x="2133597" y="1655978"/>
                    <a:pt x="1655978" y="2133597"/>
                    <a:pt x="1066803" y="2133597"/>
                  </a:cubicBezTo>
                  <a:lnTo>
                    <a:pt x="1066803" y="2133597"/>
                  </a:lnTo>
                  <a:cubicBezTo>
                    <a:pt x="477619" y="2133597"/>
                    <a:pt x="0" y="1655978"/>
                    <a:pt x="0" y="1066803"/>
                  </a:cubicBezTo>
                  <a:lnTo>
                    <a:pt x="0" y="1066803"/>
                  </a:lnTo>
                  <a:close/>
                </a:path>
              </a:pathLst>
            </a:custGeom>
            <a:blipFill rotWithShape="1">
              <a:blip r:embed="rId7"/>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9" name="文本框 8"/>
            <p:cNvSpPr txBox="1"/>
            <p:nvPr>
              <p:custDataLst>
                <p:tags r:id="rId13"/>
              </p:custDataLst>
            </p:nvPr>
          </p:nvSpPr>
          <p:spPr>
            <a:xfrm>
              <a:off x="3800" y="8040"/>
              <a:ext cx="4240" cy="1440"/>
            </a:xfrm>
            <a:prstGeom prst="rect">
              <a:avLst/>
            </a:prstGeom>
            <a:noFill/>
          </p:spPr>
          <p:txBody>
            <a:bodyPr wrap="square" lIns="0" tIns="0" rIns="0" bIns="0" rtlCol="0" anchor="t">
              <a:noAutofit/>
            </a:bodyPr>
            <a:p>
              <a:pPr algn="ctr">
                <a:lnSpc>
                  <a:spcPct val="125000"/>
                </a:lnSpc>
              </a:pPr>
              <a:r>
                <a:rPr lang="zh-CN" altLang="en-US" sz="1600">
                  <a:solidFill>
                    <a:schemeClr val="tx1"/>
                  </a:solidFill>
                  <a:latin typeface="Microsoft YaHei UI" panose="020B0503020204020204" charset="-122"/>
                  <a:ea typeface="Microsoft YaHei UI" panose="020B0503020204020204" charset="-122"/>
                </a:rPr>
                <a:t>通过座椅内部的电阻丝通电发热，将电能转化为热能，从而加热座椅表面。</a:t>
              </a:r>
              <a:endParaRPr lang="zh-CN" altLang="en-US" sz="1600">
                <a:solidFill>
                  <a:schemeClr val="tx1"/>
                </a:solidFill>
                <a:latin typeface="Microsoft YaHei UI" panose="020B0503020204020204" charset="-122"/>
                <a:ea typeface="Microsoft YaHei UI" panose="020B0503020204020204" charset="-122"/>
              </a:endParaRPr>
            </a:p>
          </p:txBody>
        </p:sp>
        <p:sp>
          <p:nvSpPr>
            <p:cNvPr id="13" name="文本框 12"/>
            <p:cNvSpPr txBox="1"/>
            <p:nvPr>
              <p:custDataLst>
                <p:tags r:id="rId14"/>
              </p:custDataLst>
            </p:nvPr>
          </p:nvSpPr>
          <p:spPr>
            <a:xfrm>
              <a:off x="8900" y="7160"/>
              <a:ext cx="4280" cy="640"/>
            </a:xfrm>
            <a:prstGeom prst="rect">
              <a:avLst/>
            </a:prstGeom>
            <a:noFill/>
          </p:spPr>
          <p:txBody>
            <a:bodyPr wrap="square" lIns="0" tIns="0" rIns="0" bIns="0" rtlCol="0" anchor="t">
              <a:noAutofit/>
            </a:bodyPr>
            <a:p>
              <a:pPr algn="ctr">
                <a:lnSpc>
                  <a:spcPct val="111000"/>
                </a:lnSpc>
              </a:pPr>
              <a:r>
                <a:rPr lang="zh-CN" altLang="en-US" sz="2400">
                  <a:solidFill>
                    <a:schemeClr val="tx1"/>
                  </a:solidFill>
                  <a:latin typeface="Microsoft YaHei UI" panose="020B0503020204020204" charset="-122"/>
                  <a:ea typeface="Microsoft YaHei UI" panose="020B0503020204020204" charset="-122"/>
                </a:rPr>
                <a:t>碳纤维加热技术</a:t>
              </a:r>
              <a:endParaRPr lang="zh-CN" altLang="en-US" sz="2400">
                <a:solidFill>
                  <a:schemeClr val="tx1"/>
                </a:solidFill>
                <a:latin typeface="Microsoft YaHei UI" panose="020B0503020204020204" charset="-122"/>
                <a:ea typeface="Microsoft YaHei UI" panose="020B0503020204020204" charset="-122"/>
              </a:endParaRPr>
            </a:p>
          </p:txBody>
        </p:sp>
        <p:sp>
          <p:nvSpPr>
            <p:cNvPr id="14" name="文本框 13"/>
            <p:cNvSpPr txBox="1"/>
            <p:nvPr>
              <p:custDataLst>
                <p:tags r:id="rId15"/>
              </p:custDataLst>
            </p:nvPr>
          </p:nvSpPr>
          <p:spPr>
            <a:xfrm>
              <a:off x="8920" y="8040"/>
              <a:ext cx="4240" cy="1440"/>
            </a:xfrm>
            <a:prstGeom prst="rect">
              <a:avLst/>
            </a:prstGeom>
            <a:noFill/>
          </p:spPr>
          <p:txBody>
            <a:bodyPr wrap="square" lIns="0" tIns="0" rIns="0" bIns="0" rtlCol="0" anchor="t">
              <a:noAutofit/>
            </a:bodyPr>
            <a:p>
              <a:pPr algn="ctr">
                <a:lnSpc>
                  <a:spcPct val="125000"/>
                </a:lnSpc>
              </a:pPr>
              <a:r>
                <a:rPr lang="zh-CN" altLang="en-US" sz="1600">
                  <a:solidFill>
                    <a:schemeClr val="tx1"/>
                  </a:solidFill>
                  <a:latin typeface="Microsoft YaHei UI" panose="020B0503020204020204" charset="-122"/>
                  <a:ea typeface="Microsoft YaHei UI" panose="020B0503020204020204" charset="-122"/>
                </a:rPr>
                <a:t>利用碳纤维的导电性能，通电后产生热量，实现快速均匀的座椅加热。</a:t>
              </a:r>
              <a:endParaRPr lang="zh-CN" altLang="en-US" sz="1600">
                <a:solidFill>
                  <a:schemeClr val="tx1"/>
                </a:solidFill>
                <a:latin typeface="Microsoft YaHei UI" panose="020B0503020204020204" charset="-122"/>
                <a:ea typeface="Microsoft YaHei UI" panose="020B0503020204020204" charset="-122"/>
              </a:endParaRPr>
            </a:p>
          </p:txBody>
        </p:sp>
        <p:sp>
          <p:nvSpPr>
            <p:cNvPr id="18" name="文本框 17"/>
            <p:cNvSpPr txBox="1"/>
            <p:nvPr>
              <p:custDataLst>
                <p:tags r:id="rId16"/>
              </p:custDataLst>
            </p:nvPr>
          </p:nvSpPr>
          <p:spPr>
            <a:xfrm>
              <a:off x="14020" y="7160"/>
              <a:ext cx="4280" cy="640"/>
            </a:xfrm>
            <a:prstGeom prst="rect">
              <a:avLst/>
            </a:prstGeom>
            <a:noFill/>
          </p:spPr>
          <p:txBody>
            <a:bodyPr wrap="square" lIns="0" tIns="0" rIns="0" bIns="0" rtlCol="0" anchor="t">
              <a:noAutofit/>
            </a:bodyPr>
            <a:p>
              <a:pPr algn="ctr">
                <a:lnSpc>
                  <a:spcPct val="111000"/>
                </a:lnSpc>
              </a:pPr>
              <a:r>
                <a:rPr lang="zh-CN" altLang="en-US" sz="2400">
                  <a:solidFill>
                    <a:schemeClr val="tx1"/>
                  </a:solidFill>
                  <a:latin typeface="Microsoft YaHei UI" panose="020B0503020204020204" charset="-122"/>
                  <a:ea typeface="Microsoft YaHei UI" panose="020B0503020204020204" charset="-122"/>
                </a:rPr>
                <a:t>热泵式加热系统</a:t>
              </a:r>
              <a:endParaRPr lang="zh-CN" altLang="en-US" sz="2400">
                <a:solidFill>
                  <a:schemeClr val="tx1"/>
                </a:solidFill>
                <a:latin typeface="Microsoft YaHei UI" panose="020B0503020204020204" charset="-122"/>
                <a:ea typeface="Microsoft YaHei UI" panose="020B0503020204020204" charset="-122"/>
              </a:endParaRPr>
            </a:p>
          </p:txBody>
        </p:sp>
        <p:sp>
          <p:nvSpPr>
            <p:cNvPr id="19" name="文本框 18"/>
            <p:cNvSpPr txBox="1"/>
            <p:nvPr>
              <p:custDataLst>
                <p:tags r:id="rId17"/>
              </p:custDataLst>
            </p:nvPr>
          </p:nvSpPr>
          <p:spPr>
            <a:xfrm>
              <a:off x="14040" y="8040"/>
              <a:ext cx="4240" cy="1440"/>
            </a:xfrm>
            <a:prstGeom prst="rect">
              <a:avLst/>
            </a:prstGeom>
            <a:noFill/>
          </p:spPr>
          <p:txBody>
            <a:bodyPr wrap="square" lIns="0" tIns="0" rIns="0" bIns="0" rtlCol="0" anchor="t">
              <a:noAutofit/>
            </a:bodyPr>
            <a:p>
              <a:pPr algn="ctr">
                <a:lnSpc>
                  <a:spcPct val="125000"/>
                </a:lnSpc>
              </a:pPr>
              <a:r>
                <a:rPr lang="zh-CN" altLang="en-US" sz="1600">
                  <a:solidFill>
                    <a:schemeClr val="tx1"/>
                  </a:solidFill>
                  <a:latin typeface="Microsoft YaHei UI" panose="020B0503020204020204" charset="-122"/>
                  <a:ea typeface="Microsoft YaHei UI" panose="020B0503020204020204" charset="-122"/>
                </a:rPr>
                <a:t>利用热泵原理，从车外环境或车辆废热中提取能量，为座椅提供加热功能。</a:t>
              </a:r>
              <a:endParaRPr lang="zh-CN" altLang="en-US" sz="1600">
                <a:solidFill>
                  <a:schemeClr val="tx1"/>
                </a:solidFill>
                <a:latin typeface="Microsoft YaHei UI" panose="020B0503020204020204" charset="-122"/>
                <a:ea typeface="Microsoft YaHei UI" panose="020B0503020204020204" charset="-122"/>
              </a:endParaRPr>
            </a:p>
          </p:txBody>
        </p:sp>
      </p:grpSp>
    </p:spTree>
    <p:custDataLst>
      <p:tags r:id="rId18"/>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custDataLst>
              <p:tags r:id="rId1"/>
            </p:custDataLst>
          </p:nvPr>
        </p:nvSpPr>
        <p:spPr>
          <a:xfrm>
            <a:off x="9652004" y="0"/>
            <a:ext cx="1168400" cy="6565900"/>
          </a:xfrm>
          <a:custGeom>
            <a:avLst/>
            <a:gdLst>
              <a:gd name="connisteX0" fmla="*/ 793900 w 16227"/>
              <a:gd name="connsiteY0" fmla="*/ 6565904 h 91193"/>
              <a:gd name="connisteX1" fmla="*/ 1168402 w 16227"/>
              <a:gd name="connsiteY1" fmla="*/ 3900089 h 91193"/>
              <a:gd name="connisteX2" fmla="*/ 306122 w 16227"/>
              <a:gd name="connsiteY2" fmla="*/ 0 h 91193"/>
              <a:gd name="connisteX3" fmla="*/ 0 w 16227"/>
              <a:gd name="connsiteY3" fmla="*/ 0 h 91193"/>
              <a:gd name="connisteX4" fmla="*/ 1063310 w 16227"/>
              <a:gd name="connsiteY4" fmla="*/ 4278322 h 91193"/>
              <a:gd name="connisteX5" fmla="*/ 793900 w 16227"/>
              <a:gd name="connsiteY5" fmla="*/ 6565904 h 911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pathLst>
              <a:path w="1168402" h="6565904">
                <a:moveTo>
                  <a:pt x="793900" y="6565904"/>
                </a:moveTo>
                <a:cubicBezTo>
                  <a:pt x="1033848" y="5760098"/>
                  <a:pt x="1168402" y="4855665"/>
                  <a:pt x="1168402" y="3900090"/>
                </a:cubicBezTo>
                <a:cubicBezTo>
                  <a:pt x="1168402" y="2417966"/>
                  <a:pt x="844704" y="1058903"/>
                  <a:pt x="306123" y="0"/>
                </a:cubicBezTo>
                <a:lnTo>
                  <a:pt x="0" y="0"/>
                </a:lnTo>
                <a:cubicBezTo>
                  <a:pt x="657838" y="1103342"/>
                  <a:pt x="1063310" y="2613163"/>
                  <a:pt x="1063310" y="4278322"/>
                </a:cubicBezTo>
                <a:cubicBezTo>
                  <a:pt x="1063310" y="5087091"/>
                  <a:pt x="967655" y="5859210"/>
                  <a:pt x="793900" y="6565904"/>
                </a:cubicBezTo>
                <a:close/>
              </a:path>
            </a:pathLst>
          </a:cu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 name="图片 3"/>
          <p:cNvPicPr/>
          <p:nvPr>
            <p:custDataLst>
              <p:tags r:id="rId2"/>
            </p:custDataLst>
          </p:nvPr>
        </p:nvPicPr>
        <p:blipFill>
          <a:blip r:embed="rId3"/>
          <a:stretch>
            <a:fillRect/>
          </a:stretch>
        </p:blipFill>
        <p:spPr>
          <a:xfrm>
            <a:off x="9956800" y="0"/>
            <a:ext cx="2234565" cy="6858000"/>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pic>
      <p:sp>
        <p:nvSpPr>
          <p:cNvPr id="2" name="标题 1"/>
          <p:cNvSpPr>
            <a:spLocks noGrp="1"/>
          </p:cNvSpPr>
          <p:nvPr>
            <p:ph type="title"/>
            <p:custDataLst>
              <p:tags r:id="rId4"/>
            </p:custDataLst>
          </p:nvPr>
        </p:nvSpPr>
        <p:spPr>
          <a:xfrm>
            <a:off x="609603" y="609603"/>
            <a:ext cx="9283702" cy="761997"/>
          </a:xfrm>
          <a:noFill/>
        </p:spPr>
        <p:txBody>
          <a:bodyPr lIns="0" tIns="0" rIns="0" bIns="0" anchor="t">
            <a:noAutofit/>
          </a:bodyPr>
          <a:p>
            <a:pPr algn="l">
              <a:lnSpc>
                <a:spcPct val="114000"/>
              </a:lnSpc>
            </a:pPr>
            <a:r>
              <a:rPr lang="zh-CN" altLang="en-US" sz="4400">
                <a:solidFill>
                  <a:schemeClr val="tx1"/>
                </a:solidFill>
                <a:latin typeface="Microsoft YaHei UI" panose="020B0503020204020204" charset="-122"/>
                <a:ea typeface="Microsoft YaHei UI" panose="020B0503020204020204" charset="-122"/>
              </a:rPr>
              <a:t>座椅加热方法</a:t>
            </a:r>
            <a:endParaRPr lang="zh-CN" altLang="en-US" sz="4400">
              <a:solidFill>
                <a:schemeClr val="tx1"/>
              </a:solidFill>
              <a:latin typeface="Microsoft YaHei UI" panose="020B0503020204020204" charset="-122"/>
              <a:ea typeface="Microsoft YaHei UI" panose="020B0503020204020204" charset="-122"/>
            </a:endParaRPr>
          </a:p>
        </p:txBody>
      </p:sp>
      <p:sp>
        <p:nvSpPr>
          <p:cNvPr id="5" name="矩形 4"/>
          <p:cNvSpPr/>
          <p:nvPr>
            <p:custDataLst>
              <p:tags r:id="rId5"/>
            </p:custDataLst>
          </p:nvPr>
        </p:nvSpPr>
        <p:spPr>
          <a:xfrm>
            <a:off x="177796" y="622304"/>
            <a:ext cx="177800" cy="736600"/>
          </a:xfrm>
          <a:prstGeom prst="rect">
            <a:avLst/>
          </a:pr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custDataLst>
              <p:tags r:id="rId6"/>
            </p:custDataLst>
          </p:nvPr>
        </p:nvSpPr>
        <p:spPr>
          <a:xfrm>
            <a:off x="0" y="622304"/>
            <a:ext cx="177165" cy="736600"/>
          </a:xfrm>
          <a:prstGeom prst="rect">
            <a:avLst/>
          </a:prstGeom>
          <a:solidFill>
            <a:schemeClr val="accent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9" name="组合 18"/>
          <p:cNvGrpSpPr/>
          <p:nvPr/>
        </p:nvGrpSpPr>
        <p:grpSpPr>
          <a:xfrm>
            <a:off x="609600" y="1828800"/>
            <a:ext cx="9143997" cy="4419603"/>
            <a:chOff x="960" y="2880"/>
            <a:chExt cx="14400" cy="6960"/>
          </a:xfrm>
        </p:grpSpPr>
        <p:pic>
          <p:nvPicPr>
            <p:cNvPr id="7" name="图片 6" descr="C:/Users/BF/AppData/Roaming/Kingsoft/office6/wppai/generateppt/359dde64bae6534da39683ca34ecd0b8.jpg359dde64bae6534da39683ca34ecd0b8"/>
            <p:cNvPicPr preferRelativeResize="0">
              <a:picLocks noChangeAspect="1"/>
            </p:cNvPicPr>
            <p:nvPr>
              <p:custDataLst>
                <p:tags r:id="rId7"/>
              </p:custDataLst>
            </p:nvPr>
          </p:nvPicPr>
          <p:blipFill>
            <a:blip r:embed="rId8"/>
            <a:srcRect t="8529" b="8529"/>
            <a:stretch>
              <a:fillRect/>
            </a:stretch>
          </p:blipFill>
          <p:spPr>
            <a:xfrm>
              <a:off x="960" y="2880"/>
              <a:ext cx="6959" cy="3840"/>
            </a:xfrm>
            <a:prstGeom prst="rect">
              <a:avLst/>
            </a:prstGeom>
            <a:blipFill rotWithShape="1">
              <a:blip r:embed="rId9"/>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10" name="矩形 9"/>
            <p:cNvSpPr/>
            <p:nvPr>
              <p:custDataLst>
                <p:tags r:id="rId10"/>
              </p:custDataLst>
            </p:nvPr>
          </p:nvSpPr>
          <p:spPr>
            <a:xfrm>
              <a:off x="960" y="6720"/>
              <a:ext cx="6959" cy="3120"/>
            </a:xfrm>
            <a:prstGeom prst="rect">
              <a:avLst/>
            </a:pr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矩形 12"/>
            <p:cNvSpPr/>
            <p:nvPr>
              <p:custDataLst>
                <p:tags r:id="rId11"/>
              </p:custDataLst>
            </p:nvPr>
          </p:nvSpPr>
          <p:spPr>
            <a:xfrm>
              <a:off x="8400" y="2880"/>
              <a:ext cx="6960" cy="3120"/>
            </a:xfrm>
            <a:prstGeom prst="rect">
              <a:avLst/>
            </a:prstGeom>
            <a:solidFill>
              <a:schemeClr val="bg2"/>
            </a:solidFill>
            <a:ln w="0">
              <a:noFill/>
            </a:ln>
            <a:extLst>
              <a:ext uri="{91240B29-F687-4F45-9708-019B960494DF}">
                <a14:hiddenLine xmlns:a14="http://schemas.microsoft.com/office/drawing/2010/main" w="0">
                  <a:pattFill prst="pct5">
                    <a:fgClr>
                      <a:schemeClr val="accent1">
                        <a:lumMod val="75000"/>
                      </a:schemeClr>
                    </a:fgClr>
                  </a:pattFill>
                </a14:hiddenLine>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custDataLst>
                <p:tags r:id="rId12"/>
              </p:custDataLst>
            </p:nvPr>
          </p:nvSpPr>
          <p:spPr>
            <a:xfrm>
              <a:off x="1440" y="7360"/>
              <a:ext cx="612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电阻式加热</a:t>
              </a:r>
              <a:endParaRPr lang="zh-CN" altLang="en-US" sz="2400">
                <a:solidFill>
                  <a:schemeClr val="tx1"/>
                </a:solidFill>
                <a:latin typeface="Microsoft YaHei UI" panose="020B0503020204020204" charset="-122"/>
                <a:ea typeface="Microsoft YaHei UI" panose="020B0503020204020204" charset="-122"/>
              </a:endParaRPr>
            </a:p>
          </p:txBody>
        </p:sp>
        <p:sp>
          <p:nvSpPr>
            <p:cNvPr id="12" name="文本框 11"/>
            <p:cNvSpPr txBox="1"/>
            <p:nvPr>
              <p:custDataLst>
                <p:tags r:id="rId13"/>
              </p:custDataLst>
            </p:nvPr>
          </p:nvSpPr>
          <p:spPr>
            <a:xfrm>
              <a:off x="1440" y="8240"/>
              <a:ext cx="6080" cy="96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通过座椅内部的电阻丝通电发热，为乘客提供温暖，常见于中高端车型。</a:t>
              </a:r>
              <a:endParaRPr lang="zh-CN" altLang="en-US" sz="1600">
                <a:solidFill>
                  <a:schemeClr val="tx1"/>
                </a:solidFill>
                <a:latin typeface="Microsoft YaHei UI" panose="020B0503020204020204" charset="-122"/>
                <a:ea typeface="Microsoft YaHei UI" panose="020B0503020204020204" charset="-122"/>
              </a:endParaRPr>
            </a:p>
          </p:txBody>
        </p:sp>
        <p:pic>
          <p:nvPicPr>
            <p:cNvPr id="16" name="图片 15" descr="C:/Users/BF/AppData/Roaming/Kingsoft/office6/wppai/generateppt/9c842bbb5476fedcb865577f9da7129d.jpg9c842bbb5476fedcb865577f9da7129d"/>
            <p:cNvPicPr preferRelativeResize="0">
              <a:picLocks noChangeAspect="1"/>
            </p:cNvPicPr>
            <p:nvPr>
              <p:custDataLst>
                <p:tags r:id="rId14"/>
              </p:custDataLst>
            </p:nvPr>
          </p:nvPicPr>
          <p:blipFill>
            <a:blip r:embed="rId15"/>
            <a:srcRect t="11555" b="11555"/>
            <a:stretch>
              <a:fillRect/>
            </a:stretch>
          </p:blipFill>
          <p:spPr>
            <a:xfrm>
              <a:off x="8400" y="6000"/>
              <a:ext cx="6959" cy="3840"/>
            </a:xfrm>
            <a:prstGeom prst="rect">
              <a:avLst/>
            </a:prstGeom>
            <a:blipFill rotWithShape="1">
              <a:blip r:embed="rId9"/>
              <a:stretch>
                <a:fillRect/>
              </a:stretch>
            </a:blipFill>
            <a:ln w="0">
              <a:noFill/>
            </a:ln>
            <a:extLst>
              <a:ext uri="{91240B29-F687-4F45-9708-019B960494DF}">
                <a14:hiddenLine xmlns:a14="http://schemas.microsoft.com/office/drawing/2010/main" w="0">
                  <a:pattFill prst="pct5">
                    <a:fgClr>
                      <a:prstClr val="black"/>
                    </a:fgClr>
                  </a:pattFill>
                </a14:hiddenLine>
              </a:ext>
            </a:extLst>
          </p:spPr>
        </p:pic>
        <p:sp>
          <p:nvSpPr>
            <p:cNvPr id="14" name="文本框 13"/>
            <p:cNvSpPr txBox="1"/>
            <p:nvPr>
              <p:custDataLst>
                <p:tags r:id="rId16"/>
              </p:custDataLst>
            </p:nvPr>
          </p:nvSpPr>
          <p:spPr>
            <a:xfrm>
              <a:off x="8880" y="3520"/>
              <a:ext cx="6120" cy="640"/>
            </a:xfrm>
            <a:prstGeom prst="rect">
              <a:avLst/>
            </a:prstGeom>
            <a:noFill/>
          </p:spPr>
          <p:txBody>
            <a:bodyPr wrap="square" lIns="0" tIns="0" rIns="0" bIns="0" rtlCol="0" anchor="t">
              <a:noAutofit/>
            </a:bodyPr>
            <a:p>
              <a:pPr algn="l">
                <a:lnSpc>
                  <a:spcPct val="111000"/>
                </a:lnSpc>
              </a:pPr>
              <a:r>
                <a:rPr lang="zh-CN" altLang="en-US" sz="2400">
                  <a:solidFill>
                    <a:schemeClr val="tx1"/>
                  </a:solidFill>
                  <a:latin typeface="Microsoft YaHei UI" panose="020B0503020204020204" charset="-122"/>
                  <a:ea typeface="Microsoft YaHei UI" panose="020B0503020204020204" charset="-122"/>
                </a:rPr>
                <a:t>流体循环加热</a:t>
              </a:r>
              <a:endParaRPr lang="zh-CN" altLang="en-US" sz="2400">
                <a:solidFill>
                  <a:schemeClr val="tx1"/>
                </a:solidFill>
                <a:latin typeface="Microsoft YaHei UI" panose="020B0503020204020204" charset="-122"/>
                <a:ea typeface="Microsoft YaHei UI" panose="020B0503020204020204" charset="-122"/>
              </a:endParaRPr>
            </a:p>
          </p:txBody>
        </p:sp>
        <p:sp>
          <p:nvSpPr>
            <p:cNvPr id="15" name="文本框 14"/>
            <p:cNvSpPr txBox="1"/>
            <p:nvPr>
              <p:custDataLst>
                <p:tags r:id="rId17"/>
              </p:custDataLst>
            </p:nvPr>
          </p:nvSpPr>
          <p:spPr>
            <a:xfrm>
              <a:off x="8880" y="4400"/>
              <a:ext cx="6080" cy="960"/>
            </a:xfrm>
            <a:prstGeom prst="rect">
              <a:avLst/>
            </a:prstGeom>
            <a:noFill/>
          </p:spPr>
          <p:txBody>
            <a:bodyPr wrap="square" lIns="0" tIns="0" rIns="0" bIns="0" rtlCol="0" anchor="t">
              <a:noAutofit/>
            </a:bodyPr>
            <a:p>
              <a:pPr algn="l">
                <a:lnSpc>
                  <a:spcPct val="125000"/>
                </a:lnSpc>
              </a:pPr>
              <a:r>
                <a:rPr lang="zh-CN" altLang="en-US" sz="1600">
                  <a:solidFill>
                    <a:schemeClr val="tx1"/>
                  </a:solidFill>
                  <a:latin typeface="Microsoft YaHei UI" panose="020B0503020204020204" charset="-122"/>
                  <a:ea typeface="Microsoft YaHei UI" panose="020B0503020204020204" charset="-122"/>
                </a:rPr>
                <a:t>利用发动机冷却液的余热，通过座椅内的管道循环，实现座椅加热，提高能效。</a:t>
              </a:r>
              <a:endParaRPr lang="zh-CN" altLang="en-US" sz="1600">
                <a:solidFill>
                  <a:schemeClr val="tx1"/>
                </a:solidFill>
                <a:latin typeface="Microsoft YaHei UI" panose="020B0503020204020204" charset="-122"/>
                <a:ea typeface="Microsoft YaHei UI" panose="020B0503020204020204" charset="-122"/>
              </a:endParaRPr>
            </a:p>
          </p:txBody>
        </p:sp>
      </p:grpSp>
    </p:spTree>
    <p:custDataLst>
      <p:tags r:id="rId18"/>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3"/>
            <p:custDataLst>
              <p:tags r:id="rId1"/>
            </p:custDataLst>
          </p:nvPr>
        </p:nvSpPr>
        <p:spPr/>
        <p:txBody>
          <a:bodyPr/>
          <a:p>
            <a:r>
              <a:rPr lang="zh-CN" altLang="en-US"/>
              <a:t>任务实施</a:t>
            </a:r>
            <a:endParaRPr lang="zh-CN" altLang="en-US"/>
          </a:p>
        </p:txBody>
      </p:sp>
      <p:sp>
        <p:nvSpPr>
          <p:cNvPr id="3" name="文本占位符 2"/>
          <p:cNvSpPr>
            <a:spLocks noGrp="1"/>
          </p:cNvSpPr>
          <p:nvPr>
            <p:ph type="body" idx="14"/>
            <p:custDataLst>
              <p:tags r:id="rId2"/>
            </p:custDataLst>
          </p:nvPr>
        </p:nvSpPr>
        <p:spPr/>
        <p:txBody>
          <a:bodyPr/>
          <a:p>
            <a:r>
              <a:rPr lang="en-US" altLang="en-US"/>
              <a:t>02</a:t>
            </a:r>
            <a:endParaRPr lang="en-US"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8.xml><?xml version="1.0" encoding="utf-8"?>
<p:tagLst xmlns:p="http://schemas.openxmlformats.org/presentationml/2006/main">
  <p:tag name="KSO_WM_BEAUTIFY_FLAG" val="#wm#"/>
  <p:tag name="KSO_WM_UNIT_INDEX" val="1"/>
  <p:tag name="KSO_WM_UNIT_TYPE" val="i"/>
</p:tagLst>
</file>

<file path=ppt/tags/tag129.xml><?xml version="1.0" encoding="utf-8"?>
<p:tagLst xmlns:p="http://schemas.openxmlformats.org/presentationml/2006/main">
  <p:tag name="KSO_WM_BEAUTIFY_FLAG" val="#wm#"/>
  <p:tag name="KSO_WM_UNIT_INDEX" val="2"/>
  <p:tag name="KSO_WM_UNIT_TYPE" val="i"/>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UNIT_INDEX" val="3"/>
  <p:tag name="KSO_WM_UNIT_TYPE" val="i"/>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4.xml><?xml version="1.0" encoding="utf-8"?>
<p:tagLst xmlns:p="http://schemas.openxmlformats.org/presentationml/2006/main">
  <p:tag name="KSO_WM_BEAUTIFY_FLAG" val="#wm#"/>
  <p:tag name="KSO_WM_UNIT_INDEX" val="1"/>
  <p:tag name="KSO_WM_UNIT_TYPE" val="b"/>
</p:tagLst>
</file>

<file path=ppt/tags/tag135.xml><?xml version="1.0" encoding="utf-8"?>
<p:tagLst xmlns:p="http://schemas.openxmlformats.org/presentationml/2006/main">
  <p:tag name="KSO_WM_BEAUTIFY_FLAG" val="#wm#"/>
  <p:tag name="KSO_WM_UNIT_INDEX" val="1"/>
  <p:tag name="KSO_WM_UNIT_TYPE" val="a"/>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 name="KSO_WM_TEMPLATE_STYLE_ID" val="149b4e41b2d652bb"/>
</p:tagLst>
</file>

<file path=ppt/tags/tag142.xml><?xml version="1.0" encoding="utf-8"?>
<p:tagLst xmlns:p="http://schemas.openxmlformats.org/presentationml/2006/main">
  <p:tag name="KSO_WM_BEAUTIFY_FLAG" val="#wm#"/>
  <p:tag name="KSO_WM_UNIT_INDEX" val="1"/>
  <p:tag name="KSO_WM_UNIT_TYPE" val="i"/>
</p:tagLst>
</file>

<file path=ppt/tags/tag143.xml><?xml version="1.0" encoding="utf-8"?>
<p:tagLst xmlns:p="http://schemas.openxmlformats.org/presentationml/2006/main">
  <p:tag name="KSO_WM_BEAUTIFY_FLAG" val="#wm#"/>
  <p:tag name="KSO_WM_UNIT_INDEX" val="2"/>
  <p:tag name="KSO_WM_UNIT_TYPE" val="i"/>
</p:tagLst>
</file>

<file path=ppt/tags/tag144.xml><?xml version="1.0" encoding="utf-8"?>
<p:tagLst xmlns:p="http://schemas.openxmlformats.org/presentationml/2006/main">
  <p:tag name="KSO_WM_BEAUTIFY_FLAG" val="#wm#"/>
  <p:tag name="KSO_WM_UNIT_INDEX" val="3"/>
  <p:tag name="KSO_WM_UNIT_TYPE" val="i"/>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8.xml><?xml version="1.0" encoding="utf-8"?>
<p:tagLst xmlns:p="http://schemas.openxmlformats.org/presentationml/2006/main">
  <p:tag name="KSO_WM_BEAUTIFY_FLAG" val="#wm#"/>
  <p:tag name="KSO_WM_UNIT_INDEX" val="1"/>
  <p:tag name="KSO_WM_UNIT_SUBTYPE" val="c"/>
  <p:tag name="KSO_WM_UNIT_TYPE" val="f"/>
</p:tagLst>
</file>

<file path=ppt/tags/tag149.xml><?xml version="1.0" encoding="utf-8"?>
<p:tagLst xmlns:p="http://schemas.openxmlformats.org/presentationml/2006/main">
  <p:tag name="KSO_WM_BEAUTIFY_FLAG" val="#wm#"/>
  <p:tag name="KSO_WM_UNIT_INDEX" val="2"/>
  <p:tag name="KSO_WM_UNIT_SUBTYPE" val="b"/>
  <p:tag name="KSO_WM_UNIT_TYPE" val="f"/>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UNIT_INDEX" val="1"/>
  <p:tag name="KSO_WM_UNIT_TYPE" val="a"/>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6.xml><?xml version="1.0" encoding="utf-8"?>
<p:tagLst xmlns:p="http://schemas.openxmlformats.org/presentationml/2006/main">
  <p:tag name="KSO_WM_BEAUTIFY_FLAG" val="#wm#"/>
  <p:tag name="KSO_WM_UNIT_INDEX" val="1"/>
  <p:tag name="KSO_WM_UNIT_TYPE" val="i"/>
</p:tagLst>
</file>

<file path=ppt/tags/tag157.xml><?xml version="1.0" encoding="utf-8"?>
<p:tagLst xmlns:p="http://schemas.openxmlformats.org/presentationml/2006/main">
  <p:tag name="KSO_WM_BEAUTIFY_FLAG" val="#wm#"/>
  <p:tag name="KSO_WM_UNIT_INDEX" val="2"/>
  <p:tag name="KSO_WM_UNIT_TYPE" val="i"/>
</p:tagLst>
</file>

<file path=ppt/tags/tag158.xml><?xml version="1.0" encoding="utf-8"?>
<p:tagLst xmlns:p="http://schemas.openxmlformats.org/presentationml/2006/main">
  <p:tag name="KSO_WM_BEAUTIFY_FLAG" val="#wm#"/>
  <p:tag name="KSO_WM_UNIT_INDEX" val="3"/>
  <p:tag name="KSO_WM_UNIT_TYPE" val="i"/>
</p:tagLst>
</file>

<file path=ppt/tags/tag159.xml><?xml version="1.0" encoding="utf-8"?>
<p:tagLst xmlns:p="http://schemas.openxmlformats.org/presentationml/2006/main">
  <p:tag name="KSO_WM_BEAUTIFY_FLAG" val="#wm#"/>
  <p:tag name="KSO_WM_UNIT_INDEX" val="1"/>
  <p:tag name="KSO_WM_UNIT_TYPE" val="a"/>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UNIT_INDEX" val="1"/>
  <p:tag name="KSO_WM_UNIT_TYPE" val="b"/>
</p:tagLst>
</file>

<file path=ppt/tags/tag161.xml><?xml version="1.0" encoding="utf-8"?>
<p:tagLst xmlns:p="http://schemas.openxmlformats.org/presentationml/2006/main">
  <p:tag name="KSO_WM_BEAUTIFY_FLAG" val="#wm#"/>
  <p:tag name="KSO_WM_UNIT_INDEX" val="1"/>
  <p:tag name="KSO_WM_UNIT_TYPE" val="i"/>
</p:tagLst>
</file>

<file path=ppt/tags/tag162.xml><?xml version="1.0" encoding="utf-8"?>
<p:tagLst xmlns:p="http://schemas.openxmlformats.org/presentationml/2006/main">
  <p:tag name="KSO_WM_BEAUTIFY_FLAG" val="#wm#"/>
  <p:tag name="KSO_WM_UNIT_INDEX" val="2"/>
  <p:tag name="KSO_WM_UNIT_TYPE" val="i"/>
</p:tagLst>
</file>

<file path=ppt/tags/tag163.xml><?xml version="1.0" encoding="utf-8"?>
<p:tagLst xmlns:p="http://schemas.openxmlformats.org/presentationml/2006/main">
  <p:tag name="KSO_WM_BEAUTIFY_FLAG" val="#wm#"/>
  <p:tag name="KSO_WM_UNIT_INDEX" val="3"/>
  <p:tag name="KSO_WM_UNIT_TYPE" val="i"/>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5.xml><?xml version="1.0" encoding="utf-8"?>
<p:tagLst xmlns:p="http://schemas.openxmlformats.org/presentationml/2006/main">
  <p:tag name="KSO_WM_BEAUTIFY_FLAG" val="#wm#"/>
  <p:tag name="KSO_WM_UNIT_INDEX" val="4"/>
  <p:tag name="KSO_WM_UNIT_TYPE" val="i"/>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7.xml><?xml version="1.0" encoding="utf-8"?>
<p:tagLst xmlns:p="http://schemas.openxmlformats.org/presentationml/2006/main">
  <p:tag name="KSO_WM_BEAUTIFY_FLAG" val="#wm#"/>
  <p:tag name="KSO_WM_UNIT_INDEX" val="5"/>
  <p:tag name="KSO_WM_UNIT_TYPE" val="i"/>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9.xml><?xml version="1.0" encoding="utf-8"?>
<p:tagLst xmlns:p="http://schemas.openxmlformats.org/presentationml/2006/main">
  <p:tag name="KSO_WM_BEAUTIFY_FLAG" val="#wm#"/>
  <p:tag name="KSO_WM_UNIT_INDEX" val="1"/>
  <p:tag name="KSO_WM_UNIT_TYPE" val="a"/>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wm#"/>
  <p:tag name="KSO_WM_UNIT_INDEX" val="1"/>
  <p:tag name="KSO_WM_UNIT_TYPE" val="e"/>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7.xml><?xml version="1.0" encoding="utf-8"?>
<p:tagLst xmlns:p="http://schemas.openxmlformats.org/presentationml/2006/main">
  <p:tag name="KSO_WM_BEAUTIFY_FLAG" val="#wm#"/>
  <p:tag name="KSO_WM_UNIT_INDEX" val="1"/>
  <p:tag name="KSO_WM_UNIT_TYPE" val="i"/>
</p:tagLst>
</file>

<file path=ppt/tags/tag208.xml><?xml version="1.0" encoding="utf-8"?>
<p:tagLst xmlns:p="http://schemas.openxmlformats.org/presentationml/2006/main">
  <p:tag name="KSO_WM_BEAUTIFY_FLAG" val="#wm#"/>
  <p:tag name="KSO_WM_UNIT_INDEX" val="2"/>
  <p:tag name="KSO_WM_UNIT_TYPE" val="i"/>
</p:tagLst>
</file>

<file path=ppt/tags/tag209.xml><?xml version="1.0" encoding="utf-8"?>
<p:tagLst xmlns:p="http://schemas.openxmlformats.org/presentationml/2006/main">
  <p:tag name="KSO_WM_BEAUTIFY_FLAG" val="#wm#"/>
  <p:tag name="KSO_WM_UNIT_INDEX" val="3"/>
  <p:tag name="KSO_WM_UNIT_TYPE" val="i"/>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3.xml><?xml version="1.0" encoding="utf-8"?>
<p:tagLst xmlns:p="http://schemas.openxmlformats.org/presentationml/2006/main">
  <p:tag name="KSO_WM_BEAUTIFY_FLAG" val="#wm#"/>
  <p:tag name="KSO_WM_UNIT_INDEX" val="1"/>
  <p:tag name="KSO_WM_UNIT_TYPE" val="b"/>
</p:tagLst>
</file>

<file path=ppt/tags/tag214.xml><?xml version="1.0" encoding="utf-8"?>
<p:tagLst xmlns:p="http://schemas.openxmlformats.org/presentationml/2006/main">
  <p:tag name="KSO_WM_BEAUTIFY_FLAG" val="#wm#"/>
  <p:tag name="KSO_WM_UNIT_INDEX" val="1"/>
  <p:tag name="KSO_WM_UNIT_TYPE" val="a"/>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 name="KSO_WM_TEMPLATE_STYLE_ID" val="149b4e41b2d652bb"/>
</p:tagLst>
</file>

<file path=ppt/tags/tag221.xml><?xml version="1.0" encoding="utf-8"?>
<p:tagLst xmlns:p="http://schemas.openxmlformats.org/presentationml/2006/main">
  <p:tag name="KSO_WM_BEAUTIFY_FLAG" val="#wm#"/>
  <p:tag name="KSO_WM_UNIT_INDEX" val="1"/>
  <p:tag name="KSO_WM_UNIT_TYPE" val="a"/>
</p:tagLst>
</file>

<file path=ppt/tags/tag222.xml><?xml version="1.0" encoding="utf-8"?>
<p:tagLst xmlns:p="http://schemas.openxmlformats.org/presentationml/2006/main">
  <p:tag name="KSO_WM_FIGMA_LIMIT" val=""/>
  <p:tag name="KSO_WM_FIGMA_SLIDE_GROUP" val="1"/>
  <p:tag name="KSO_WM_SLIDE_TYPE" val="title"/>
  <p:tag name="KSO_WM_TEMPLATE_SUBCATEGORY" val="29"/>
  <p:tag name="KSO_WM_TEMPLATE_FIGMA_ID" val="149b4e41b2d652bb"/>
</p:tagLst>
</file>

<file path=ppt/tags/tag223.xml><?xml version="1.0" encoding="utf-8"?>
<p:tagLst xmlns:p="http://schemas.openxmlformats.org/presentationml/2006/main">
  <p:tag name="KSO_WM_BEAUTIFY_FLAG" val="#wm#"/>
  <p:tag name="KSO_WM_UNIT_INDEX" val="1"/>
  <p:tag name="KSO_WM_UNIT_TYPE" val="a"/>
</p:tagLst>
</file>

<file path=ppt/tags/tag224.xml><?xml version="1.0" encoding="utf-8"?>
<p:tagLst xmlns:p="http://schemas.openxmlformats.org/presentationml/2006/main">
  <p:tag name="KSO_WM_FIGMA_LIMIT" val=""/>
  <p:tag name="KSO_WM_FIGMA_SLIDE_GROUP" val="1"/>
  <p:tag name="KSO_WM_SLIDE_TYPE" val="title"/>
  <p:tag name="KSO_WM_TEMPLATE_SUBCATEGORY" val="29"/>
  <p:tag name="KSO_WM_TEMPLATE_FIGMA_ID" val="149b4e41b2d652bb"/>
</p:tagLst>
</file>

<file path=ppt/tags/tag225.xml><?xml version="1.0" encoding="utf-8"?>
<p:tagLst xmlns:p="http://schemas.openxmlformats.org/presentationml/2006/main">
  <p:tag name="KSO_WM_BEAUTIFY_FLAG" val="#wm#"/>
  <p:tag name="KSO_WM_UNIT_INDEX" val="1"/>
  <p:tag name="KSO_WM_UNIT_TYPE" val="a"/>
</p:tagLst>
</file>

<file path=ppt/tags/tag226.xml><?xml version="1.0" encoding="utf-8"?>
<p:tagLst xmlns:p="http://schemas.openxmlformats.org/presentationml/2006/main">
  <p:tag name="KSO_WM_BEAUTIFY_FLAG" val="#wm#"/>
  <p:tag name="KSO_WM_UNIT_INDEX" val="1"/>
  <p:tag name="KSO_WM_UNIT_TYPE" val="b"/>
</p:tagLst>
</file>

<file path=ppt/tags/tag227.xml><?xml version="1.0" encoding="utf-8"?>
<p:tagLst xmlns:p="http://schemas.openxmlformats.org/presentationml/2006/main">
  <p:tag name="KSO_WM_BEAUTIFY_FLAG" val="#wm#"/>
  <p:tag name="KSO_WM_DIAGRAM_GROUP_CODE" val="1"/>
  <p:tag name="KSO_WM_UNIT_INDEX" val="1_1_1"/>
  <p:tag name="KSO_WM_UNIT_SUBTYPE" val="d"/>
  <p:tag name="KSO_WM_UNIT_TYPE" val="l_h_i"/>
  <p:tag name="KSO_WM_SLIDE_FIGMA_DIAGRAM" val="1"/>
</p:tagLst>
</file>

<file path=ppt/tags/tag228.xml><?xml version="1.0" encoding="utf-8"?>
<p:tagLst xmlns:p="http://schemas.openxmlformats.org/presentationml/2006/main">
  <p:tag name="KSO_WM_BEAUTIFY_FLAG" val="#wm#"/>
  <p:tag name="KSO_WM_DIAGRAM_GROUP_CODE" val="1"/>
  <p:tag name="KSO_WM_UNIT_INDEX" val="1_1_2"/>
  <p:tag name="KSO_WM_UNIT_TYPE" val="l_h_i"/>
  <p:tag name="KSO_WM_SLIDE_FIGMA_DIAGRAM" val="1"/>
</p:tagLst>
</file>

<file path=ppt/tags/tag229.xml><?xml version="1.0" encoding="utf-8"?>
<p:tagLst xmlns:p="http://schemas.openxmlformats.org/presentationml/2006/main">
  <p:tag name="KSO_WM_BEAUTIFY_FLAG" val="#wm#"/>
  <p:tag name="KSO_WM_DIAGRAM_GROUP_CODE" val="1"/>
  <p:tag name="KSO_WM_UNIT_INDEX" val="1_1_1"/>
  <p:tag name="KSO_WM_UNIT_PRESET_TEXT" val="单击此处添加项标题"/>
  <p:tag name="KSO_WM_UNIT_TEXT_TYPE" val="1"/>
  <p:tag name="KSO_WM_UNIT_TYPE" val="l_h_a"/>
  <p:tag name="KSO_WM_SLIDE_FIGMA_DIAGRAM"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wm#"/>
  <p:tag name="KSO_WM_DIAGRAM_GROUP_CODE" val="1"/>
  <p:tag name="KSO_WM_UNIT_INDEX" val="1_2_1"/>
  <p:tag name="KSO_WM_UNIT_SUBTYPE" val="d"/>
  <p:tag name="KSO_WM_UNIT_TYPE" val="l_h_i"/>
  <p:tag name="KSO_WM_SLIDE_FIGMA_DIAGRAM" val="1"/>
</p:tagLst>
</file>

<file path=ppt/tags/tag231.xml><?xml version="1.0" encoding="utf-8"?>
<p:tagLst xmlns:p="http://schemas.openxmlformats.org/presentationml/2006/main">
  <p:tag name="KSO_WM_BEAUTIFY_FLAG" val="#wm#"/>
  <p:tag name="KSO_WM_DIAGRAM_GROUP_CODE" val="1"/>
  <p:tag name="KSO_WM_UNIT_INDEX" val="1_2_2"/>
  <p:tag name="KSO_WM_UNIT_TYPE" val="l_h_i"/>
  <p:tag name="KSO_WM_SLIDE_FIGMA_DIAGRAM" val="1"/>
</p:tagLst>
</file>

<file path=ppt/tags/tag232.xml><?xml version="1.0" encoding="utf-8"?>
<p:tagLst xmlns:p="http://schemas.openxmlformats.org/presentationml/2006/main">
  <p:tag name="KSO_WM_BEAUTIFY_FLAG" val="#wm#"/>
  <p:tag name="KSO_WM_DIAGRAM_GROUP_CODE" val="1"/>
  <p:tag name="KSO_WM_UNIT_INDEX" val="1_2_1"/>
  <p:tag name="KSO_WM_UNIT_PRESET_TEXT" val="单击此处添加项标题"/>
  <p:tag name="KSO_WM_UNIT_TEXT_TYPE" val="1"/>
  <p:tag name="KSO_WM_UNIT_TYPE" val="l_h_a"/>
  <p:tag name="KSO_WM_SLIDE_FIGMA_DIAGRAM" val="1"/>
</p:tagLst>
</file>

<file path=ppt/tags/tag233.xml><?xml version="1.0" encoding="utf-8"?>
<p:tagLst xmlns:p="http://schemas.openxmlformats.org/presentationml/2006/main">
  <p:tag name="KSO_WM_FIGMA_LIMIT" val=""/>
  <p:tag name="KSO_WM_FIGMA_SLIDE_GROUP" val="1"/>
  <p:tag name="KSO_WM_SLIDE_TYPE" val="contents"/>
  <p:tag name="KSO_WM_TEMPLATE_SUBCATEGORY" val="29"/>
  <p:tag name="KSO_WM_TEMPLATE_FIGMA_ID" val="149b4e41b2d652bb"/>
</p:tagLst>
</file>

<file path=ppt/tags/tag234.xml><?xml version="1.0" encoding="utf-8"?>
<p:tagLst xmlns:p="http://schemas.openxmlformats.org/presentationml/2006/main">
  <p:tag name="KSO_WM_BEAUTIFY_FLAG" val="#wm#"/>
  <p:tag name="KSO_WM_UNIT_INDEX" val="1"/>
  <p:tag name="KSO_WM_UNIT_TYPE" val="a"/>
</p:tagLst>
</file>

<file path=ppt/tags/tag235.xml><?xml version="1.0" encoding="utf-8"?>
<p:tagLst xmlns:p="http://schemas.openxmlformats.org/presentationml/2006/main">
  <p:tag name="KSO_WM_BEAUTIFY_FLAG" val="#wm#"/>
  <p:tag name="KSO_WM_UNIT_INDEX" val="1"/>
  <p:tag name="KSO_WM_UNIT_TYPE" val="e"/>
</p:tagLst>
</file>

<file path=ppt/tags/tag236.xml><?xml version="1.0" encoding="utf-8"?>
<p:tagLst xmlns:p="http://schemas.openxmlformats.org/presentationml/2006/main">
  <p:tag name="KSO_WM_FIGMA_LIMIT" val=""/>
  <p:tag name="KSO_WM_FIGMA_SLIDE_GROUP" val="1"/>
  <p:tag name="KSO_WM_SLIDE_TYPE" val="sectionTitle"/>
  <p:tag name="KSO_WM_TEMPLATE_SUBCATEGORY" val="29"/>
  <p:tag name="KSO_WM_TEMPLATE_FIGMA_ID" val="149b4e41b2d652bb"/>
</p:tagLst>
</file>

<file path=ppt/tags/tag237.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238.xml><?xml version="1.0" encoding="utf-8"?>
<p:tagLst xmlns:p="http://schemas.openxmlformats.org/presentationml/2006/main">
  <p:tag name="KSO_WM_BEAUTIFY_FLAG" val="#wm#"/>
  <p:tag name="KSO_WM_UNIT_INDEX" val="1"/>
  <p:tag name="KSO_WM_UNIT_TYPE" val="i"/>
</p:tagLst>
</file>

<file path=ppt/tags/tag239.xml><?xml version="1.0" encoding="utf-8"?>
<p:tagLst xmlns:p="http://schemas.openxmlformats.org/presentationml/2006/main">
  <p:tag name="KSO_WM_BEAUTIFY_FLAG" val="#wm#"/>
  <p:tag name="KSO_WM_UNIT_INDEX" val="2"/>
  <p:tag name="KSO_WM_UNIT_TYPE" val="i"/>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wm#"/>
  <p:tag name="KSO_WM_UNIT_INDEX" val="3"/>
  <p:tag name="KSO_WM_UNIT_TYPE" val="i"/>
</p:tagLst>
</file>

<file path=ppt/tags/tag241.xml><?xml version="1.0" encoding="utf-8"?>
<p:tagLst xmlns:p="http://schemas.openxmlformats.org/presentationml/2006/main">
  <p:tag name="KSO_WM_BEAUTIFY_FLAG" val="#wm#"/>
  <p:tag name="KSO_WM_UNIT_INDEX" val="4"/>
  <p:tag name="KSO_WM_UNIT_TYPE" val="i"/>
</p:tagLst>
</file>

<file path=ppt/tags/tag242.xml><?xml version="1.0" encoding="utf-8"?>
<p:tagLst xmlns:p="http://schemas.openxmlformats.org/presentationml/2006/main">
  <p:tag name="KSO_WM_BEAUTIFY_FLAG" val="#wm#"/>
  <p:tag name="KSO_WM_UNIT_INDEX" val="5"/>
  <p:tag name="KSO_WM_UNIT_TYPE" val="i"/>
</p:tagLst>
</file>

<file path=ppt/tags/tag243.xml><?xml version="1.0" encoding="utf-8"?>
<p:tagLst xmlns:p="http://schemas.openxmlformats.org/presentationml/2006/main">
  <p:tag name="KSO_WM_BEAUTIFY_FLAG" val="#fgm#"/>
  <p:tag name="KSO_WM_DIAGRAM_GROUP_CODE" val="1"/>
  <p:tag name="KSO_WM_UNIT_INDEX" val="1_1_1"/>
  <p:tag name="KSO_WM_UNIT_TYPE" val="l_h_d"/>
  <p:tag name="MH_SHAPE_GUID" val="generate_slide_ai*{&quot;ai_type&quot;:&quot;generate_ppt&quot;,&quot;id&quot;:&quot;VCG41N134523248&quot;}*auto_galley_ai_*1745320755346_134.102_882f5079b12a-slide-3"/>
</p:tagLst>
</file>

<file path=ppt/tags/tag244.xml><?xml version="1.0" encoding="utf-8"?>
<p:tagLst xmlns:p="http://schemas.openxmlformats.org/presentationml/2006/main">
  <p:tag name="KSO_WM_BEAUTIFY_FLAG" val="#fgm#"/>
  <p:tag name="KSO_WM_DIAGRAM_GROUP_CODE" val="1"/>
  <p:tag name="KSO_WM_UNIT_INDEX" val="1_1_1"/>
  <p:tag name="KSO_WM_UNIT_TYPE" val="l_h_i"/>
</p:tagLst>
</file>

<file path=ppt/tags/tag245.xml><?xml version="1.0" encoding="utf-8"?>
<p:tagLst xmlns:p="http://schemas.openxmlformats.org/presentationml/2006/main">
  <p:tag name="KSO_WM_BEAUTIFY_FLAG" val="#fgm#"/>
  <p:tag name="KSO_WM_DIAGRAM_GROUP_CODE" val="1"/>
  <p:tag name="KSO_WM_UNIT_INDEX" val="1_2_1"/>
  <p:tag name="KSO_WM_UNIT_TYPE" val="l_h_d"/>
  <p:tag name="MH_SHAPE_GUID" val="generate_slide_ai*{&quot;ai_type&quot;:&quot;generate_ppt&quot;,&quot;id&quot;:&quot;VCG211237346280&quot;}*auto_galley_ai_*1745320755346_134.102_882f5079b12a-slide-3"/>
</p:tagLst>
</file>

<file path=ppt/tags/tag246.xml><?xml version="1.0" encoding="utf-8"?>
<p:tagLst xmlns:p="http://schemas.openxmlformats.org/presentationml/2006/main">
  <p:tag name="KSO_WM_BEAUTIFY_FLAG" val="#fgm#"/>
  <p:tag name="KSO_WM_DIAGRAM_GROUP_CODE" val="1"/>
  <p:tag name="KSO_WM_UNIT_INDEX" val="1_2_1"/>
  <p:tag name="KSO_WM_UNIT_TYPE" val="l_h_i"/>
</p:tagLst>
</file>

<file path=ppt/tags/tag247.xml><?xml version="1.0" encoding="utf-8"?>
<p:tagLst xmlns:p="http://schemas.openxmlformats.org/presentationml/2006/main">
  <p:tag name="KSO_WM_BEAUTIFY_FLAG" val="#fgm#"/>
  <p:tag name="KSO_WM_DIAGRAM_GROUP_CODE" val="1"/>
  <p:tag name="KSO_WM_UNIT_INDEX" val="1_1_1"/>
  <p:tag name="KSO_WM_UNIT_PRESET_TEXT" val="单击添加项标题"/>
  <p:tag name="KSO_WM_UNIT_TEXT_TYPE" val="1"/>
  <p:tag name="KSO_WM_UNIT_TYPE" val="l_h_a"/>
</p:tagLst>
</file>

<file path=ppt/tags/tag248.xml><?xml version="1.0" encoding="utf-8"?>
<p:tagLst xmlns:p="http://schemas.openxmlformats.org/presentationml/2006/main">
  <p:tag name="KSO_WM_BEAUTIFY_FLAG" val="#fgm#"/>
  <p:tag name="KSO_WM_DIAGRAM_GROUP_CODE" val="1"/>
  <p:tag name="KSO_WM_UNIT_INDEX" val="1_1_1"/>
  <p:tag name="KSO_WM_UNIT_PRESET_TEXT" val="单击此处输入项正文，文字是您思想的提炼，请尽量言简意赅的阐述观点。"/>
  <p:tag name="KSO_WM_UNIT_TEXT_TYPE" val="1"/>
  <p:tag name="KSO_WM_UNIT_TYPE" val="l_h_f"/>
</p:tagLst>
</file>

<file path=ppt/tags/tag249.xml><?xml version="1.0" encoding="utf-8"?>
<p:tagLst xmlns:p="http://schemas.openxmlformats.org/presentationml/2006/main">
  <p:tag name="KSO_WM_BEAUTIFY_FLAG" val="#fgm#"/>
  <p:tag name="KSO_WM_DIAGRAM_GROUP_CODE" val="1"/>
  <p:tag name="KSO_WM_UNIT_INDEX" val="1_3_1"/>
  <p:tag name="KSO_WM_UNIT_TYPE" val="l_h_d"/>
  <p:tag name="MH_SHAPE_GUID" val="generate_slide_ai*{&quot;ai_type&quot;:&quot;generate_ppt&quot;,&quot;id&quot;:&quot;VCG41N1302215300&quot;}*auto_galley_ai_*1745320755346_134.102_882f5079b12a-slide-3"/>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fgm#"/>
  <p:tag name="KSO_WM_DIAGRAM_GROUP_CODE" val="1"/>
  <p:tag name="KSO_WM_UNIT_INDEX" val="1_3_1"/>
  <p:tag name="KSO_WM_UNIT_TYPE" val="l_h_i"/>
</p:tagLst>
</file>

<file path=ppt/tags/tag251.xml><?xml version="1.0" encoding="utf-8"?>
<p:tagLst xmlns:p="http://schemas.openxmlformats.org/presentationml/2006/main">
  <p:tag name="KSO_WM_BEAUTIFY_FLAG" val="#fgm#"/>
  <p:tag name="KSO_WM_DIAGRAM_GROUP_CODE" val="1"/>
  <p:tag name="KSO_WM_UNIT_INDEX" val="1_2_1"/>
  <p:tag name="KSO_WM_UNIT_PRESET_TEXT" val="单击添加项标题"/>
  <p:tag name="KSO_WM_UNIT_TEXT_TYPE" val="1"/>
  <p:tag name="KSO_WM_UNIT_TYPE" val="l_h_a"/>
</p:tagLst>
</file>

<file path=ppt/tags/tag252.xml><?xml version="1.0" encoding="utf-8"?>
<p:tagLst xmlns:p="http://schemas.openxmlformats.org/presentationml/2006/main">
  <p:tag name="KSO_WM_BEAUTIFY_FLAG" val="#fgm#"/>
  <p:tag name="KSO_WM_DIAGRAM_GROUP_CODE" val="1"/>
  <p:tag name="KSO_WM_UNIT_INDEX" val="1_2_1"/>
  <p:tag name="KSO_WM_UNIT_PRESET_TEXT" val="单击此处输入项正文，文字是您思想的提炼，请尽量言简意赅的阐述观点。"/>
  <p:tag name="KSO_WM_UNIT_TEXT_TYPE" val="1"/>
  <p:tag name="KSO_WM_UNIT_TYPE" val="l_h_f"/>
</p:tagLst>
</file>

<file path=ppt/tags/tag253.xml><?xml version="1.0" encoding="utf-8"?>
<p:tagLst xmlns:p="http://schemas.openxmlformats.org/presentationml/2006/main">
  <p:tag name="KSO_WM_BEAUTIFY_FLAG" val="#fgm#"/>
  <p:tag name="KSO_WM_DIAGRAM_GROUP_CODE" val="1"/>
  <p:tag name="KSO_WM_UNIT_INDEX" val="1_3_1"/>
  <p:tag name="KSO_WM_UNIT_PRESET_TEXT" val="单击添加项标题"/>
  <p:tag name="KSO_WM_UNIT_TEXT_TYPE" val="1"/>
  <p:tag name="KSO_WM_UNIT_TYPE" val="l_h_a"/>
</p:tagLst>
</file>

<file path=ppt/tags/tag254.xml><?xml version="1.0" encoding="utf-8"?>
<p:tagLst xmlns:p="http://schemas.openxmlformats.org/presentationml/2006/main">
  <p:tag name="KSO_WM_BEAUTIFY_FLAG" val="#fgm#"/>
  <p:tag name="KSO_WM_DIAGRAM_GROUP_CODE" val="1"/>
  <p:tag name="KSO_WM_UNIT_INDEX" val="1_3_1"/>
  <p:tag name="KSO_WM_UNIT_PRESET_TEXT" val="单击此处输入项正文，文字是您思想的提炼，请尽量言简意赅的阐述观点。"/>
  <p:tag name="KSO_WM_UNIT_TEXT_TYPE" val="1"/>
  <p:tag name="KSO_WM_UNIT_TYPE" val="l_h_f"/>
</p:tagLst>
</file>

<file path=ppt/tags/tag255.xml><?xml version="1.0" encoding="utf-8"?>
<p:tagLst xmlns:p="http://schemas.openxmlformats.org/presentationml/2006/main">
  <p:tag name="KSO_WM_FIGMA_LIMIT" val=""/>
  <p:tag name="KSO_WM_FIGMA_SLIDE_GROUP" val="38"/>
  <p:tag name="KSO_WM_SLIDE_TYPE" val="text"/>
  <p:tag name="KSO_WM_TEMPLATE_SUBCATEGORY" val="29"/>
  <p:tag name="KSO_WM_TEMPLATE_FIGMA_ID" val="149b4e41b2d652bb"/>
</p:tagLst>
</file>

<file path=ppt/tags/tag256.xml><?xml version="1.0" encoding="utf-8"?>
<p:tagLst xmlns:p="http://schemas.openxmlformats.org/presentationml/2006/main">
  <p:tag name="KSO_WM_BEAUTIFY_FLAG" val="#wm#"/>
  <p:tag name="KSO_WM_UNIT_INDEX" val="1"/>
  <p:tag name="KSO_WM_UNIT_TYPE" val="i"/>
</p:tagLst>
</file>

<file path=ppt/tags/tag257.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258.xml><?xml version="1.0" encoding="utf-8"?>
<p:tagLst xmlns:p="http://schemas.openxmlformats.org/presentationml/2006/main">
  <p:tag name="KSO_WM_BEAUTIFY_FLAG" val="#wm#"/>
  <p:tag name="KSO_WM_UNIT_INDEX" val="2"/>
  <p:tag name="KSO_WM_UNIT_TYPE" val="i"/>
</p:tagLst>
</file>

<file path=ppt/tags/tag259.xml><?xml version="1.0" encoding="utf-8"?>
<p:tagLst xmlns:p="http://schemas.openxmlformats.org/presentationml/2006/main">
  <p:tag name="KSO_WM_BEAUTIFY_FLAG" val="#wm#"/>
  <p:tag name="KSO_WM_UNIT_INDEX" val="3"/>
  <p:tag name="KSO_WM_UNIT_TYPE" val="i"/>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wm#"/>
  <p:tag name="KSO_WM_UNIT_INDEX" val="4"/>
  <p:tag name="KSO_WM_UNIT_TYPE" val="i"/>
</p:tagLst>
</file>

<file path=ppt/tags/tag261.xml><?xml version="1.0" encoding="utf-8"?>
<p:tagLst xmlns:p="http://schemas.openxmlformats.org/presentationml/2006/main">
  <p:tag name="KSO_WM_BEAUTIFY_FLAG" val="#fgm#"/>
  <p:tag name="KSO_WM_DIAGRAM_GROUP_CODE" val="1"/>
  <p:tag name="KSO_WM_UNIT_INDEX" val="1_1_1"/>
  <p:tag name="KSO_WM_UNIT_PRESET_TEXT" val="单击添加项标题"/>
  <p:tag name="KSO_WM_UNIT_TEXT_TYPE" val="1"/>
  <p:tag name="KSO_WM_UNIT_TYPE" val="l_h_a"/>
</p:tagLst>
</file>

<file path=ppt/tags/tag262.xml><?xml version="1.0" encoding="utf-8"?>
<p:tagLst xmlns:p="http://schemas.openxmlformats.org/presentationml/2006/main">
  <p:tag name="KSO_WM_BEAUTIFY_FLAG" val="#fgm#"/>
  <p:tag name="KSO_WM_DIAGRAM_GROUP_CODE" val="1"/>
  <p:tag name="KSO_WM_UNIT_INDEX" val="1_1_1"/>
  <p:tag name="KSO_WM_UNIT_PRESET_TEXT" val="单击此处输入项正文，文字是您思想的提炼，请尽量言简意赅的阐述观点。"/>
  <p:tag name="KSO_WM_UNIT_TEXT_TYPE" val="1"/>
  <p:tag name="KSO_WM_UNIT_TYPE" val="l_h_f"/>
</p:tagLst>
</file>

<file path=ppt/tags/tag263.xml><?xml version="1.0" encoding="utf-8"?>
<p:tagLst xmlns:p="http://schemas.openxmlformats.org/presentationml/2006/main">
  <p:tag name="KSO_WM_BEAUTIFY_FLAG" val="#fgm#"/>
  <p:tag name="KSO_WM_DIAGRAM_GROUP_CODE" val="1"/>
  <p:tag name="KSO_WM_UNIT_INDEX" val="1_2_1"/>
  <p:tag name="KSO_WM_UNIT_PRESET_TEXT" val="单击添加项标题"/>
  <p:tag name="KSO_WM_UNIT_TEXT_TYPE" val="1"/>
  <p:tag name="KSO_WM_UNIT_TYPE" val="l_h_a"/>
</p:tagLst>
</file>

<file path=ppt/tags/tag264.xml><?xml version="1.0" encoding="utf-8"?>
<p:tagLst xmlns:p="http://schemas.openxmlformats.org/presentationml/2006/main">
  <p:tag name="KSO_WM_BEAUTIFY_FLAG" val="#fgm#"/>
  <p:tag name="KSO_WM_DIAGRAM_GROUP_CODE" val="1"/>
  <p:tag name="KSO_WM_UNIT_INDEX" val="1_2_1"/>
  <p:tag name="KSO_WM_UNIT_PRESET_TEXT" val="单击此处输入项正文，文字是您思想的提炼，请尽量言简意赅的阐述观点。"/>
  <p:tag name="KSO_WM_UNIT_TEXT_TYPE" val="1"/>
  <p:tag name="KSO_WM_UNIT_TYPE" val="l_h_f"/>
</p:tagLst>
</file>

<file path=ppt/tags/tag265.xml><?xml version="1.0" encoding="utf-8"?>
<p:tagLst xmlns:p="http://schemas.openxmlformats.org/presentationml/2006/main">
  <p:tag name="KSO_WM_FIGMA_LIMIT" val=""/>
  <p:tag name="KSO_WM_FIGMA_SLIDE_GROUP" val="60"/>
  <p:tag name="KSO_WM_SLIDE_TYPE" val="text"/>
  <p:tag name="KSO_WM_TEMPLATE_SUBCATEGORY" val="29"/>
  <p:tag name="KSO_WM_TEMPLATE_FIGMA_ID" val="149b4e41b2d652bb"/>
</p:tagLst>
</file>

<file path=ppt/tags/tag266.xml><?xml version="1.0" encoding="utf-8"?>
<p:tagLst xmlns:p="http://schemas.openxmlformats.org/presentationml/2006/main">
  <p:tag name="KSO_WM_BEAUTIFY_FLAG" val="#wm#"/>
  <p:tag name="KSO_WM_UNIT_INDEX" val="1"/>
  <p:tag name="KSO_WM_UNIT_TYPE" val="i"/>
</p:tagLst>
</file>

<file path=ppt/tags/tag267.xml><?xml version="1.0" encoding="utf-8"?>
<p:tagLst xmlns:p="http://schemas.openxmlformats.org/presentationml/2006/main">
  <p:tag name="KSO_WM_BEAUTIFY_FLAG" val="#wm#"/>
  <p:tag name="KSO_WM_UNIT_INDEX" val="2"/>
  <p:tag name="KSO_WM_UNIT_TYPE" val="i"/>
</p:tagLst>
</file>

<file path=ppt/tags/tag268.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269.xml><?xml version="1.0" encoding="utf-8"?>
<p:tagLst xmlns:p="http://schemas.openxmlformats.org/presentationml/2006/main">
  <p:tag name="KSO_WM_BEAUTIFY_FLAG" val="#fgm#"/>
  <p:tag name="KSO_WM_DIAGRAM_GROUP_CODE" val="1"/>
  <p:tag name="KSO_WM_UNIT_INDEX" val="1_1_1"/>
  <p:tag name="KSO_WM_UNIT_TYPE" val="l_h_d"/>
  <p:tag name="MH_SHAPE_GUID" val="generate_slide_ai*{&quot;ai_type&quot;:&quot;generate_ppt&quot;,&quot;id&quot;:&quot;VCG41N1219661761&quot;}*auto_galley_ai_*1745320755346_134.102_882f5079b12a-slide-5"/>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fgm#"/>
  <p:tag name="KSO_WM_DIAGRAM_GROUP_CODE" val="1"/>
  <p:tag name="KSO_WM_UNIT_INDEX" val="1_2_1"/>
  <p:tag name="KSO_WM_UNIT_TYPE" val="l_h_d"/>
  <p:tag name="MH_SHAPE_GUID" val="generate_slide_ai*{&quot;ai_type&quot;:&quot;generate_ppt&quot;,&quot;id&quot;:&quot;VCG41N816116916&quot;}*auto_galley_ai_*1745320755346_134.102_882f5079b12a-slide-5"/>
</p:tagLst>
</file>

<file path=ppt/tags/tag271.xml><?xml version="1.0" encoding="utf-8"?>
<p:tagLst xmlns:p="http://schemas.openxmlformats.org/presentationml/2006/main">
  <p:tag name="KSO_WM_BEAUTIFY_FLAG" val="#fgm#"/>
  <p:tag name="KSO_WM_DIAGRAM_GROUP_CODE" val="1"/>
  <p:tag name="KSO_WM_UNIT_INDEX" val="1_1_1"/>
  <p:tag name="KSO_WM_UNIT_PRESET_TEXT" val="添加项标题"/>
  <p:tag name="KSO_WM_UNIT_TEXT_TYPE" val="1"/>
  <p:tag name="KSO_WM_UNIT_TYPE" val="l_h_a"/>
</p:tagLst>
</file>

<file path=ppt/tags/tag272.xml><?xml version="1.0" encoding="utf-8"?>
<p:tagLst xmlns:p="http://schemas.openxmlformats.org/presentationml/2006/main">
  <p:tag name="KSO_WM_BEAUTIFY_FLAG" val="#fgm#"/>
  <p:tag name="KSO_WM_DIAGRAM_GROUP_CODE" val="1"/>
  <p:tag name="KSO_WM_UNIT_INDEX" val="1_3_1"/>
  <p:tag name="KSO_WM_UNIT_TYPE" val="l_h_d"/>
  <p:tag name="MH_SHAPE_GUID" val="generate_slide_ai*{&quot;ai_type&quot;:&quot;generate_ppt&quot;,&quot;id&quot;:&quot;VCG41N1340064562&quot;}*auto_galley_ai_*1745320755346_134.102_882f5079b12a-slide-5"/>
</p:tagLst>
</file>

<file path=ppt/tags/tag273.xml><?xml version="1.0" encoding="utf-8"?>
<p:tagLst xmlns:p="http://schemas.openxmlformats.org/presentationml/2006/main">
  <p:tag name="KSO_WM_BEAUTIFY_FLAG" val="#fgm#"/>
  <p:tag name="KSO_WM_DIAGRAM_GROUP_CODE" val="1"/>
  <p:tag name="KSO_WM_UNIT_INDEX" val="1_1_1"/>
  <p:tag name="KSO_WM_UNIT_PRESET_TEXT" val="单击此处输入项正文，文字是您思想的提炼，请尽量言简意赅的阐述观点。"/>
  <p:tag name="KSO_WM_UNIT_TEXT_TYPE" val="1"/>
  <p:tag name="KSO_WM_UNIT_TYPE" val="l_h_f"/>
</p:tagLst>
</file>

<file path=ppt/tags/tag274.xml><?xml version="1.0" encoding="utf-8"?>
<p:tagLst xmlns:p="http://schemas.openxmlformats.org/presentationml/2006/main">
  <p:tag name="KSO_WM_BEAUTIFY_FLAG" val="#fgm#"/>
  <p:tag name="KSO_WM_DIAGRAM_GROUP_CODE" val="1"/>
  <p:tag name="KSO_WM_UNIT_INDEX" val="1_2_1"/>
  <p:tag name="KSO_WM_UNIT_PRESET_TEXT" val="添加项标题"/>
  <p:tag name="KSO_WM_UNIT_TEXT_TYPE" val="1"/>
  <p:tag name="KSO_WM_UNIT_TYPE" val="l_h_a"/>
</p:tagLst>
</file>

<file path=ppt/tags/tag275.xml><?xml version="1.0" encoding="utf-8"?>
<p:tagLst xmlns:p="http://schemas.openxmlformats.org/presentationml/2006/main">
  <p:tag name="KSO_WM_BEAUTIFY_FLAG" val="#fgm#"/>
  <p:tag name="KSO_WM_DIAGRAM_GROUP_CODE" val="1"/>
  <p:tag name="KSO_WM_UNIT_INDEX" val="1_2_1"/>
  <p:tag name="KSO_WM_UNIT_PRESET_TEXT" val="单击此处输入项正文，文字是您思想的提炼，请尽量言简意赅的阐述观点。"/>
  <p:tag name="KSO_WM_UNIT_TEXT_TYPE" val="1"/>
  <p:tag name="KSO_WM_UNIT_TYPE" val="l_h_f"/>
</p:tagLst>
</file>

<file path=ppt/tags/tag276.xml><?xml version="1.0" encoding="utf-8"?>
<p:tagLst xmlns:p="http://schemas.openxmlformats.org/presentationml/2006/main">
  <p:tag name="KSO_WM_BEAUTIFY_FLAG" val="#fgm#"/>
  <p:tag name="KSO_WM_DIAGRAM_GROUP_CODE" val="1"/>
  <p:tag name="KSO_WM_UNIT_INDEX" val="1_3_1"/>
  <p:tag name="KSO_WM_UNIT_PRESET_TEXT" val="添加项标题"/>
  <p:tag name="KSO_WM_UNIT_TEXT_TYPE" val="1"/>
  <p:tag name="KSO_WM_UNIT_TYPE" val="l_h_a"/>
</p:tagLst>
</file>

<file path=ppt/tags/tag277.xml><?xml version="1.0" encoding="utf-8"?>
<p:tagLst xmlns:p="http://schemas.openxmlformats.org/presentationml/2006/main">
  <p:tag name="KSO_WM_BEAUTIFY_FLAG" val="#fgm#"/>
  <p:tag name="KSO_WM_DIAGRAM_GROUP_CODE" val="1"/>
  <p:tag name="KSO_WM_UNIT_INDEX" val="1_3_1"/>
  <p:tag name="KSO_WM_UNIT_PRESET_TEXT" val="单击此处输入项正文，文字是您思想的提炼，请尽量言简意赅的阐述观点。"/>
  <p:tag name="KSO_WM_UNIT_TEXT_TYPE" val="1"/>
  <p:tag name="KSO_WM_UNIT_TYPE" val="l_h_f"/>
</p:tagLst>
</file>

<file path=ppt/tags/tag278.xml><?xml version="1.0" encoding="utf-8"?>
<p:tagLst xmlns:p="http://schemas.openxmlformats.org/presentationml/2006/main">
  <p:tag name="KSO_WM_FIGMA_LIMIT" val=""/>
  <p:tag name="KSO_WM_FIGMA_SLIDE_GROUP" val="34"/>
  <p:tag name="KSO_WM_SLIDE_TYPE" val="text"/>
  <p:tag name="KSO_WM_TEMPLATE_SUBCATEGORY" val="29"/>
  <p:tag name="KSO_WM_TEMPLATE_FIGMA_ID" val="149b4e41b2d652bb"/>
</p:tagLst>
</file>

<file path=ppt/tags/tag279.xml><?xml version="1.0" encoding="utf-8"?>
<p:tagLst xmlns:p="http://schemas.openxmlformats.org/presentationml/2006/main">
  <p:tag name="KSO_WM_BEAUTIFY_FLAG" val="#wm#"/>
  <p:tag name="KSO_WM_UNIT_INDEX" val="1"/>
  <p:tag name="KSO_WM_UNIT_TYPE" val="i"/>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BEAUTIFY_FLAG" val="#wm#"/>
  <p:tag name="KSO_WM_UNIT_INDEX" val="2"/>
  <p:tag name="KSO_WM_UNIT_TYPE" val="i"/>
</p:tagLst>
</file>

<file path=ppt/tags/tag281.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282.xml><?xml version="1.0" encoding="utf-8"?>
<p:tagLst xmlns:p="http://schemas.openxmlformats.org/presentationml/2006/main">
  <p:tag name="KSO_WM_BEAUTIFY_FLAG" val="#wm#"/>
  <p:tag name="KSO_WM_UNIT_INDEX" val="3"/>
  <p:tag name="KSO_WM_UNIT_TYPE" val="i"/>
</p:tagLst>
</file>

<file path=ppt/tags/tag283.xml><?xml version="1.0" encoding="utf-8"?>
<p:tagLst xmlns:p="http://schemas.openxmlformats.org/presentationml/2006/main">
  <p:tag name="KSO_WM_BEAUTIFY_FLAG" val="#wm#"/>
  <p:tag name="KSO_WM_UNIT_INDEX" val="4"/>
  <p:tag name="KSO_WM_UNIT_TYPE" val="i"/>
</p:tagLst>
</file>

<file path=ppt/tags/tag284.xml><?xml version="1.0" encoding="utf-8"?>
<p:tagLst xmlns:p="http://schemas.openxmlformats.org/presentationml/2006/main">
  <p:tag name="KSO_WM_BEAUTIFY_FLAG" val="#fgm#"/>
  <p:tag name="KSO_WM_DIAGRAM_GROUP_CODE" val="1"/>
  <p:tag name="KSO_WM_UNIT_INDEX" val="1_1_1"/>
  <p:tag name="KSO_WM_UNIT_TYPE" val="l_h_d"/>
  <p:tag name="MH_SHAPE_GUID" val="generate_slide_ai*{&quot;ai_type&quot;:&quot;generate_ppt&quot;,&quot;id&quot;:&quot;VCG41N1434196164&quot;}*auto_galley_ai_*1745320755346_134.102_882f5079b12a-slide-6"/>
</p:tagLst>
</file>

<file path=ppt/tags/tag285.xml><?xml version="1.0" encoding="utf-8"?>
<p:tagLst xmlns:p="http://schemas.openxmlformats.org/presentationml/2006/main">
  <p:tag name="KSO_WM_BEAUTIFY_FLAG" val="#fgm#"/>
  <p:tag name="KSO_WM_DIAGRAM_GROUP_CODE" val="1"/>
  <p:tag name="KSO_WM_UNIT_INDEX" val="1_1_1"/>
  <p:tag name="KSO_WM_UNIT_TYPE" val="l_h_i"/>
</p:tagLst>
</file>

<file path=ppt/tags/tag286.xml><?xml version="1.0" encoding="utf-8"?>
<p:tagLst xmlns:p="http://schemas.openxmlformats.org/presentationml/2006/main">
  <p:tag name="KSO_WM_BEAUTIFY_FLAG" val="#fgm#"/>
  <p:tag name="KSO_WM_DIAGRAM_GROUP_CODE" val="1"/>
  <p:tag name="KSO_WM_UNIT_INDEX" val="1_2_1"/>
  <p:tag name="KSO_WM_UNIT_TYPE" val="l_h_i"/>
</p:tagLst>
</file>

<file path=ppt/tags/tag287.xml><?xml version="1.0" encoding="utf-8"?>
<p:tagLst xmlns:p="http://schemas.openxmlformats.org/presentationml/2006/main">
  <p:tag name="KSO_WM_BEAUTIFY_FLAG" val="#fgm#"/>
  <p:tag name="KSO_WM_DIAGRAM_GROUP_CODE" val="1"/>
  <p:tag name="KSO_WM_UNIT_INDEX" val="1_1_1"/>
  <p:tag name="KSO_WM_UNIT_PRESET_TEXT" val="单击此处添加项标题"/>
  <p:tag name="KSO_WM_UNIT_TEXT_TYPE" val="1"/>
  <p:tag name="KSO_WM_UNIT_TYPE" val="l_h_a"/>
</p:tagLst>
</file>

<file path=ppt/tags/tag288.xml><?xml version="1.0" encoding="utf-8"?>
<p:tagLst xmlns:p="http://schemas.openxmlformats.org/presentationml/2006/main">
  <p:tag name="KSO_WM_BEAUTIFY_FLAG" val="#fgm#"/>
  <p:tag name="KSO_WM_DIAGRAM_GROUP_CODE" val="1"/>
  <p:tag name="KSO_WM_UNIT_INDEX" val="1_1_1"/>
  <p:tag name="KSO_WM_UNIT_PRESET_TEXT" val="单击此处输入项正文，请尽量言简意赅的阐述观点。"/>
  <p:tag name="KSO_WM_UNIT_TEXT_TYPE" val="1"/>
  <p:tag name="KSO_WM_UNIT_TYPE" val="l_h_f"/>
</p:tagLst>
</file>

<file path=ppt/tags/tag289.xml><?xml version="1.0" encoding="utf-8"?>
<p:tagLst xmlns:p="http://schemas.openxmlformats.org/presentationml/2006/main">
  <p:tag name="KSO_WM_BEAUTIFY_FLAG" val="#fgm#"/>
  <p:tag name="KSO_WM_DIAGRAM_GROUP_CODE" val="1"/>
  <p:tag name="KSO_WM_UNIT_INDEX" val="1_2_1"/>
  <p:tag name="KSO_WM_UNIT_TYPE" val="l_h_d"/>
  <p:tag name="MH_SHAPE_GUID" val="generate_slide_ai*{&quot;ai_type&quot;:&quot;generate_ppt&quot;,&quot;id&quot;:&quot;VCG41N1239979791&quot;}*auto_galley_ai_*1745320755346_134.102_882f5079b12a-slide-6"/>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BEAUTIFY_FLAG" val="#fgm#"/>
  <p:tag name="KSO_WM_DIAGRAM_GROUP_CODE" val="1"/>
  <p:tag name="KSO_WM_UNIT_INDEX" val="1_2_1"/>
  <p:tag name="KSO_WM_UNIT_PRESET_TEXT" val="单击此处添加项标题"/>
  <p:tag name="KSO_WM_UNIT_TEXT_TYPE" val="1"/>
  <p:tag name="KSO_WM_UNIT_TYPE" val="l_h_a"/>
</p:tagLst>
</file>

<file path=ppt/tags/tag291.xml><?xml version="1.0" encoding="utf-8"?>
<p:tagLst xmlns:p="http://schemas.openxmlformats.org/presentationml/2006/main">
  <p:tag name="KSO_WM_BEAUTIFY_FLAG" val="#fgm#"/>
  <p:tag name="KSO_WM_DIAGRAM_GROUP_CODE" val="1"/>
  <p:tag name="KSO_WM_UNIT_INDEX" val="1_2_1"/>
  <p:tag name="KSO_WM_UNIT_PRESET_TEXT" val="单击此处输入项正文，请尽量言简意赅的阐述观点。"/>
  <p:tag name="KSO_WM_UNIT_TEXT_TYPE" val="1"/>
  <p:tag name="KSO_WM_UNIT_TYPE" val="l_h_f"/>
</p:tagLst>
</file>

<file path=ppt/tags/tag292.xml><?xml version="1.0" encoding="utf-8"?>
<p:tagLst xmlns:p="http://schemas.openxmlformats.org/presentationml/2006/main">
  <p:tag name="KSO_WM_FIGMA_LIMIT" val=""/>
  <p:tag name="KSO_WM_FIGMA_SLIDE_GROUP" val="26"/>
  <p:tag name="KSO_WM_SLIDE_TYPE" val="text"/>
  <p:tag name="KSO_WM_TEMPLATE_SUBCATEGORY" val="29"/>
  <p:tag name="KSO_WM_TEMPLATE_FIGMA_ID" val="149b4e41b2d652bb"/>
</p:tagLst>
</file>

<file path=ppt/tags/tag293.xml><?xml version="1.0" encoding="utf-8"?>
<p:tagLst xmlns:p="http://schemas.openxmlformats.org/presentationml/2006/main">
  <p:tag name="KSO_WM_BEAUTIFY_FLAG" val="#wm#"/>
  <p:tag name="KSO_WM_UNIT_INDEX" val="1"/>
  <p:tag name="KSO_WM_UNIT_TYPE" val="a"/>
</p:tagLst>
</file>

<file path=ppt/tags/tag294.xml><?xml version="1.0" encoding="utf-8"?>
<p:tagLst xmlns:p="http://schemas.openxmlformats.org/presentationml/2006/main">
  <p:tag name="KSO_WM_BEAUTIFY_FLAG" val="#wm#"/>
  <p:tag name="KSO_WM_UNIT_INDEX" val="1"/>
  <p:tag name="KSO_WM_UNIT_TYPE" val="e"/>
</p:tagLst>
</file>

<file path=ppt/tags/tag295.xml><?xml version="1.0" encoding="utf-8"?>
<p:tagLst xmlns:p="http://schemas.openxmlformats.org/presentationml/2006/main">
  <p:tag name="KSO_WM_FIGMA_LIMIT" val=""/>
  <p:tag name="KSO_WM_FIGMA_SLIDE_GROUP" val="1"/>
  <p:tag name="KSO_WM_SLIDE_TYPE" val="sectionTitle"/>
  <p:tag name="KSO_WM_TEMPLATE_SUBCATEGORY" val="29"/>
  <p:tag name="KSO_WM_TEMPLATE_FIGMA_ID" val="149b4e41b2d652bb"/>
</p:tagLst>
</file>

<file path=ppt/tags/tag296.xml><?xml version="1.0" encoding="utf-8"?>
<p:tagLst xmlns:p="http://schemas.openxmlformats.org/presentationml/2006/main">
  <p:tag name="KSO_WM_BEAUTIFY_FLAG" val="#wm#"/>
  <p:tag name="KSO_WM_UNIT_INDEX" val="1"/>
  <p:tag name="KSO_WM_UNIT_TYPE" val="i"/>
</p:tagLst>
</file>

<file path=ppt/tags/tag297.xml><?xml version="1.0" encoding="utf-8"?>
<p:tagLst xmlns:p="http://schemas.openxmlformats.org/presentationml/2006/main">
  <p:tag name="KSO_WM_BEAUTIFY_FLAG" val="#wm#"/>
  <p:tag name="KSO_WM_UNIT_INDEX" val="2"/>
  <p:tag name="KSO_WM_UNIT_TYPE" val="i"/>
</p:tagLst>
</file>

<file path=ppt/tags/tag298.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299.xml><?xml version="1.0" encoding="utf-8"?>
<p:tagLst xmlns:p="http://schemas.openxmlformats.org/presentationml/2006/main">
  <p:tag name="KSO_WM_BEAUTIFY_FLAG" val="#fgm#"/>
  <p:tag name="KSO_WM_DIAGRAM_GROUP_CODE" val="1"/>
  <p:tag name="KSO_WM_UNIT_INDEX" val="1_1_1"/>
  <p:tag name="KSO_WM_UNIT_TYPE" val="l_h_i"/>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BEAUTIFY_FLAG" val="#fgm#"/>
  <p:tag name="KSO_WM_DIAGRAM_GROUP_CODE" val="1"/>
  <p:tag name="KSO_WM_UNIT_INDEX" val="1_3_1"/>
  <p:tag name="KSO_WM_UNIT_TYPE" val="l_h_i"/>
</p:tagLst>
</file>

<file path=ppt/tags/tag301.xml><?xml version="1.0" encoding="utf-8"?>
<p:tagLst xmlns:p="http://schemas.openxmlformats.org/presentationml/2006/main">
  <p:tag name="KSO_WM_BEAUTIFY_FLAG" val="#fgm#"/>
  <p:tag name="KSO_WM_DIAGRAM_GROUP_CODE" val="1"/>
  <p:tag name="KSO_WM_UNIT_INDEX" val="1_1_1"/>
  <p:tag name="KSO_WM_UNIT_PRESET_TEXT" val="添加项标题"/>
  <p:tag name="KSO_WM_UNIT_TEXT_TYPE" val="1"/>
  <p:tag name="KSO_WM_UNIT_TYPE" val="l_h_a"/>
</p:tagLst>
</file>

<file path=ppt/tags/tag302.xml><?xml version="1.0" encoding="utf-8"?>
<p:tagLst xmlns:p="http://schemas.openxmlformats.org/presentationml/2006/main">
  <p:tag name="KSO_WM_BEAUTIFY_FLAG" val="#fgm#"/>
  <p:tag name="KSO_WM_DIAGRAM_GROUP_CODE" val="1"/>
  <p:tag name="KSO_WM_UNIT_INDEX" val="1_1_1"/>
  <p:tag name="KSO_WM_UNIT_PRESET_TEXT" val="单击此处输入项正文，文字是您思想的提炼，请尽量言简意赅的阐述观点。"/>
  <p:tag name="KSO_WM_UNIT_TEXT_TYPE" val="1"/>
  <p:tag name="KSO_WM_UNIT_TYPE" val="l_h_f"/>
</p:tagLst>
</file>

<file path=ppt/tags/tag303.xml><?xml version="1.0" encoding="utf-8"?>
<p:tagLst xmlns:p="http://schemas.openxmlformats.org/presentationml/2006/main">
  <p:tag name="KSO_WM_BEAUTIFY_FLAG" val="#fgm#"/>
  <p:tag name="KSO_WM_DIAGRAM_GROUP_CODE" val="1"/>
  <p:tag name="KSO_WM_UNIT_INDEX" val="1_2_1"/>
  <p:tag name="KSO_WM_UNIT_TYPE" val="l_h_i"/>
</p:tagLst>
</file>

<file path=ppt/tags/tag304.xml><?xml version="1.0" encoding="utf-8"?>
<p:tagLst xmlns:p="http://schemas.openxmlformats.org/presentationml/2006/main">
  <p:tag name="KSO_WM_BEAUTIFY_FLAG" val="#fgm#"/>
  <p:tag name="KSO_WM_DIAGRAM_GROUP_CODE" val="1"/>
  <p:tag name="KSO_WM_UNIT_INDEX" val="1_3_1"/>
  <p:tag name="KSO_WM_UNIT_PRESET_TEXT" val="添加项标题"/>
  <p:tag name="KSO_WM_UNIT_TEXT_TYPE" val="1"/>
  <p:tag name="KSO_WM_UNIT_TYPE" val="l_h_a"/>
</p:tagLst>
</file>

<file path=ppt/tags/tag305.xml><?xml version="1.0" encoding="utf-8"?>
<p:tagLst xmlns:p="http://schemas.openxmlformats.org/presentationml/2006/main">
  <p:tag name="KSO_WM_BEAUTIFY_FLAG" val="#fgm#"/>
  <p:tag name="KSO_WM_DIAGRAM_GROUP_CODE" val="1"/>
  <p:tag name="KSO_WM_UNIT_INDEX" val="1_3_1"/>
  <p:tag name="KSO_WM_UNIT_PRESET_TEXT" val="单击此处输入项正文，文字是您思想的提炼，请尽量言简意赅的阐述观点。"/>
  <p:tag name="KSO_WM_UNIT_TEXT_TYPE" val="1"/>
  <p:tag name="KSO_WM_UNIT_TYPE" val="l_h_f"/>
</p:tagLst>
</file>

<file path=ppt/tags/tag306.xml><?xml version="1.0" encoding="utf-8"?>
<p:tagLst xmlns:p="http://schemas.openxmlformats.org/presentationml/2006/main">
  <p:tag name="KSO_WM_BEAUTIFY_FLAG" val="#fgm#"/>
  <p:tag name="KSO_WM_DIAGRAM_GROUP_CODE" val="1"/>
  <p:tag name="KSO_WM_UNIT_INDEX" val="1_4_1"/>
  <p:tag name="KSO_WM_UNIT_TYPE" val="l_h_i"/>
</p:tagLst>
</file>

<file path=ppt/tags/tag307.xml><?xml version="1.0" encoding="utf-8"?>
<p:tagLst xmlns:p="http://schemas.openxmlformats.org/presentationml/2006/main">
  <p:tag name="KSO_WM_BEAUTIFY_FLAG" val="#fgm#"/>
  <p:tag name="KSO_WM_DIAGRAM_GROUP_CODE" val="1"/>
  <p:tag name="KSO_WM_UNIT_INDEX" val="1_2_1"/>
  <p:tag name="KSO_WM_UNIT_PRESET_TEXT" val="添加项标题"/>
  <p:tag name="KSO_WM_UNIT_TEXT_TYPE" val="1"/>
  <p:tag name="KSO_WM_UNIT_TYPE" val="l_h_a"/>
</p:tagLst>
</file>

<file path=ppt/tags/tag308.xml><?xml version="1.0" encoding="utf-8"?>
<p:tagLst xmlns:p="http://schemas.openxmlformats.org/presentationml/2006/main">
  <p:tag name="KSO_WM_BEAUTIFY_FLAG" val="#fgm#"/>
  <p:tag name="KSO_WM_DIAGRAM_GROUP_CODE" val="1"/>
  <p:tag name="KSO_WM_UNIT_INDEX" val="1_2_1"/>
  <p:tag name="KSO_WM_UNIT_PRESET_TEXT" val="单击此处输入项正文，文字是您思想的提炼，请尽量言简意赅的阐述观点。"/>
  <p:tag name="KSO_WM_UNIT_TEXT_TYPE" val="1"/>
  <p:tag name="KSO_WM_UNIT_TYPE" val="l_h_f"/>
</p:tagLst>
</file>

<file path=ppt/tags/tag309.xml><?xml version="1.0" encoding="utf-8"?>
<p:tagLst xmlns:p="http://schemas.openxmlformats.org/presentationml/2006/main">
  <p:tag name="KSO_WM_BEAUTIFY_FLAG" val="#fgm#"/>
  <p:tag name="KSO_WM_DIAGRAM_GROUP_CODE" val="1"/>
  <p:tag name="KSO_WM_UNIT_INDEX" val="1_4_1"/>
  <p:tag name="KSO_WM_UNIT_PRESET_TEXT" val="添加项标题"/>
  <p:tag name="KSO_WM_UNIT_TEXT_TYPE" val="1"/>
  <p:tag name="KSO_WM_UNIT_TYPE" val="l_h_a"/>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BEAUTIFY_FLAG" val="#fgm#"/>
  <p:tag name="KSO_WM_DIAGRAM_GROUP_CODE" val="1"/>
  <p:tag name="KSO_WM_UNIT_INDEX" val="1_4_1"/>
  <p:tag name="KSO_WM_UNIT_PRESET_TEXT" val="单击此处输入项正文，文字是您思想的提炼，请尽量言简意赅的阐述观点。"/>
  <p:tag name="KSO_WM_UNIT_TEXT_TYPE" val="1"/>
  <p:tag name="KSO_WM_UNIT_TYPE" val="l_h_f"/>
</p:tagLst>
</file>

<file path=ppt/tags/tag311.xml><?xml version="1.0" encoding="utf-8"?>
<p:tagLst xmlns:p="http://schemas.openxmlformats.org/presentationml/2006/main">
  <p:tag name="KSO_WM_FIGMA_LIMIT" val=""/>
  <p:tag name="KSO_WM_FIGMA_SLIDE_GROUP" val="30"/>
  <p:tag name="KSO_WM_SLIDE_TYPE" val="text"/>
  <p:tag name="KSO_WM_TEMPLATE_SUBCATEGORY" val="29"/>
  <p:tag name="KSO_WM_TEMPLATE_FIGMA_ID" val="149b4e41b2d652bb"/>
</p:tagLst>
</file>

<file path=ppt/tags/tag312.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313.xml><?xml version="1.0" encoding="utf-8"?>
<p:tagLst xmlns:p="http://schemas.openxmlformats.org/presentationml/2006/main">
  <p:tag name="KSO_WM_BEAUTIFY_FLAG" val="#wm#"/>
  <p:tag name="KSO_WM_UNIT_INDEX" val="1"/>
  <p:tag name="KSO_WM_UNIT_TYPE" val="i"/>
</p:tagLst>
</file>

<file path=ppt/tags/tag314.xml><?xml version="1.0" encoding="utf-8"?>
<p:tagLst xmlns:p="http://schemas.openxmlformats.org/presentationml/2006/main">
  <p:tag name="KSO_WM_BEAUTIFY_FLAG" val="#wm#"/>
  <p:tag name="KSO_WM_UNIT_INDEX" val="2"/>
  <p:tag name="KSO_WM_UNIT_TYPE" val="i"/>
</p:tagLst>
</file>

<file path=ppt/tags/tag315.xml><?xml version="1.0" encoding="utf-8"?>
<p:tagLst xmlns:p="http://schemas.openxmlformats.org/presentationml/2006/main">
  <p:tag name="KSO_WM_BEAUTIFY_FLAG" val="#fgm#"/>
  <p:tag name="KSO_WM_DIAGRAM_GROUP_CODE" val="1"/>
  <p:tag name="KSO_WM_UNIT_INDEX" val="1_1_1"/>
  <p:tag name="KSO_WM_UNIT_PRESET_TEXT" val="单击添加项标题"/>
  <p:tag name="KSO_WM_UNIT_TEXT_TYPE" val="1"/>
  <p:tag name="KSO_WM_UNIT_TYPE" val="l_h_a"/>
</p:tagLst>
</file>

<file path=ppt/tags/tag316.xml><?xml version="1.0" encoding="utf-8"?>
<p:tagLst xmlns:p="http://schemas.openxmlformats.org/presentationml/2006/main">
  <p:tag name="KSO_WM_BEAUTIFY_FLAG" val="#fgm#"/>
  <p:tag name="KSO_WM_DIAGRAM_GROUP_CODE" val="1"/>
  <p:tag name="KSO_WM_UNIT_INDEX" val="1_1_1"/>
  <p:tag name="KSO_WM_UNIT_PRESET_TEXT" val="单击此处输入项正文，文字是您思想的提炼，请尽量言简意赅的阐述观点。"/>
  <p:tag name="KSO_WM_UNIT_TEXT_TYPE" val="1"/>
  <p:tag name="KSO_WM_UNIT_TYPE" val="l_h_f"/>
</p:tagLst>
</file>

<file path=ppt/tags/tag317.xml><?xml version="1.0" encoding="utf-8"?>
<p:tagLst xmlns:p="http://schemas.openxmlformats.org/presentationml/2006/main">
  <p:tag name="KSO_WM_BEAUTIFY_FLAG" val="#fgm#"/>
  <p:tag name="KSO_WM_DIAGRAM_GROUP_CODE" val="1"/>
  <p:tag name="KSO_WM_UNIT_INDEX" val="1_2_1"/>
  <p:tag name="KSO_WM_UNIT_PRESET_TEXT" val="单击添加项标题"/>
  <p:tag name="KSO_WM_UNIT_TEXT_TYPE" val="1"/>
  <p:tag name="KSO_WM_UNIT_TYPE" val="l_h_a"/>
</p:tagLst>
</file>

<file path=ppt/tags/tag318.xml><?xml version="1.0" encoding="utf-8"?>
<p:tagLst xmlns:p="http://schemas.openxmlformats.org/presentationml/2006/main">
  <p:tag name="KSO_WM_BEAUTIFY_FLAG" val="#fgm#"/>
  <p:tag name="KSO_WM_DIAGRAM_GROUP_CODE" val="1"/>
  <p:tag name="KSO_WM_UNIT_INDEX" val="1_2_1"/>
  <p:tag name="KSO_WM_UNIT_PRESET_TEXT" val="单击此处输入项正文，文字是您思想的提炼，请尽量言简意赅的阐述观点。"/>
  <p:tag name="KSO_WM_UNIT_TEXT_TYPE" val="1"/>
  <p:tag name="KSO_WM_UNIT_TYPE" val="l_h_f"/>
</p:tagLst>
</file>

<file path=ppt/tags/tag319.xml><?xml version="1.0" encoding="utf-8"?>
<p:tagLst xmlns:p="http://schemas.openxmlformats.org/presentationml/2006/main">
  <p:tag name="KSO_WM_BEAUTIFY_FLAG" val="#wm#"/>
  <p:tag name="KSO_WM_UNIT_INDEX" val="1"/>
  <p:tag name="KSO_WM_UNIT_TYPE" val="d"/>
  <p:tag name="MH_SHAPE_GUID" val="generate_slide_ai*{&quot;ai_type&quot;:&quot;generate_ppt&quot;,&quot;id&quot;:&quot;VCG41N1329352362&quot;}*auto_galley_ai_*1745320755346_134.102_882f5079b12a-slide-9"/>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FIGMA_LIMIT" val=""/>
  <p:tag name="KSO_WM_FIGMA_SLIDE_GROUP" val="61"/>
  <p:tag name="KSO_WM_SLIDE_TYPE" val="text"/>
  <p:tag name="KSO_WM_TEMPLATE_SUBCATEGORY" val="29"/>
  <p:tag name="KSO_WM_TEMPLATE_FIGMA_ID" val="149b4e41b2d652bb"/>
</p:tagLst>
</file>

<file path=ppt/tags/tag321.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322.xml><?xml version="1.0" encoding="utf-8"?>
<p:tagLst xmlns:p="http://schemas.openxmlformats.org/presentationml/2006/main">
  <p:tag name="KSO_WM_BEAUTIFY_FLAG" val="#wm#"/>
  <p:tag name="KSO_WM_UNIT_INDEX" val="1"/>
  <p:tag name="KSO_WM_UNIT_TYPE" val="i"/>
</p:tagLst>
</file>

<file path=ppt/tags/tag323.xml><?xml version="1.0" encoding="utf-8"?>
<p:tagLst xmlns:p="http://schemas.openxmlformats.org/presentationml/2006/main">
  <p:tag name="KSO_WM_BEAUTIFY_FLAG" val="#wm#"/>
  <p:tag name="KSO_WM_UNIT_INDEX" val="2"/>
  <p:tag name="KSO_WM_UNIT_TYPE" val="i"/>
</p:tagLst>
</file>

<file path=ppt/tags/tag324.xml><?xml version="1.0" encoding="utf-8"?>
<p:tagLst xmlns:p="http://schemas.openxmlformats.org/presentationml/2006/main">
  <p:tag name="KSO_WM_BEAUTIFY_FLAG" val="#fgm#"/>
  <p:tag name="KSO_WM_DIAGRAM_GROUP_CODE" val="1"/>
  <p:tag name="KSO_WM_UNIT_INDEX" val="1_1_1"/>
  <p:tag name="KSO_WM_UNIT_PRESET_TEXT" val="单击添加项标题"/>
  <p:tag name="KSO_WM_UNIT_TEXT_TYPE" val="1"/>
  <p:tag name="KSO_WM_UNIT_TYPE" val="l_h_a"/>
</p:tagLst>
</file>

<file path=ppt/tags/tag325.xml><?xml version="1.0" encoding="utf-8"?>
<p:tagLst xmlns:p="http://schemas.openxmlformats.org/presentationml/2006/main">
  <p:tag name="KSO_WM_BEAUTIFY_FLAG" val="#fgm#"/>
  <p:tag name="KSO_WM_DIAGRAM_GROUP_CODE" val="1"/>
  <p:tag name="KSO_WM_UNIT_INDEX" val="1_1_1"/>
  <p:tag name="KSO_WM_UNIT_PRESET_TEXT" val="单击此处输入项正文，文字是您思想的提炼，请尽量言简意赅的阐述观点。"/>
  <p:tag name="KSO_WM_UNIT_TEXT_TYPE" val="1"/>
  <p:tag name="KSO_WM_UNIT_TYPE" val="l_h_f"/>
</p:tagLst>
</file>

<file path=ppt/tags/tag326.xml><?xml version="1.0" encoding="utf-8"?>
<p:tagLst xmlns:p="http://schemas.openxmlformats.org/presentationml/2006/main">
  <p:tag name="KSO_WM_BEAUTIFY_FLAG" val="#wm#"/>
  <p:tag name="KSO_WM_UNIT_INDEX" val="1"/>
  <p:tag name="KSO_WM_UNIT_TYPE" val="d"/>
  <p:tag name="MH_SHAPE_GUID" val="generate_slide_ai*{&quot;ai_type&quot;:&quot;generate_ppt&quot;,&quot;id&quot;:&quot;VCG41N1329352362&quot;}*auto_galley_ai_*1745320755346_134.102_882f5079b12a-slide-9"/>
</p:tagLst>
</file>

<file path=ppt/tags/tag327.xml><?xml version="1.0" encoding="utf-8"?>
<p:tagLst xmlns:p="http://schemas.openxmlformats.org/presentationml/2006/main">
  <p:tag name="KSO_WM_FIGMA_LIMIT" val=""/>
  <p:tag name="KSO_WM_FIGMA_SLIDE_GROUP" val="61"/>
  <p:tag name="KSO_WM_SLIDE_TYPE" val="text"/>
  <p:tag name="KSO_WM_TEMPLATE_SUBCATEGORY" val="29"/>
  <p:tag name="KSO_WM_TEMPLATE_FIGMA_ID" val="149b4e41b2d652bb"/>
</p:tagLst>
</file>

<file path=ppt/tags/tag328.xml><?xml version="1.0" encoding="utf-8"?>
<p:tagLst xmlns:p="http://schemas.openxmlformats.org/presentationml/2006/main">
  <p:tag name="KSO_WM_BEAUTIFY_FLAG" val="#wm#"/>
  <p:tag name="KSO_WM_UNIT_INDEX" val="1"/>
  <p:tag name="KSO_WM_UNIT_TYPE" val="a"/>
  <p:tag name="KSO_WM_UNIT_HIGHLIGHT" val="0"/>
  <p:tag name="KSO_WM_UNIT_COMPATIBLE" val="0"/>
  <p:tag name="KSO_WM_UNIT_DIAGRAM_ISNUMVISUAL" val="0"/>
  <p:tag name="KSO_WM_UNIT_DIAGRAM_ISREFERUNIT" val="0"/>
  <p:tag name="KSO_WM_UNIT_ID" val="_6**"/>
  <p:tag name="KSO_WM_UNIT_LAYERLEVEL" val="1"/>
  <p:tag name="KSO_WM_TAG_VERSION" val="1.0"/>
</p:tagLst>
</file>

<file path=ppt/tags/tag329.xml><?xml version="1.0" encoding="utf-8"?>
<p:tagLst xmlns:p="http://schemas.openxmlformats.org/presentationml/2006/main">
  <p:tag name="KSO_WM_BEAUTIFY_FLAG" val="#wm#"/>
  <p:tag name="KSO_WM_UNIT_INDEX" val="1"/>
  <p:tag name="KSO_WM_UNIT_TYPE" val="i"/>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BEAUTIFY_FLAG" val="#wm#"/>
  <p:tag name="KSO_WM_UNIT_INDEX" val="2"/>
  <p:tag name="KSO_WM_UNIT_TYPE" val="i"/>
</p:tagLst>
</file>

<file path=ppt/tags/tag331.xml><?xml version="1.0" encoding="utf-8"?>
<p:tagLst xmlns:p="http://schemas.openxmlformats.org/presentationml/2006/main">
  <p:tag name="KSO_WM_BEAUTIFY_FLAG" val="#fgm#"/>
  <p:tag name="KSO_WM_DIAGRAM_GROUP_CODE" val="1"/>
  <p:tag name="KSO_WM_UNIT_INDEX" val="1_1_1"/>
  <p:tag name="KSO_WM_UNIT_TYPE" val="l_h_i"/>
</p:tagLst>
</file>

<file path=ppt/tags/tag332.xml><?xml version="1.0" encoding="utf-8"?>
<p:tagLst xmlns:p="http://schemas.openxmlformats.org/presentationml/2006/main">
  <p:tag name="KSO_WM_BEAUTIFY_FLAG" val="#fgm#"/>
  <p:tag name="KSO_WM_DIAGRAM_GROUP_CODE" val="1"/>
  <p:tag name="KSO_WM_UNIT_INDEX" val="1_1_1"/>
  <p:tag name="KSO_WM_UNIT_PRESET_TEXT" val="添加项标题"/>
  <p:tag name="KSO_WM_UNIT_TEXT_TYPE" val="1"/>
  <p:tag name="KSO_WM_UNIT_TYPE" val="l_h_a"/>
</p:tagLst>
</file>

<file path=ppt/tags/tag333.xml><?xml version="1.0" encoding="utf-8"?>
<p:tagLst xmlns:p="http://schemas.openxmlformats.org/presentationml/2006/main">
  <p:tag name="KSO_WM_BEAUTIFY_FLAG" val="#fgm#"/>
  <p:tag name="KSO_WM_DIAGRAM_GROUP_CODE" val="1"/>
  <p:tag name="KSO_WM_UNIT_INDEX" val="1_1_1"/>
  <p:tag name="KSO_WM_UNIT_PRESET_TEXT" val="单击此处输入项正文，请尽量言简意赅的阐述观点。"/>
  <p:tag name="KSO_WM_UNIT_TEXT_TYPE" val="1"/>
  <p:tag name="KSO_WM_UNIT_TYPE" val="l_h_f"/>
</p:tagLst>
</file>

<file path=ppt/tags/tag334.xml><?xml version="1.0" encoding="utf-8"?>
<p:tagLst xmlns:p="http://schemas.openxmlformats.org/presentationml/2006/main">
  <p:tag name="KSO_WM_BEAUTIFY_FLAG" val="#fgm#"/>
  <p:tag name="KSO_WM_DIAGRAM_GROUP_CODE" val="1"/>
  <p:tag name="KSO_WM_UNIT_INDEX" val="1_3_1"/>
  <p:tag name="KSO_WM_UNIT_TYPE" val="l_h_i"/>
</p:tagLst>
</file>

<file path=ppt/tags/tag335.xml><?xml version="1.0" encoding="utf-8"?>
<p:tagLst xmlns:p="http://schemas.openxmlformats.org/presentationml/2006/main">
  <p:tag name="KSO_WM_BEAUTIFY_FLAG" val="#fgm#"/>
  <p:tag name="KSO_WM_DIAGRAM_GROUP_CODE" val="1"/>
  <p:tag name="KSO_WM_UNIT_INDEX" val="1_3_1"/>
  <p:tag name="KSO_WM_UNIT_PRESET_TEXT" val="添加项标题"/>
  <p:tag name="KSO_WM_UNIT_TEXT_TYPE" val="1"/>
  <p:tag name="KSO_WM_UNIT_TYPE" val="l_h_a"/>
</p:tagLst>
</file>

<file path=ppt/tags/tag336.xml><?xml version="1.0" encoding="utf-8"?>
<p:tagLst xmlns:p="http://schemas.openxmlformats.org/presentationml/2006/main">
  <p:tag name="KSO_WM_BEAUTIFY_FLAG" val="#fgm#"/>
  <p:tag name="KSO_WM_DIAGRAM_GROUP_CODE" val="1"/>
  <p:tag name="KSO_WM_UNIT_INDEX" val="1_3_1"/>
  <p:tag name="KSO_WM_UNIT_PRESET_TEXT" val="单击此处输入项正文，请尽量言简意赅的阐述观点。"/>
  <p:tag name="KSO_WM_UNIT_TEXT_TYPE" val="1"/>
  <p:tag name="KSO_WM_UNIT_TYPE" val="l_h_f"/>
</p:tagLst>
</file>

<file path=ppt/tags/tag337.xml><?xml version="1.0" encoding="utf-8"?>
<p:tagLst xmlns:p="http://schemas.openxmlformats.org/presentationml/2006/main">
  <p:tag name="KSO_WM_BEAUTIFY_FLAG" val="#fgm#"/>
  <p:tag name="KSO_WM_DIAGRAM_GROUP_CODE" val="1"/>
  <p:tag name="KSO_WM_UNIT_INDEX" val="1_2_1"/>
  <p:tag name="KSO_WM_UNIT_TYPE" val="l_h_i"/>
</p:tagLst>
</file>

<file path=ppt/tags/tag338.xml><?xml version="1.0" encoding="utf-8"?>
<p:tagLst xmlns:p="http://schemas.openxmlformats.org/presentationml/2006/main">
  <p:tag name="KSO_WM_BEAUTIFY_FLAG" val="#fgm#"/>
  <p:tag name="KSO_WM_DIAGRAM_GROUP_CODE" val="1"/>
  <p:tag name="KSO_WM_UNIT_INDEX" val="1_2_1"/>
  <p:tag name="KSO_WM_UNIT_PRESET_TEXT" val="添加项标题"/>
  <p:tag name="KSO_WM_UNIT_TEXT_TYPE" val="1"/>
  <p:tag name="KSO_WM_UNIT_TYPE" val="l_h_a"/>
</p:tagLst>
</file>

<file path=ppt/tags/tag339.xml><?xml version="1.0" encoding="utf-8"?>
<p:tagLst xmlns:p="http://schemas.openxmlformats.org/presentationml/2006/main">
  <p:tag name="KSO_WM_BEAUTIFY_FLAG" val="#fgm#"/>
  <p:tag name="KSO_WM_DIAGRAM_GROUP_CODE" val="1"/>
  <p:tag name="KSO_WM_UNIT_INDEX" val="1_2_1"/>
  <p:tag name="KSO_WM_UNIT_PRESET_TEXT" val="单击此处输入项正文，请尽量言简意赅的阐述观点。"/>
  <p:tag name="KSO_WM_UNIT_TEXT_TYPE" val="1"/>
  <p:tag name="KSO_WM_UNIT_TYPE" val="l_h_f"/>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BEAUTIFY_FLAG" val="#fgm#"/>
  <p:tag name="KSO_WM_DIAGRAM_GROUP_CODE" val="1"/>
  <p:tag name="KSO_WM_UNIT_INDEX" val="1_4_1"/>
  <p:tag name="KSO_WM_UNIT_TYPE" val="l_h_i"/>
</p:tagLst>
</file>

<file path=ppt/tags/tag341.xml><?xml version="1.0" encoding="utf-8"?>
<p:tagLst xmlns:p="http://schemas.openxmlformats.org/presentationml/2006/main">
  <p:tag name="KSO_WM_BEAUTIFY_FLAG" val="#fgm#"/>
  <p:tag name="KSO_WM_DIAGRAM_GROUP_CODE" val="1"/>
  <p:tag name="KSO_WM_UNIT_INDEX" val="1_4_1"/>
  <p:tag name="KSO_WM_UNIT_PRESET_TEXT" val="添加项标题"/>
  <p:tag name="KSO_WM_UNIT_TEXT_TYPE" val="1"/>
  <p:tag name="KSO_WM_UNIT_TYPE" val="l_h_a"/>
</p:tagLst>
</file>

<file path=ppt/tags/tag342.xml><?xml version="1.0" encoding="utf-8"?>
<p:tagLst xmlns:p="http://schemas.openxmlformats.org/presentationml/2006/main">
  <p:tag name="KSO_WM_BEAUTIFY_FLAG" val="#fgm#"/>
  <p:tag name="KSO_WM_DIAGRAM_GROUP_CODE" val="1"/>
  <p:tag name="KSO_WM_UNIT_INDEX" val="1_4_1"/>
  <p:tag name="KSO_WM_UNIT_PRESET_TEXT" val="单击此处输入项正文，请尽量言简意赅的阐述观点。"/>
  <p:tag name="KSO_WM_UNIT_TEXT_TYPE" val="1"/>
  <p:tag name="KSO_WM_UNIT_TYPE" val="l_h_f"/>
</p:tagLst>
</file>

<file path=ppt/tags/tag343.xml><?xml version="1.0" encoding="utf-8"?>
<p:tagLst xmlns:p="http://schemas.openxmlformats.org/presentationml/2006/main">
  <p:tag name="KSO_WM_BEAUTIFY_FLAG" val="#wm#"/>
  <p:tag name="KSO_WM_UNIT_INDEX" val="1"/>
  <p:tag name="KSO_WM_UNIT_TYPE" val="d"/>
  <p:tag name="MH_SHAPE_GUID" val="generate_slide_ai*{&quot;ai_type&quot;:&quot;generate_ppt&quot;,&quot;id&quot;:&quot;http://zh-ai-group.ks3-cn-beijing-internal.ksyun.com/image_generate/image_process/production/202504/404cf036-d70f-4070-ba8e-0f35a2953fb3.jpg?Expires=1776856764&amp;AWSAccessKeyId=AKLT9NSy7kh8TIS1UzNqLRY2&amp;Signature=yE%2B3fppWJzHyzN0tbmeogADSnEc%3D&quot;}*auto_ai_ai_*1745320755346_134.102_882f5079b12a-slide-10"/>
</p:tagLst>
</file>

<file path=ppt/tags/tag344.xml><?xml version="1.0" encoding="utf-8"?>
<p:tagLst xmlns:p="http://schemas.openxmlformats.org/presentationml/2006/main">
  <p:tag name="KSO_WM_FIGMA_LIMIT" val=""/>
  <p:tag name="KSO_WM_FIGMA_SLIDE_GROUP" val="62"/>
  <p:tag name="KSO_WM_SLIDE_TYPE" val="text"/>
  <p:tag name="KSO_WM_TEMPLATE_SUBCATEGORY" val="29"/>
  <p:tag name="KSO_WM_TEMPLATE_FIGMA_ID" val="149b4e41b2d652bb"/>
</p:tagLst>
</file>

<file path=ppt/tags/tag345.xml><?xml version="1.0" encoding="utf-8"?>
<p:tagLst xmlns:p="http://schemas.openxmlformats.org/presentationml/2006/main">
  <p:tag name="KSO_WM_BEAUTIFY_FLAG" val="#wm#"/>
  <p:tag name="KSO_WM_UNIT_INDEX" val="1"/>
  <p:tag name="KSO_WM_UNIT_TYPE" val="b"/>
</p:tagLst>
</file>

<file path=ppt/tags/tag346.xml><?xml version="1.0" encoding="utf-8"?>
<p:tagLst xmlns:p="http://schemas.openxmlformats.org/presentationml/2006/main">
  <p:tag name="KSO_WM_BEAUTIFY_FLAG" val="#wm#"/>
  <p:tag name="KSO_WM_UNIT_INDEX" val="1"/>
  <p:tag name="KSO_WM_UNIT_TYPE" val="a"/>
</p:tagLst>
</file>

<file path=ppt/tags/tag347.xml><?xml version="1.0" encoding="utf-8"?>
<p:tagLst xmlns:p="http://schemas.openxmlformats.org/presentationml/2006/main">
  <p:tag name="KSO_WM_FIGMA_LIMIT" val=""/>
  <p:tag name="KSO_WM_FIGMA_SLIDE_GROUP" val="1"/>
  <p:tag name="KSO_WM_SLIDE_TYPE" val="endPage"/>
  <p:tag name="KSO_WM_TEMPLATE_SUBCATEGORY" val="29"/>
  <p:tag name="KSO_WM_TEMPLATE_FIGMA_ID" val="149b4e41b2d652bb"/>
</p:tagLst>
</file>

<file path=ppt/tags/tag348.xml><?xml version="1.0" encoding="utf-8"?>
<p:tagLst xmlns:p="http://schemas.openxmlformats.org/presentationml/2006/main">
  <p:tag name="KSO_WM_PRESENTATION_SOURCE" val="WPPAIGeneratePPT"/>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wm#"/>
  <p:tag name="KSO_WM_UNIT_INDEX" val="1"/>
  <p:tag name="KSO_WM_UNIT_TYPE" val="i"/>
</p:tagLst>
</file>

<file path=ppt/tags/tag64.xml><?xml version="1.0" encoding="utf-8"?>
<p:tagLst xmlns:p="http://schemas.openxmlformats.org/presentationml/2006/main">
  <p:tag name="KSO_WM_BEAUTIFY_FLAG" val="#wm#"/>
  <p:tag name="KSO_WM_UNIT_INDEX" val="2"/>
  <p:tag name="KSO_WM_UNIT_TYPE" val="i"/>
</p:tagLst>
</file>

<file path=ppt/tags/tag65.xml><?xml version="1.0" encoding="utf-8"?>
<p:tagLst xmlns:p="http://schemas.openxmlformats.org/presentationml/2006/main">
  <p:tag name="KSO_WM_BEAUTIFY_FLAG" val="#wm#"/>
  <p:tag name="KSO_WM_UNIT_INDEX" val="3"/>
  <p:tag name="KSO_WM_UNIT_TYPE" val="i"/>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p="http://schemas.openxmlformats.org/presentationml/2006/main">
  <p:tag name="KSO_WM_BEAUTIFY_FLAG" val="#wm#"/>
  <p:tag name="KSO_WM_UNIT_INDEX" val="1"/>
  <p:tag name="KSO_WM_UNIT_SUBTYPE" val="c"/>
  <p:tag name="KSO_WM_UNIT_TYPE" val="f"/>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UNIT_INDEX" val="2"/>
  <p:tag name="KSO_WM_UNIT_SUBTYPE" val="b"/>
  <p:tag name="KSO_WM_UNIT_TYPE" val="f"/>
</p:tagLst>
</file>

<file path=ppt/tags/tag71.xml><?xml version="1.0" encoding="utf-8"?>
<p:tagLst xmlns:p="http://schemas.openxmlformats.org/presentationml/2006/main">
  <p:tag name="KSO_WM_BEAUTIFY_FLAG" val="#wm#"/>
  <p:tag name="KSO_WM_UNIT_INDEX" val="1"/>
  <p:tag name="KSO_WM_UNIT_TYPE" val="a"/>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p="http://schemas.openxmlformats.org/presentationml/2006/main">
  <p:tag name="KSO_WM_BEAUTIFY_FLAG" val="#wm#"/>
  <p:tag name="KSO_WM_UNIT_INDEX" val="1"/>
  <p:tag name="KSO_WM_UNIT_TYPE" val="i"/>
</p:tagLst>
</file>

<file path=ppt/tags/tag78.xml><?xml version="1.0" encoding="utf-8"?>
<p:tagLst xmlns:p="http://schemas.openxmlformats.org/presentationml/2006/main">
  <p:tag name="KSO_WM_BEAUTIFY_FLAG" val="#wm#"/>
  <p:tag name="KSO_WM_UNIT_INDEX" val="2"/>
  <p:tag name="KSO_WM_UNIT_TYPE" val="i"/>
</p:tagLst>
</file>

<file path=ppt/tags/tag79.xml><?xml version="1.0" encoding="utf-8"?>
<p:tagLst xmlns:p="http://schemas.openxmlformats.org/presentationml/2006/main">
  <p:tag name="KSO_WM_BEAUTIFY_FLAG" val="#wm#"/>
  <p:tag name="KSO_WM_UNIT_INDEX" val="3"/>
  <p:tag name="KSO_WM_UNIT_TYPE" val="i"/>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UNIT_INDEX" val="1"/>
  <p:tag name="KSO_WM_UNIT_TYPE" val="a"/>
</p:tagLst>
</file>

<file path=ppt/tags/tag81.xml><?xml version="1.0" encoding="utf-8"?>
<p:tagLst xmlns:p="http://schemas.openxmlformats.org/presentationml/2006/main">
  <p:tag name="KSO_WM_BEAUTIFY_FLAG" val="#wm#"/>
  <p:tag name="KSO_WM_UNIT_INDEX" val="1"/>
  <p:tag name="KSO_WM_UNIT_TYPE" val="b"/>
</p:tagLst>
</file>

<file path=ppt/tags/tag82.xml><?xml version="1.0" encoding="utf-8"?>
<p:tagLst xmlns:p="http://schemas.openxmlformats.org/presentationml/2006/main">
  <p:tag name="KSO_WM_BEAUTIFY_FLAG" val="#wm#"/>
  <p:tag name="KSO_WM_UNIT_INDEX" val="1"/>
  <p:tag name="KSO_WM_UNIT_TYPE" val="i"/>
</p:tagLst>
</file>

<file path=ppt/tags/tag83.xml><?xml version="1.0" encoding="utf-8"?>
<p:tagLst xmlns:p="http://schemas.openxmlformats.org/presentationml/2006/main">
  <p:tag name="KSO_WM_BEAUTIFY_FLAG" val="#wm#"/>
  <p:tag name="KSO_WM_UNIT_INDEX" val="2"/>
  <p:tag name="KSO_WM_UNIT_TYPE" val="i"/>
</p:tagLst>
</file>

<file path=ppt/tags/tag84.xml><?xml version="1.0" encoding="utf-8"?>
<p:tagLst xmlns:p="http://schemas.openxmlformats.org/presentationml/2006/main">
  <p:tag name="KSO_WM_BEAUTIFY_FLAG" val="#wm#"/>
  <p:tag name="KSO_WM_UNIT_INDEX" val="3"/>
  <p:tag name="KSO_WM_UNIT_TYPE" val="i"/>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6.xml><?xml version="1.0" encoding="utf-8"?>
<p:tagLst xmlns:p="http://schemas.openxmlformats.org/presentationml/2006/main">
  <p:tag name="KSO_WM_BEAUTIFY_FLAG" val="#wm#"/>
  <p:tag name="KSO_WM_UNIT_INDEX" val="4"/>
  <p:tag name="KSO_WM_UNIT_TYPE" val="i"/>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8.xml><?xml version="1.0" encoding="utf-8"?>
<p:tagLst xmlns:p="http://schemas.openxmlformats.org/presentationml/2006/main">
  <p:tag name="KSO_WM_BEAUTIFY_FLAG" val="#wm#"/>
  <p:tag name="KSO_WM_UNIT_INDEX" val="5"/>
  <p:tag name="KSO_WM_UNIT_TYPE" val="i"/>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UNIT_INDEX" val="1"/>
  <p:tag name="KSO_WM_UNIT_TYPE" val="a"/>
</p:tagLst>
</file>

<file path=ppt/tags/tag91.xml><?xml version="1.0" encoding="utf-8"?>
<p:tagLst xmlns:p="http://schemas.openxmlformats.org/presentationml/2006/main">
  <p:tag name="KSO_WM_BEAUTIFY_FLAG" val="#wm#"/>
  <p:tag name="KSO_WM_UNIT_INDEX" val="1"/>
  <p:tag name="KSO_WM_UNIT_TYPE" val="e"/>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蓝色金融商务风主题">
  <a:themeElements>
    <a:clrScheme name="">
      <a:dk1>
        <a:srgbClr val="000000"/>
      </a:dk1>
      <a:lt1>
        <a:srgbClr val="FFFFFF"/>
      </a:lt1>
      <a:dk2>
        <a:srgbClr val="333638"/>
      </a:dk2>
      <a:lt2>
        <a:srgbClr val="EFEFEF"/>
      </a:lt2>
      <a:accent1>
        <a:srgbClr val="0E3775"/>
      </a:accent1>
      <a:accent2>
        <a:srgbClr val="F1AD00"/>
      </a:accent2>
      <a:accent3>
        <a:srgbClr val="012357"/>
      </a:accent3>
      <a:accent4>
        <a:srgbClr val="FBE6B3"/>
      </a:accent4>
      <a:accent5>
        <a:srgbClr val="643AF8"/>
      </a:accent5>
      <a:accent6>
        <a:srgbClr val="2538D9"/>
      </a:accent6>
      <a:hlink>
        <a:srgbClr val="E28835"/>
      </a:hlink>
      <a:folHlink>
        <a:srgbClr val="9D8874"/>
      </a:folHlink>
    </a:clrScheme>
    <a:fontScheme name="">
      <a:majorFont>
        <a:latin typeface="Microsoft YaHei UI"/>
        <a:ea typeface="Microsoft YaHei UI"/>
        <a:cs typeface=""/>
      </a:majorFont>
      <a:minorFont>
        <a:latin typeface="Microsoft YaHei UI"/>
        <a:ea typeface="Microsoft YaHei UI"/>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蓝色金融商务风主题">
  <a:themeElements>
    <a:clrScheme name="">
      <a:dk1>
        <a:srgbClr val="000000"/>
      </a:dk1>
      <a:lt1>
        <a:srgbClr val="FFFFFF"/>
      </a:lt1>
      <a:dk2>
        <a:srgbClr val="333638"/>
      </a:dk2>
      <a:lt2>
        <a:srgbClr val="EFEFEF"/>
      </a:lt2>
      <a:accent1>
        <a:srgbClr val="0E3775"/>
      </a:accent1>
      <a:accent2>
        <a:srgbClr val="F1AD00"/>
      </a:accent2>
      <a:accent3>
        <a:srgbClr val="012357"/>
      </a:accent3>
      <a:accent4>
        <a:srgbClr val="FBE6B3"/>
      </a:accent4>
      <a:accent5>
        <a:srgbClr val="643AF8"/>
      </a:accent5>
      <a:accent6>
        <a:srgbClr val="2538D9"/>
      </a:accent6>
      <a:hlink>
        <a:srgbClr val="E28835"/>
      </a:hlink>
      <a:folHlink>
        <a:srgbClr val="9D8874"/>
      </a:folHlink>
    </a:clrScheme>
    <a:fontScheme name="">
      <a:majorFont>
        <a:latin typeface="Microsoft YaHei UI"/>
        <a:ea typeface="Microsoft YaHei UI"/>
        <a:cs typeface=""/>
      </a:majorFont>
      <a:minorFont>
        <a:latin typeface="Microsoft YaHei UI"/>
        <a:ea typeface="Microsoft YaHei UI"/>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955</Words>
  <Application>WPS 演示</Application>
  <PresentationFormat>宽屏</PresentationFormat>
  <Paragraphs>128</Paragraphs>
  <Slides>14</Slides>
  <Notes>4</Notes>
  <HiddenSlides>0</HiddenSlides>
  <MMClips>0</MMClips>
  <ScaleCrop>false</ScaleCrop>
  <HeadingPairs>
    <vt:vector size="6" baseType="variant">
      <vt:variant>
        <vt:lpstr>已用的字体</vt:lpstr>
      </vt:variant>
      <vt:variant>
        <vt:i4>8</vt:i4>
      </vt:variant>
      <vt:variant>
        <vt:lpstr>主题</vt:lpstr>
      </vt:variant>
      <vt:variant>
        <vt:i4>3</vt:i4>
      </vt:variant>
      <vt:variant>
        <vt:lpstr>幻灯片标题</vt:lpstr>
      </vt:variant>
      <vt:variant>
        <vt:i4>14</vt:i4>
      </vt:variant>
    </vt:vector>
  </HeadingPairs>
  <TitlesOfParts>
    <vt:vector size="25" baseType="lpstr">
      <vt:lpstr>Arial</vt:lpstr>
      <vt:lpstr>宋体</vt:lpstr>
      <vt:lpstr>Wingdings</vt:lpstr>
      <vt:lpstr>Wingdings</vt:lpstr>
      <vt:lpstr>Microsoft YaHei UI</vt:lpstr>
      <vt:lpstr>微软雅黑</vt:lpstr>
      <vt:lpstr>Arial Unicode MS</vt:lpstr>
      <vt:lpstr>Calibri</vt:lpstr>
      <vt:lpstr>WPS</vt:lpstr>
      <vt:lpstr>蓝色金融商务风主题</vt:lpstr>
      <vt:lpstr>1_蓝色金融商务风主题</vt:lpstr>
      <vt:lpstr>任务二 除霜和加热装置检修</vt:lpstr>
      <vt:lpstr>任务二 除霜和加热装置的检修</vt:lpstr>
      <vt:lpstr>目录</vt:lpstr>
      <vt:lpstr>技术知识</vt:lpstr>
      <vt:lpstr>除霜原理</vt:lpstr>
      <vt:lpstr>除霜方法</vt:lpstr>
      <vt:lpstr>座椅加热原理</vt:lpstr>
      <vt:lpstr>座椅加热方法</vt:lpstr>
      <vt:lpstr>任务实施</vt:lpstr>
      <vt:lpstr>秦PLUS EV风挡加热装置检测步骤</vt:lpstr>
      <vt:lpstr>检测方法</vt:lpstr>
      <vt:lpstr>检测方法</vt:lpstr>
      <vt:lpstr>常见问题及解决方法</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悠蓝的梦</cp:lastModifiedBy>
  <cp:revision>156</cp:revision>
  <dcterms:created xsi:type="dcterms:W3CDTF">2019-06-19T02:08:00Z</dcterms:created>
  <dcterms:modified xsi:type="dcterms:W3CDTF">2025-04-27T07:53:36Z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C7B8F07FF7AF490FAAB7D37DD96060BA_11</vt:lpwstr>
  </property>
</Properties>
</file>