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298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1092196" y="1282702"/>
            <a:ext cx="2044699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1092196" y="812801"/>
            <a:ext cx="19812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image" Target="../media/image9.png"/><Relationship Id="rId6" Type="http://schemas.openxmlformats.org/officeDocument/2006/relationships/image" Target="../media/image25.jpeg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51.xml"/><Relationship Id="rId13" Type="http://schemas.openxmlformats.org/officeDocument/2006/relationships/image" Target="../media/image26.png"/><Relationship Id="rId12" Type="http://schemas.openxmlformats.org/officeDocument/2006/relationships/tags" Target="../tags/tag250.xml"/><Relationship Id="rId11" Type="http://schemas.openxmlformats.org/officeDocument/2006/relationships/tags" Target="../tags/tag249.xml"/><Relationship Id="rId10" Type="http://schemas.openxmlformats.org/officeDocument/2006/relationships/tags" Target="../tags/tag248.xml"/><Relationship Id="rId1" Type="http://schemas.openxmlformats.org/officeDocument/2006/relationships/tags" Target="../tags/tag24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tags" Target="../tags/tag256.xml"/><Relationship Id="rId7" Type="http://schemas.openxmlformats.org/officeDocument/2006/relationships/image" Target="../media/image9.png"/><Relationship Id="rId6" Type="http://schemas.openxmlformats.org/officeDocument/2006/relationships/image" Target="../media/image27.jpeg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image" Target="../media/image7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67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tags" Target="../tags/tag253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image" Target="../media/image30.jpeg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image" Target="../media/image29.jpeg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tags" Target="../tags/tag25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81.xml"/><Relationship Id="rId15" Type="http://schemas.openxmlformats.org/officeDocument/2006/relationships/image" Target="../media/image9.png"/><Relationship Id="rId14" Type="http://schemas.openxmlformats.org/officeDocument/2006/relationships/image" Target="../media/image31.jpeg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6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image" Target="../media/image9.png"/><Relationship Id="rId7" Type="http://schemas.openxmlformats.org/officeDocument/2006/relationships/image" Target="../media/image32.jpeg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94.xml"/><Relationship Id="rId15" Type="http://schemas.openxmlformats.org/officeDocument/2006/relationships/image" Target="../media/image33.png"/><Relationship Id="rId14" Type="http://schemas.openxmlformats.org/officeDocument/2006/relationships/tags" Target="../tags/tag293.xml"/><Relationship Id="rId13" Type="http://schemas.openxmlformats.org/officeDocument/2006/relationships/tags" Target="../tags/tag292.xml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tags" Target="../tags/tag28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4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image" Target="../media/image5.png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72.xml"/><Relationship Id="rId16" Type="http://schemas.openxmlformats.org/officeDocument/2006/relationships/image" Target="../media/image6.emf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image" Target="../media/image7.png"/><Relationship Id="rId3" Type="http://schemas.openxmlformats.org/officeDocument/2006/relationships/tags" Target="../tags/tag175.xm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192.xml"/><Relationship Id="rId25" Type="http://schemas.openxmlformats.org/officeDocument/2006/relationships/tags" Target="../tags/tag19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tags" Target="../tags/tag188.xml"/><Relationship Id="rId21" Type="http://schemas.openxmlformats.org/officeDocument/2006/relationships/image" Target="../media/image12.jpeg"/><Relationship Id="rId20" Type="http://schemas.openxmlformats.org/officeDocument/2006/relationships/tags" Target="../tags/tag187.xml"/><Relationship Id="rId2" Type="http://schemas.openxmlformats.org/officeDocument/2006/relationships/tags" Target="../tags/tag174.xml"/><Relationship Id="rId19" Type="http://schemas.openxmlformats.org/officeDocument/2006/relationships/tags" Target="../tags/tag186.xml"/><Relationship Id="rId18" Type="http://schemas.openxmlformats.org/officeDocument/2006/relationships/image" Target="../media/image11.jpeg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image" Target="../media/image10.jpeg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image" Target="../media/image9.png"/><Relationship Id="rId1" Type="http://schemas.openxmlformats.org/officeDocument/2006/relationships/tags" Target="../tags/tag17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image" Target="../media/image13.png"/><Relationship Id="rId2" Type="http://schemas.openxmlformats.org/officeDocument/2006/relationships/tags" Target="../tags/tag194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06.xml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image" Target="../media/image15.jpeg"/><Relationship Id="rId13" Type="http://schemas.openxmlformats.org/officeDocument/2006/relationships/tags" Target="../tags/tag202.xml"/><Relationship Id="rId12" Type="http://schemas.openxmlformats.org/officeDocument/2006/relationships/image" Target="../media/image9.png"/><Relationship Id="rId11" Type="http://schemas.openxmlformats.org/officeDocument/2006/relationships/image" Target="../media/image14.jpeg"/><Relationship Id="rId10" Type="http://schemas.openxmlformats.org/officeDocument/2006/relationships/tags" Target="../tags/tag201.xml"/><Relationship Id="rId1" Type="http://schemas.openxmlformats.org/officeDocument/2006/relationships/tags" Target="../tags/tag19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8" Type="http://schemas.openxmlformats.org/officeDocument/2006/relationships/slideLayout" Target="../slideLayouts/slideLayout18.xml"/><Relationship Id="rId27" Type="http://schemas.openxmlformats.org/officeDocument/2006/relationships/tags" Target="../tags/tag225.xml"/><Relationship Id="rId26" Type="http://schemas.openxmlformats.org/officeDocument/2006/relationships/tags" Target="../tags/tag224.xml"/><Relationship Id="rId25" Type="http://schemas.openxmlformats.org/officeDocument/2006/relationships/tags" Target="../tags/tag223.xml"/><Relationship Id="rId24" Type="http://schemas.openxmlformats.org/officeDocument/2006/relationships/image" Target="../media/image23.svg"/><Relationship Id="rId23" Type="http://schemas.openxmlformats.org/officeDocument/2006/relationships/image" Target="../media/image22.png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openxmlformats.org/officeDocument/2006/relationships/tags" Target="../tags/tag208.xml"/><Relationship Id="rId19" Type="http://schemas.openxmlformats.org/officeDocument/2006/relationships/tags" Target="../tags/tag219.xml"/><Relationship Id="rId18" Type="http://schemas.openxmlformats.org/officeDocument/2006/relationships/image" Target="../media/image21.svg"/><Relationship Id="rId17" Type="http://schemas.openxmlformats.org/officeDocument/2006/relationships/image" Target="../media/image20.png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tags" Target="../tags/tag214.xml"/><Relationship Id="rId1" Type="http://schemas.openxmlformats.org/officeDocument/2006/relationships/tags" Target="../tags/tag20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238.xml"/><Relationship Id="rId14" Type="http://schemas.openxmlformats.org/officeDocument/2006/relationships/image" Target="../media/image9.png"/><Relationship Id="rId13" Type="http://schemas.openxmlformats.org/officeDocument/2006/relationships/image" Target="../media/image24.jpeg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tags" Target="../tags/tag2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>
          <a:xfrm>
            <a:off x="259080" y="4965700"/>
            <a:ext cx="12649835" cy="1016000"/>
          </a:xfrm>
        </p:spPr>
        <p:txBody>
          <a:bodyPr/>
          <a:p>
            <a:r>
              <a:rPr lang="zh-CN" altLang="en-US" sz="5700"/>
              <a:t>项目四</a:t>
            </a:r>
            <a:r>
              <a:rPr lang="en-US" altLang="zh-CN" sz="5700"/>
              <a:t> </a:t>
            </a:r>
            <a:r>
              <a:rPr lang="zh-CN" altLang="en-US" sz="5700"/>
              <a:t>汽车空调通风配气系统检修</a:t>
            </a:r>
            <a:endParaRPr lang="zh-CN" altLang="en-US" sz="57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空调滤芯更换步骤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3" y="1828800"/>
            <a:ext cx="10972793" cy="4419597"/>
            <a:chOff x="960" y="2880"/>
            <a:chExt cx="17280" cy="6960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4960" y="2880"/>
              <a:ext cx="1328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BF/AppData/Roaming/Kingsoft/office6/wppai/generateppt/06f8770dfb1b50cb387919825ed835f5.jpg06f8770dfb1b50cb387919825ed835f5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4902" r="4902"/>
            <a:stretch>
              <a:fillRect/>
            </a:stretch>
          </p:blipFill>
          <p:spPr>
            <a:xfrm>
              <a:off x="960" y="6600"/>
              <a:ext cx="4000" cy="324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4960" y="6600"/>
              <a:ext cx="1328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定位空调滤芯位置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打开秦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PLUS EV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的副驾驶手套箱，找到并打开空调滤芯盖板，露出滤芯。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取出并更换滤芯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轻轻拉出旧滤芯，检查清洁度，然后将新的空调滤芯按原位置插入并固定。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46" name="IM 1246"/>
          <p:cNvPicPr/>
          <p:nvPr/>
        </p:nvPicPr>
        <p:blipFill>
          <a:blip r:embed="rId13"/>
          <a:stretch>
            <a:fillRect/>
          </a:stretch>
        </p:blipFill>
        <p:spPr>
          <a:xfrm>
            <a:off x="890905" y="1828165"/>
            <a:ext cx="2258695" cy="205803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540002" y="609603"/>
            <a:ext cx="9182103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更换前的准备工作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438400" y="2311400"/>
            <a:ext cx="9220200" cy="3454400"/>
            <a:chOff x="3840" y="3640"/>
            <a:chExt cx="14520" cy="5440"/>
          </a:xfrm>
        </p:grpSpPr>
        <p:pic>
          <p:nvPicPr>
            <p:cNvPr id="5" name="图片 4" descr="C:/Users/BF/AppData/Roaming/Kingsoft/office6/wppai/generateppt/afade0a2-f4f5-47df-9046-d7e6ea2a2ea1.jpgafade0a2-f4f5-47df-9046-d7e6ea2a2ea1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0" name="图片 9" descr="C:/Users/BF/AppData/Roaming/Kingsoft/office6/wppai/generateppt/b98d7356-d74b-42b9-9136-1fd5510e367f.jpgb98d7356-d74b-42b9-9136-1fd5510e367f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检查空调系统状态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BF/AppData/Roaming/Kingsoft/office6/wppai/generateppt/8d37b155-53d5-46b2-b159-f13e8aa502b9.jpg8d37b155-53d5-46b2-b159-f13e8aa502b9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在更换空调净化系统前，需检查现有系统的运行状态，确认故障点和更换需求。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BF/AppData/Roaming/Kingsoft/office6/wppai/generateppt/339e6952-b896-42ac-88ae-d7f20f7fc3d2.jpg339e6952-b896-42ac-88ae-d7f20f7fc3d2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阅读维修手册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仔细阅读新能源汽车空调净化系统的维修手册，了解特定车型的更换步骤和注意事项。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准备专用工具和材料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根据空调净化系统的型号，准备相应的专用工具和替换材料，确保更换过程顺利。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安全防护措施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在更换前，确保采取必要的安全防护措施，如断开电源、穿戴防护服等，保障操作安全。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更换过程中的注意事项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确保断电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在更换空调净化系统前，务必断开电源，避免触电风险，确保安全。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使用正确工具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使用专业工具进行更换，避免损坏系统组件，确保维修质量。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遵循操作规程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严格按照制造商提供的操作手册进行更换，防止操作失误导致系统故障。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BF/AppData/Roaming/Kingsoft/office6/wppai/generateppt/d9aad61e-e1c7-4302-8e8c-baa29a0e64b7.jpgd9aad61e-e1c7-4302-8e8c-baa29a0e64b7"/>
          <p:cNvPicPr preferRelativeResize="0"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238" r="1238"/>
          <a:stretch>
            <a:fillRect/>
          </a:stretch>
        </p:blipFill>
        <p:spPr>
          <a:xfrm>
            <a:off x="609603" y="2794004"/>
            <a:ext cx="10972800" cy="3454400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更换后的检查与测试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 rot="10800000">
            <a:off x="241301" y="4063996"/>
            <a:ext cx="11950065" cy="2071370"/>
          </a:xfrm>
          <a:custGeom>
            <a:avLst/>
            <a:gdLst>
              <a:gd name="connisteX0" fmla="*/ 11950695 w 165981"/>
              <a:gd name="connsiteY0" fmla="*/ 737235 h 28760"/>
              <a:gd name="connisteX1" fmla="*/ 7613651 w 165981"/>
              <a:gd name="connsiteY1" fmla="*/ 194026 h 28760"/>
              <a:gd name="connisteX2" fmla="*/ 0 w 165981"/>
              <a:gd name="connsiteY2" fmla="*/ 2070731 h 28760"/>
              <a:gd name="connisteX3" fmla="*/ 0 w 165981"/>
              <a:gd name="connsiteY3" fmla="*/ 1510351 h 28760"/>
              <a:gd name="connisteX4" fmla="*/ 6940552 w 165981"/>
              <a:gd name="connsiteY4" fmla="*/ 0 h 28760"/>
              <a:gd name="connisteX5" fmla="*/ 11950695 w 165981"/>
              <a:gd name="connsiteY5" fmla="*/ 737235 h 287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50696" h="2070741">
                <a:moveTo>
                  <a:pt x="11950696" y="737235"/>
                </a:moveTo>
                <a:cubicBezTo>
                  <a:pt x="10620619" y="387267"/>
                  <a:pt x="9156765" y="194027"/>
                  <a:pt x="7613651" y="194027"/>
                </a:cubicBezTo>
                <a:cubicBezTo>
                  <a:pt x="4650355" y="194027"/>
                  <a:pt x="1963500" y="909673"/>
                  <a:pt x="0" y="2070732"/>
                </a:cubicBezTo>
                <a:lnTo>
                  <a:pt x="0" y="1510351"/>
                </a:lnTo>
                <a:cubicBezTo>
                  <a:pt x="1884414" y="566974"/>
                  <a:pt x="4302974" y="0"/>
                  <a:pt x="6940552" y="0"/>
                </a:cubicBezTo>
                <a:cubicBezTo>
                  <a:pt x="8748815" y="0"/>
                  <a:pt x="10449855" y="265661"/>
                  <a:pt x="11950696" y="737235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 rot="10800000">
            <a:off x="0" y="4622804"/>
            <a:ext cx="12191365" cy="2222500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7" name="图片 6" descr="C:/Users/BF/AppData/Roaming/Kingsoft/office6/wppai/generateppt/e87f80455c5a76cad10ba8f709bcbd45.jpge87f80455c5a76cad10ba8f709bcbd45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216" b="216"/>
            <a:stretch>
              <a:fillRect/>
            </a:stretch>
          </p:blipFill>
          <p:spPr>
            <a:xfrm>
              <a:off x="960" y="2880"/>
              <a:ext cx="8439" cy="4400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960" y="7279"/>
              <a:ext cx="8439" cy="2561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440" y="7598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系统功能测试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440" y="8238"/>
              <a:ext cx="7172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更换空调滤芯后，启动车辆进行功能测试，确保空调系统正常工作，风量和温度调节无异常。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2"/>
              </p:custDataLst>
            </p:nvPr>
          </p:nvSpPr>
          <p:spPr>
            <a:xfrm>
              <a:off x="9553" y="7279"/>
              <a:ext cx="8687" cy="2561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0076" y="76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性能评估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10076" y="8261"/>
              <a:ext cx="7764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通过模拟驾驶条件，评估空调净化系统的制冷效率和净化效果，确保达到预期性能标准。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6155" y="1858645"/>
            <a:ext cx="5516245" cy="276479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>
          <a:xfrm>
            <a:off x="762000" y="4965700"/>
            <a:ext cx="11095990" cy="1016000"/>
          </a:xfrm>
        </p:spPr>
        <p:txBody>
          <a:bodyPr/>
          <a:p>
            <a:r>
              <a:rPr lang="zh-CN" altLang="en-US" sz="5700"/>
              <a:t>任务三</a:t>
            </a:r>
            <a:r>
              <a:rPr lang="en-US" altLang="zh-CN" sz="5700"/>
              <a:t> </a:t>
            </a:r>
            <a:r>
              <a:rPr lang="zh-CN" altLang="en-US" sz="5700"/>
              <a:t>汽车净化系统的检修</a:t>
            </a:r>
            <a:endParaRPr lang="zh-CN" altLang="en-US" sz="57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19175" y="3468370"/>
            <a:ext cx="6372225" cy="2297430"/>
            <a:chOff x="1605" y="5462"/>
            <a:chExt cx="10035" cy="361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605" y="54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3560" y="556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3980" y="5560"/>
              <a:ext cx="76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技术知识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05" y="75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3560" y="76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3980" y="7640"/>
              <a:ext cx="76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技术知识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汽车空调滤芯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11582403" y="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01400" y="2025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grpSp>
        <p:nvGrpSpPr>
          <p:cNvPr id="19" name="组合 18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滤芯的功能与重要性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空调滤芯能有效过滤空气中的尘埃和杂质，保障车内空气质量。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1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更换周期与方法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根据使用环境，滤芯一般每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6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个月至一年更换一次，更换时需关闭空调系统。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常见故障及解决办法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滤芯堵塞会导致空调出风量减少，定期检查并按时更换可避免此问题。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4400" y="2339340"/>
            <a:ext cx="3505200" cy="18478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9600" y="2339340"/>
            <a:ext cx="3505200" cy="18478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3400" y="2174875"/>
            <a:ext cx="3505200" cy="184785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en-US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PM2.5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过滤装置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grpSp>
        <p:nvGrpSpPr>
          <p:cNvPr id="29" name="组合 28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en-US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HEPA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高效过滤技术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HEPA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过滤器能有效拦截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0.3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微米颗粒，是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PM2.5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过滤装置的核心技术之一。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BF/AppData/Roaming/Kingsoft/office6/wppai/generateppt/e524a304541a14d6b1c7b3a3451506c9.jpge524a304541a14d6b1c7b3a3451506c9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3704" r="3704"/>
            <a:stretch>
              <a:fillRect/>
            </a:stretch>
          </p:blipFill>
          <p:spPr>
            <a:xfrm>
              <a:off x="6960" y="288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BF/AppData/Roaming/Kingsoft/office6/wppai/generateppt/8b5d00eb422437e7b5073fa10699d63b.jpg8b5d00eb422437e7b5073fa10699d63b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21" t="5013" r="-21" b="5013"/>
            <a:stretch>
              <a:fillRect/>
            </a:stretch>
          </p:blipFill>
          <p:spPr>
            <a:xfrm>
              <a:off x="6960" y="660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预过滤网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预过滤网捕捉较大颗粒物，延长高效过滤层的使用寿命，是初级过滤的重要组成部分。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BF/AppData/Roaming/Kingsoft/office6/wppai/generateppt/8821e15aed2edb6e06d2237deb2854cd.jpg8821e15aed2edb6e06d2237deb2854cd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-21" t="5013" r="21" b="5013"/>
            <a:stretch>
              <a:fillRect/>
            </a:stretch>
          </p:blipFill>
          <p:spPr>
            <a:xfrm>
              <a:off x="15840" y="288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矩形 22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C:/Users/BF/AppData/Roaming/Kingsoft/office6/wppai/generateppt/5dec8c3b7b48dd19f9f5706a3858f17b.jpg5dec8c3b7b48dd19f9f5706a3858f17b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2963" r="12963"/>
            <a:stretch>
              <a:fillRect/>
            </a:stretch>
          </p:blipFill>
          <p:spPr>
            <a:xfrm>
              <a:off x="15840" y="660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8" name="文本框 17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活性炭吸附层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活性炭层能吸收有害气体和异味，增强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PM2.5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过滤装置的空气净化能力。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负离子发生器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负离子发生器释放负离子，有助于中和空气中的正电荷颗粒，进一步净化空气。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静电除尘技术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144003" cy="4418965"/>
            <a:chOff x="960" y="2880"/>
            <a:chExt cx="14400" cy="6959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72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440" y="3440"/>
              <a:ext cx="6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440" y="4240"/>
              <a:ext cx="6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静电除尘技术利用高压静电场吸附微粒，通过电晕放电使空气中的颗粒物带电，然后被集尘板捕集。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0" name="图片 9" descr="C:/Users/BF/AppData/Roaming/Kingsoft/office6/wppai/generateppt/f79095de-3560-4f35-84e9-0e80eed4d442.jpgf79095de-3560-4f35-84e9-0e80eed4d442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446" r="446"/>
            <a:stretch>
              <a:fillRect/>
            </a:stretch>
          </p:blipFill>
          <p:spPr>
            <a:xfrm>
              <a:off x="8160" y="2880"/>
              <a:ext cx="7200" cy="3359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3" name="图片 12" descr="C:/Users/BF/AppData/Roaming/Kingsoft/office6/wppai/generateppt/ddf030cc-7485-4a62-9d9a-4ef518aef699.jpgddf030cc-7485-4a62-9d9a-4ef518aef699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446" r="446"/>
            <a:stretch>
              <a:fillRect/>
            </a:stretch>
          </p:blipFill>
          <p:spPr>
            <a:xfrm>
              <a:off x="960" y="6480"/>
              <a:ext cx="7200" cy="3359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矩形 15"/>
            <p:cNvSpPr/>
            <p:nvPr>
              <p:custDataLst>
                <p:tags r:id="rId15"/>
              </p:custDataLst>
            </p:nvPr>
          </p:nvSpPr>
          <p:spPr>
            <a:xfrm>
              <a:off x="8160" y="6480"/>
              <a:ext cx="72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8640" y="7040"/>
              <a:ext cx="6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应用实例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8640" y="7840"/>
              <a:ext cx="6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特斯拉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Model S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和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Model X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的空调系统中集成了静电除尘技术，有效过滤空气中的微粒，提供更清洁的车内环境。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rot="10800000" flipV="1">
            <a:off x="0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紫外线杀菌原理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399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/>
            <p:cNvPicPr/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  <a:noFill/>
          </p:spPr>
        </p:pic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3280" y="338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紫外线的波长与杀菌能力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280" y="418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紫外线中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波段（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UVC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）具有最强杀菌效果，能破坏微生物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DNA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，阻止其繁殖。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960" y="6600"/>
              <a:ext cx="8399" cy="32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/>
            <p:cNvPicPr/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  <a:noFill/>
          </p:spPr>
        </p:pic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3280" y="710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紫外线杀菌的应用领域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3280" y="790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广泛应用于空气净化、水处理和表面消毒，如医院手术室和食品加工场所。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5"/>
              </p:custDataLst>
            </p:nvPr>
          </p:nvSpPr>
          <p:spPr>
            <a:xfrm>
              <a:off x="9840" y="2880"/>
              <a:ext cx="8400" cy="32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/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  <a:noFill/>
          </p:spPr>
        </p:pic>
        <p:sp>
          <p:nvSpPr>
            <p:cNvPr id="14" name="文本框 13"/>
            <p:cNvSpPr txBox="1"/>
            <p:nvPr>
              <p:custDataLst>
                <p:tags r:id="rId19"/>
              </p:custDataLst>
            </p:nvPr>
          </p:nvSpPr>
          <p:spPr>
            <a:xfrm>
              <a:off x="12160" y="338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紫外线杀菌的物理过程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0"/>
              </p:custDataLst>
            </p:nvPr>
          </p:nvSpPr>
          <p:spPr>
            <a:xfrm>
              <a:off x="12160" y="418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紫外线照射到微生物表面，通过光化学反应破坏其细胞结构，达到消毒目的。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21"/>
              </p:custDataLst>
            </p:nvPr>
          </p:nvSpPr>
          <p:spPr>
            <a:xfrm>
              <a:off x="9840" y="6600"/>
              <a:ext cx="84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/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  <a:noFill/>
          </p:spPr>
        </p:pic>
        <p:sp>
          <p:nvSpPr>
            <p:cNvPr id="18" name="文本框 17"/>
            <p:cNvSpPr txBox="1"/>
            <p:nvPr>
              <p:custDataLst>
                <p:tags r:id="rId25"/>
              </p:custDataLst>
            </p:nvPr>
          </p:nvSpPr>
          <p:spPr>
            <a:xfrm>
              <a:off x="12160" y="710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紫外线杀菌的优势与局限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6"/>
              </p:custDataLst>
            </p:nvPr>
          </p:nvSpPr>
          <p:spPr>
            <a:xfrm>
              <a:off x="12160" y="790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紫外线杀菌效率高、无化学残留，但需注意安全防护，避免对人眼和皮肤造成伤害。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杀菌及除味方法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使用紫外线灯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紫外线灯能有效杀灭细菌和病毒，常用于新能源汽车空调系统的杀菌。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活性炭过滤技术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活性炭过滤器能吸附异味和有害物质，是净化车内空气的常用方法。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光触媒技术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光触媒在光照条件下能分解有机物，用于空调系统中可有效去除异味和细菌。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BF/AppData/Roaming/Kingsoft/office6/wppai/generateppt/d57bc788-0dc6-41e5-8632-0c57f755feec.jpgd57bc788-0dc6-41e5-8632-0c57f755feec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78" r="1278"/>
          <a:stretch>
            <a:fillRect/>
          </a:stretch>
        </p:blipFill>
        <p:spPr>
          <a:xfrm>
            <a:off x="609603" y="3708404"/>
            <a:ext cx="10972800" cy="254000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5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4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</p:tagLst>
</file>

<file path=ppt/tags/tag149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15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</p:tagLst>
</file>

<file path=ppt/tags/tag152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5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5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5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  <p:tag name="KSO_WM_TEMPLATE_FIGMA_ID" val="149b4e41b2d652bb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203218123&quot;}*auto_galley_ai_*1745324135023_134.102_1f02df1abd74-slide-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1080389838&quot;}*auto_galley_ai_*1745324135023_134.102_1f02df1abd74-slide-4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466876748&quot;}*auto_galley_ai_*1745324135023_134.102_1f02df1abd74-slide-4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SHAPE_GUID" val="generate_slide_ai*{&quot;ai_type&quot;:&quot;generate_ppt&quot;,&quot;id&quot;:&quot;VCG41N494218172&quot;}*auto_galley_ai_*1745324135023_134.102_1f02df1abd74-slide-4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  <p:tag name="KSO_WM_TEMPLATE_FIGMA_ID" val="149b4e41b2d652bb"/>
</p:tagLst>
</file>

<file path=ppt/tags/tag19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http://zh-ai-group.ks3-cn-beijing-internal.ksyun.com/image_generate/image_process/production/202504/f79095de-3560-4f35-84e9-0e80eed4d442.jpg?Expires=1776860141&amp;AWSAccessKeyId=AKLT9NSy7kh8TIS1UzNqLRY2&amp;Signature=EsrAsQHqy8jLjQb%2Fnq7ZSywdsOw%3D&quot;}*auto_ai_ai_*1745324135023_134.102_1f02df1abd74-slide-5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http://zh-ai-group.ks3-cn-beijing-internal.ksyun.com/image_generate/image_process/production/202504/ddf030cc-7485-4a62-9d9a-4ef518aef699.jpg?Expires=1776860142&amp;AWSAccessKeyId=AKLT9NSy7kh8TIS1UzNqLRY2&amp;Signature=gea2HZ%2FEQ9UFl19KOfkMDgYpGBg%3D&quot;}*auto_ai_ai_*1745324135023_134.102_1f02df1abd74-slide-5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6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5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  <p:tag name="KSO_WM_TEMPLATE_FIGMA_ID" val="149b4e41b2d652bb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d57bc788-0dc6-41e5-8632-0c57f755feec.jpg?Expires=1776860142&amp;AWSAccessKeyId=AKLT9NSy7kh8TIS1UzNqLRY2&amp;Signature=dLcAYTYPJEhJ%2FWczCkqfWAScjXc%3D&quot;}*auto_ai_ai_*1745324135023_134.102_1f02df1abd74-slide-7"/>
</p:tagLst>
</file>

<file path=ppt/tags/tag238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  <p:tag name="KSO_WM_TEMPLATE_FIGMA_ID" val="149b4e41b2d652bb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4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253596863&quot;}*auto_galley_ai_*1745324135023_134.102_1f02df1abd74-slide-9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  <p:tag name="KSO_WM_TEMPLATE_FIGMA_ID" val="149b4e41b2d652bb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http://zh-ai-group.ks3-cn-beijing-internal.ksyun.com/image_generate/image_process/production/202504/afade0a2-f4f5-47df-9046-d7e6ea2a2ea1.jpg?Expires=1776860142&amp;AWSAccessKeyId=AKLT9NSy7kh8TIS1UzNqLRY2&amp;Signature=C3fUWiTpiUFfoho0nCi7Uz9oerc%3D&quot;}*auto_ai_ai_*1745324135023_134.102_1f02df1abd74-slide-10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http://zh-ai-group.ks3-cn-beijing-internal.ksyun.com/image_generate/image_process/production/202504/b98d7356-d74b-42b9-9136-1fd5510e367f.jpg?Expires=1776860142&amp;AWSAccessKeyId=AKLT9NSy7kh8TIS1UzNqLRY2&amp;Signature=D7w8Z2Ub0qtymgu7iV7QvEzN4o0%3D&quot;}*auto_ai_ai_*1745324135023_134.102_1f02df1abd74-slide-10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http://zh-ai-group.ks3-cn-beijing-internal.ksyun.com/image_generate/image_process/production/202504/8d37b155-53d5-46b2-b159-f13e8aa502b9.jpg?Expires=1776860142&amp;AWSAccessKeyId=AKLT9NSy7kh8TIS1UzNqLRY2&amp;Signature=AG%2BNw46ywwWOFOQEYoepKF%2FO%2BaQ%3D&quot;}*auto_ai_ai_*1745324135023_134.102_1f02df1abd74-slide-10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SHAPE_GUID" val="generate_slide_ai*{&quot;ai_type&quot;:&quot;generate_ppt&quot;,&quot;id&quot;:&quot;http://zh-ai-group.ks3-cn-beijing-internal.ksyun.com/image_generate/image_process/production/202504/339e6952-b896-42ac-88ae-d7f20f7fc3d2.jpg?Expires=1776860140&amp;AWSAccessKeyId=AKLT9NSy7kh8TIS1UzNqLRY2&amp;Signature=2jYkOz9ANC5QsGKmVzYyiaDcHmI%3D&quot;}*auto_ai_ai_*1745324135023_134.102_1f02df1abd74-slide-10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  <p:tag name="KSO_WM_TEMPLATE_FIGMA_ID" val="149b4e41b2d652bb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d9aad61e-e1c7-4302-8e8c-baa29a0e64b7.jpg?Expires=1776860143&amp;AWSAccessKeyId=AKLT9NSy7kh8TIS1UzNqLRY2&amp;Signature=fhgopRa2Vv%2FogioZdviE2GNGoOw%3D&quot;}*auto_ai_ai_*1745324135023_134.102_1f02df1abd74-slide-11"/>
</p:tagLst>
</file>

<file path=ppt/tags/tag281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  <p:tag name="KSO_WM_TEMPLATE_FIGMA_ID" val="149b4e41b2d652bb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513292968&quot;}*auto_galley_ai_*1745324135023_134.102_1f02df1abd74-slide-12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FIGMA_LIMIT" val=""/>
  <p:tag name="KSO_WM_FIGMA_SLIDE_GROUP" val="53"/>
  <p:tag name="KSO_WM_SLIDE_TYPE" val="text"/>
  <p:tag name="KSO_WM_TEMPLATE_SUBCATEGORY" val="29"/>
  <p:tag name="KSO_WM_TEMPLATE_FIGMA_ID" val="149b4e41b2d652bb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7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298.xml><?xml version="1.0" encoding="utf-8"?>
<p:tagLst xmlns:p="http://schemas.openxmlformats.org/presentationml/2006/main">
  <p:tag name="KSO_WM_PRESENTATION_SOURCE" val="WPPAIGeneratePPT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1298</Words>
  <Application>WPS 演示</Application>
  <PresentationFormat>宽屏</PresentationFormat>
  <Paragraphs>154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蓝色金融商务风主题</vt:lpstr>
      <vt:lpstr>项目四 汽车空调通风配气系统检修</vt:lpstr>
      <vt:lpstr>任务三 汽车净化系统的检修</vt:lpstr>
      <vt:lpstr>目录</vt:lpstr>
      <vt:lpstr>技术知识</vt:lpstr>
      <vt:lpstr>汽车空调滤芯</vt:lpstr>
      <vt:lpstr>PM2.5过滤装置</vt:lpstr>
      <vt:lpstr>静电除尘技术</vt:lpstr>
      <vt:lpstr>紫外线杀菌原理</vt:lpstr>
      <vt:lpstr>杀菌及除味方法</vt:lpstr>
      <vt:lpstr>任务实施</vt:lpstr>
      <vt:lpstr>秦PLUS EV空调滤芯更换步骤</vt:lpstr>
      <vt:lpstr>更换前的准备工作</vt:lpstr>
      <vt:lpstr>更换过程中的注意事项</vt:lpstr>
      <vt:lpstr>更换后的检查与测试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157</cp:revision>
  <dcterms:created xsi:type="dcterms:W3CDTF">2019-06-19T02:08:00Z</dcterms:created>
  <dcterms:modified xsi:type="dcterms:W3CDTF">2025-04-27T07:57:08Z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8451FCA960414988A58C701C39A5A376_11</vt:lpwstr>
  </property>
</Properties>
</file>